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0"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0" r:id="rId4"/>
    <p:sldId id="299" r:id="rId5"/>
    <p:sldId id="300" r:id="rId6"/>
    <p:sldId id="308" r:id="rId7"/>
    <p:sldId id="301" r:id="rId8"/>
    <p:sldId id="309" r:id="rId9"/>
    <p:sldId id="310" r:id="rId10"/>
    <p:sldId id="303" r:id="rId11"/>
    <p:sldId id="305" r:id="rId12"/>
    <p:sldId id="304" r:id="rId13"/>
    <p:sldId id="306" r:id="rId14"/>
    <p:sldId id="311" r:id="rId15"/>
    <p:sldId id="307"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H. Youmans" initials="EHY" lastIdx="1" clrIdx="0">
    <p:extLst>
      <p:ext uri="{19B8F6BF-5375-455C-9EA6-DF929625EA0E}">
        <p15:presenceInfo xmlns:p15="http://schemas.microsoft.com/office/powerpoint/2012/main" userId="S::ehyoumans@ega.edu::e44d2f4e-07f6-4fe3-bb8d-8d6df83ded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69AE7-2FAF-4EB8-B6B8-B077B59FA1C6}" v="29" dt="2023-01-26T15:34:47.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H. Youmans" userId="e44d2f4e-07f6-4fe3-bb8d-8d6df83dedfa" providerId="ADAL" clId="{BEF4565E-54B6-42B1-8EDB-7450658B04B8}"/>
    <pc:docChg chg="undo custSel addSld delSld modSld sldOrd">
      <pc:chgData name="Erin H. Youmans" userId="e44d2f4e-07f6-4fe3-bb8d-8d6df83dedfa" providerId="ADAL" clId="{BEF4565E-54B6-42B1-8EDB-7450658B04B8}" dt="2022-10-12T16:43:50.869" v="3587" actId="1076"/>
      <pc:docMkLst>
        <pc:docMk/>
      </pc:docMkLst>
      <pc:sldChg chg="modSp mod">
        <pc:chgData name="Erin H. Youmans" userId="e44d2f4e-07f6-4fe3-bb8d-8d6df83dedfa" providerId="ADAL" clId="{BEF4565E-54B6-42B1-8EDB-7450658B04B8}" dt="2022-10-12T16:43:50.869" v="3587" actId="1076"/>
        <pc:sldMkLst>
          <pc:docMk/>
          <pc:sldMk cId="760606181" sldId="256"/>
        </pc:sldMkLst>
        <pc:spChg chg="mod">
          <ac:chgData name="Erin H. Youmans" userId="e44d2f4e-07f6-4fe3-bb8d-8d6df83dedfa" providerId="ADAL" clId="{BEF4565E-54B6-42B1-8EDB-7450658B04B8}" dt="2022-10-12T16:43:50.869" v="3587" actId="1076"/>
          <ac:spMkLst>
            <pc:docMk/>
            <pc:sldMk cId="760606181" sldId="256"/>
            <ac:spMk id="6" creationId="{F8099990-1DD3-4E89-9D70-05BD9123C634}"/>
          </ac:spMkLst>
        </pc:spChg>
      </pc:sldChg>
      <pc:sldChg chg="modSp mod ord">
        <pc:chgData name="Erin H. Youmans" userId="e44d2f4e-07f6-4fe3-bb8d-8d6df83dedfa" providerId="ADAL" clId="{BEF4565E-54B6-42B1-8EDB-7450658B04B8}" dt="2022-10-12T16:24:30.801" v="3149" actId="1076"/>
        <pc:sldMkLst>
          <pc:docMk/>
          <pc:sldMk cId="670311556" sldId="259"/>
        </pc:sldMkLst>
        <pc:spChg chg="mod">
          <ac:chgData name="Erin H. Youmans" userId="e44d2f4e-07f6-4fe3-bb8d-8d6df83dedfa" providerId="ADAL" clId="{BEF4565E-54B6-42B1-8EDB-7450658B04B8}" dt="2022-10-12T16:24:30.801" v="3149" actId="1076"/>
          <ac:spMkLst>
            <pc:docMk/>
            <pc:sldMk cId="670311556" sldId="259"/>
            <ac:spMk id="3" creationId="{150FA0B5-7EBF-41DE-AB80-F0B7BBB7C0A1}"/>
          </ac:spMkLst>
        </pc:spChg>
        <pc:spChg chg="mod">
          <ac:chgData name="Erin H. Youmans" userId="e44d2f4e-07f6-4fe3-bb8d-8d6df83dedfa" providerId="ADAL" clId="{BEF4565E-54B6-42B1-8EDB-7450658B04B8}" dt="2022-10-12T15:14:01.856" v="142" actId="20577"/>
          <ac:spMkLst>
            <pc:docMk/>
            <pc:sldMk cId="670311556" sldId="259"/>
            <ac:spMk id="6" creationId="{F8099990-1DD3-4E89-9D70-05BD9123C634}"/>
          </ac:spMkLst>
        </pc:spChg>
      </pc:sldChg>
      <pc:sldChg chg="del">
        <pc:chgData name="Erin H. Youmans" userId="e44d2f4e-07f6-4fe3-bb8d-8d6df83dedfa" providerId="ADAL" clId="{BEF4565E-54B6-42B1-8EDB-7450658B04B8}" dt="2022-10-12T15:25:43.657" v="457" actId="47"/>
        <pc:sldMkLst>
          <pc:docMk/>
          <pc:sldMk cId="3897113776" sldId="267"/>
        </pc:sldMkLst>
      </pc:sldChg>
      <pc:sldChg chg="del">
        <pc:chgData name="Erin H. Youmans" userId="e44d2f4e-07f6-4fe3-bb8d-8d6df83dedfa" providerId="ADAL" clId="{BEF4565E-54B6-42B1-8EDB-7450658B04B8}" dt="2022-10-12T15:25:40.241" v="451" actId="47"/>
        <pc:sldMkLst>
          <pc:docMk/>
          <pc:sldMk cId="399676836" sldId="274"/>
        </pc:sldMkLst>
      </pc:sldChg>
      <pc:sldChg chg="del">
        <pc:chgData name="Erin H. Youmans" userId="e44d2f4e-07f6-4fe3-bb8d-8d6df83dedfa" providerId="ADAL" clId="{BEF4565E-54B6-42B1-8EDB-7450658B04B8}" dt="2022-10-12T15:25:39.203" v="449" actId="47"/>
        <pc:sldMkLst>
          <pc:docMk/>
          <pc:sldMk cId="2733716676" sldId="277"/>
        </pc:sldMkLst>
      </pc:sldChg>
      <pc:sldChg chg="del">
        <pc:chgData name="Erin H. Youmans" userId="e44d2f4e-07f6-4fe3-bb8d-8d6df83dedfa" providerId="ADAL" clId="{BEF4565E-54B6-42B1-8EDB-7450658B04B8}" dt="2022-10-12T15:25:41.079" v="453" actId="47"/>
        <pc:sldMkLst>
          <pc:docMk/>
          <pc:sldMk cId="2424157033" sldId="285"/>
        </pc:sldMkLst>
      </pc:sldChg>
      <pc:sldChg chg="del">
        <pc:chgData name="Erin H. Youmans" userId="e44d2f4e-07f6-4fe3-bb8d-8d6df83dedfa" providerId="ADAL" clId="{BEF4565E-54B6-42B1-8EDB-7450658B04B8}" dt="2022-10-12T15:25:42.249" v="455" actId="47"/>
        <pc:sldMkLst>
          <pc:docMk/>
          <pc:sldMk cId="2677145769" sldId="286"/>
        </pc:sldMkLst>
      </pc:sldChg>
      <pc:sldChg chg="del">
        <pc:chgData name="Erin H. Youmans" userId="e44d2f4e-07f6-4fe3-bb8d-8d6df83dedfa" providerId="ADAL" clId="{BEF4565E-54B6-42B1-8EDB-7450658B04B8}" dt="2022-10-12T15:25:42.682" v="456" actId="47"/>
        <pc:sldMkLst>
          <pc:docMk/>
          <pc:sldMk cId="1309125595" sldId="287"/>
        </pc:sldMkLst>
      </pc:sldChg>
      <pc:sldChg chg="addSp delSp modSp mod ord">
        <pc:chgData name="Erin H. Youmans" userId="e44d2f4e-07f6-4fe3-bb8d-8d6df83dedfa" providerId="ADAL" clId="{BEF4565E-54B6-42B1-8EDB-7450658B04B8}" dt="2022-10-12T15:30:29.114" v="946"/>
        <pc:sldMkLst>
          <pc:docMk/>
          <pc:sldMk cId="432255910" sldId="290"/>
        </pc:sldMkLst>
        <pc:spChg chg="add mod">
          <ac:chgData name="Erin H. Youmans" userId="e44d2f4e-07f6-4fe3-bb8d-8d6df83dedfa" providerId="ADAL" clId="{BEF4565E-54B6-42B1-8EDB-7450658B04B8}" dt="2022-10-12T15:24:58.838" v="447" actId="12"/>
          <ac:spMkLst>
            <pc:docMk/>
            <pc:sldMk cId="432255910" sldId="290"/>
            <ac:spMk id="3" creationId="{ADB1ABE0-9C2A-D61E-77D8-2438D926AF4F}"/>
          </ac:spMkLst>
        </pc:spChg>
        <pc:spChg chg="mod">
          <ac:chgData name="Erin H. Youmans" userId="e44d2f4e-07f6-4fe3-bb8d-8d6df83dedfa" providerId="ADAL" clId="{BEF4565E-54B6-42B1-8EDB-7450658B04B8}" dt="2022-10-12T15:14:16.152" v="159" actId="20577"/>
          <ac:spMkLst>
            <pc:docMk/>
            <pc:sldMk cId="432255910" sldId="290"/>
            <ac:spMk id="6" creationId="{F8099990-1DD3-4E89-9D70-05BD9123C634}"/>
          </ac:spMkLst>
        </pc:spChg>
        <pc:picChg chg="add mod">
          <ac:chgData name="Erin H. Youmans" userId="e44d2f4e-07f6-4fe3-bb8d-8d6df83dedfa" providerId="ADAL" clId="{BEF4565E-54B6-42B1-8EDB-7450658B04B8}" dt="2022-10-12T15:14:24.672" v="162" actId="1076"/>
          <ac:picMkLst>
            <pc:docMk/>
            <pc:sldMk cId="432255910" sldId="290"/>
            <ac:picMk id="2" creationId="{500BA207-4F6C-13CC-C860-099FCA8B3422}"/>
          </ac:picMkLst>
        </pc:picChg>
        <pc:picChg chg="del">
          <ac:chgData name="Erin H. Youmans" userId="e44d2f4e-07f6-4fe3-bb8d-8d6df83dedfa" providerId="ADAL" clId="{BEF4565E-54B6-42B1-8EDB-7450658B04B8}" dt="2022-10-12T15:14:07.031" v="143" actId="478"/>
          <ac:picMkLst>
            <pc:docMk/>
            <pc:sldMk cId="432255910" sldId="290"/>
            <ac:picMk id="1026" creationId="{ABD94AC1-6208-480E-BC55-49EFF7A4ECD4}"/>
          </ac:picMkLst>
        </pc:picChg>
      </pc:sldChg>
      <pc:sldChg chg="del">
        <pc:chgData name="Erin H. Youmans" userId="e44d2f4e-07f6-4fe3-bb8d-8d6df83dedfa" providerId="ADAL" clId="{BEF4565E-54B6-42B1-8EDB-7450658B04B8}" dt="2022-10-12T15:25:38.351" v="448" actId="47"/>
        <pc:sldMkLst>
          <pc:docMk/>
          <pc:sldMk cId="3284194470" sldId="291"/>
        </pc:sldMkLst>
      </pc:sldChg>
      <pc:sldChg chg="del">
        <pc:chgData name="Erin H. Youmans" userId="e44d2f4e-07f6-4fe3-bb8d-8d6df83dedfa" providerId="ADAL" clId="{BEF4565E-54B6-42B1-8EDB-7450658B04B8}" dt="2022-10-12T15:25:40.667" v="452" actId="47"/>
        <pc:sldMkLst>
          <pc:docMk/>
          <pc:sldMk cId="2798714739" sldId="292"/>
        </pc:sldMkLst>
      </pc:sldChg>
      <pc:sldChg chg="del">
        <pc:chgData name="Erin H. Youmans" userId="e44d2f4e-07f6-4fe3-bb8d-8d6df83dedfa" providerId="ADAL" clId="{BEF4565E-54B6-42B1-8EDB-7450658B04B8}" dt="2022-10-12T15:25:39.781" v="450" actId="47"/>
        <pc:sldMkLst>
          <pc:docMk/>
          <pc:sldMk cId="746513248" sldId="295"/>
        </pc:sldMkLst>
      </pc:sldChg>
      <pc:sldChg chg="del">
        <pc:chgData name="Erin H. Youmans" userId="e44d2f4e-07f6-4fe3-bb8d-8d6df83dedfa" providerId="ADAL" clId="{BEF4565E-54B6-42B1-8EDB-7450658B04B8}" dt="2022-10-12T15:25:41.711" v="454" actId="47"/>
        <pc:sldMkLst>
          <pc:docMk/>
          <pc:sldMk cId="2366036211" sldId="296"/>
        </pc:sldMkLst>
      </pc:sldChg>
      <pc:sldChg chg="del">
        <pc:chgData name="Erin H. Youmans" userId="e44d2f4e-07f6-4fe3-bb8d-8d6df83dedfa" providerId="ADAL" clId="{BEF4565E-54B6-42B1-8EDB-7450658B04B8}" dt="2022-10-12T16:24:21.025" v="3147" actId="47"/>
        <pc:sldMkLst>
          <pc:docMk/>
          <pc:sldMk cId="45213496" sldId="298"/>
        </pc:sldMkLst>
      </pc:sldChg>
      <pc:sldChg chg="addSp delSp modSp add mod ord">
        <pc:chgData name="Erin H. Youmans" userId="e44d2f4e-07f6-4fe3-bb8d-8d6df83dedfa" providerId="ADAL" clId="{BEF4565E-54B6-42B1-8EDB-7450658B04B8}" dt="2022-10-12T15:30:51.669" v="951" actId="6549"/>
        <pc:sldMkLst>
          <pc:docMk/>
          <pc:sldMk cId="4044766729" sldId="299"/>
        </pc:sldMkLst>
        <pc:spChg chg="del mod">
          <ac:chgData name="Erin H. Youmans" userId="e44d2f4e-07f6-4fe3-bb8d-8d6df83dedfa" providerId="ADAL" clId="{BEF4565E-54B6-42B1-8EDB-7450658B04B8}" dt="2022-10-12T15:25:51.347" v="462"/>
          <ac:spMkLst>
            <pc:docMk/>
            <pc:sldMk cId="4044766729" sldId="299"/>
            <ac:spMk id="3" creationId="{ADB1ABE0-9C2A-D61E-77D8-2438D926AF4F}"/>
          </ac:spMkLst>
        </pc:spChg>
        <pc:spChg chg="add mod">
          <ac:chgData name="Erin H. Youmans" userId="e44d2f4e-07f6-4fe3-bb8d-8d6df83dedfa" providerId="ADAL" clId="{BEF4565E-54B6-42B1-8EDB-7450658B04B8}" dt="2022-10-12T15:30:51.669" v="951" actId="6549"/>
          <ac:spMkLst>
            <pc:docMk/>
            <pc:sldMk cId="4044766729" sldId="299"/>
            <ac:spMk id="7" creationId="{DFF9836E-1A7E-9805-A67E-6AA9716970CC}"/>
          </ac:spMkLst>
        </pc:spChg>
        <pc:picChg chg="del">
          <ac:chgData name="Erin H. Youmans" userId="e44d2f4e-07f6-4fe3-bb8d-8d6df83dedfa" providerId="ADAL" clId="{BEF4565E-54B6-42B1-8EDB-7450658B04B8}" dt="2022-10-12T15:25:51.347" v="460" actId="478"/>
          <ac:picMkLst>
            <pc:docMk/>
            <pc:sldMk cId="4044766729" sldId="299"/>
            <ac:picMk id="2" creationId="{500BA207-4F6C-13CC-C860-099FCA8B3422}"/>
          </ac:picMkLst>
        </pc:picChg>
        <pc:picChg chg="add mod">
          <ac:chgData name="Erin H. Youmans" userId="e44d2f4e-07f6-4fe3-bb8d-8d6df83dedfa" providerId="ADAL" clId="{BEF4565E-54B6-42B1-8EDB-7450658B04B8}" dt="2022-10-12T15:28:12.826" v="686" actId="1076"/>
          <ac:picMkLst>
            <pc:docMk/>
            <pc:sldMk cId="4044766729" sldId="299"/>
            <ac:picMk id="4" creationId="{898E4B66-CCF3-CAA8-56E8-D7F82F29C2C5}"/>
          </ac:picMkLst>
        </pc:picChg>
      </pc:sldChg>
      <pc:sldChg chg="addSp delSp modSp add mod">
        <pc:chgData name="Erin H. Youmans" userId="e44d2f4e-07f6-4fe3-bb8d-8d6df83dedfa" providerId="ADAL" clId="{BEF4565E-54B6-42B1-8EDB-7450658B04B8}" dt="2022-10-12T15:43:39.590" v="1198" actId="1076"/>
        <pc:sldMkLst>
          <pc:docMk/>
          <pc:sldMk cId="147183348" sldId="300"/>
        </pc:sldMkLst>
        <pc:spChg chg="mod">
          <ac:chgData name="Erin H. Youmans" userId="e44d2f4e-07f6-4fe3-bb8d-8d6df83dedfa" providerId="ADAL" clId="{BEF4565E-54B6-42B1-8EDB-7450658B04B8}" dt="2022-10-12T15:39:40.126" v="1192" actId="20577"/>
          <ac:spMkLst>
            <pc:docMk/>
            <pc:sldMk cId="147183348" sldId="300"/>
            <ac:spMk id="7" creationId="{DFF9836E-1A7E-9805-A67E-6AA9716970CC}"/>
          </ac:spMkLst>
        </pc:spChg>
        <pc:picChg chg="add mod">
          <ac:chgData name="Erin H. Youmans" userId="e44d2f4e-07f6-4fe3-bb8d-8d6df83dedfa" providerId="ADAL" clId="{BEF4565E-54B6-42B1-8EDB-7450658B04B8}" dt="2022-10-12T15:42:34.645" v="1194" actId="1076"/>
          <ac:picMkLst>
            <pc:docMk/>
            <pc:sldMk cId="147183348" sldId="300"/>
            <ac:picMk id="2" creationId="{62ABA158-DE5C-81E9-2D92-DC467AC570DF}"/>
          </ac:picMkLst>
        </pc:picChg>
        <pc:picChg chg="add mod">
          <ac:chgData name="Erin H. Youmans" userId="e44d2f4e-07f6-4fe3-bb8d-8d6df83dedfa" providerId="ADAL" clId="{BEF4565E-54B6-42B1-8EDB-7450658B04B8}" dt="2022-10-12T15:43:10.414" v="1196" actId="1076"/>
          <ac:picMkLst>
            <pc:docMk/>
            <pc:sldMk cId="147183348" sldId="300"/>
            <ac:picMk id="3" creationId="{14F1366B-A503-A8A2-6326-B0334254726A}"/>
          </ac:picMkLst>
        </pc:picChg>
        <pc:picChg chg="del">
          <ac:chgData name="Erin H. Youmans" userId="e44d2f4e-07f6-4fe3-bb8d-8d6df83dedfa" providerId="ADAL" clId="{BEF4565E-54B6-42B1-8EDB-7450658B04B8}" dt="2022-10-12T15:37:57.654" v="1075" actId="478"/>
          <ac:picMkLst>
            <pc:docMk/>
            <pc:sldMk cId="147183348" sldId="300"/>
            <ac:picMk id="4" creationId="{898E4B66-CCF3-CAA8-56E8-D7F82F29C2C5}"/>
          </ac:picMkLst>
        </pc:picChg>
        <pc:picChg chg="add mod">
          <ac:chgData name="Erin H. Youmans" userId="e44d2f4e-07f6-4fe3-bb8d-8d6df83dedfa" providerId="ADAL" clId="{BEF4565E-54B6-42B1-8EDB-7450658B04B8}" dt="2022-10-12T15:43:39.590" v="1198" actId="1076"/>
          <ac:picMkLst>
            <pc:docMk/>
            <pc:sldMk cId="147183348" sldId="300"/>
            <ac:picMk id="5" creationId="{B2C6C932-67BC-A568-2A6D-98D8D8670345}"/>
          </ac:picMkLst>
        </pc:picChg>
      </pc:sldChg>
      <pc:sldChg chg="addSp delSp modSp add mod modClrScheme chgLayout">
        <pc:chgData name="Erin H. Youmans" userId="e44d2f4e-07f6-4fe3-bb8d-8d6df83dedfa" providerId="ADAL" clId="{BEF4565E-54B6-42B1-8EDB-7450658B04B8}" dt="2022-10-12T16:00:20.348" v="1973" actId="20577"/>
        <pc:sldMkLst>
          <pc:docMk/>
          <pc:sldMk cId="3944872755" sldId="301"/>
        </pc:sldMkLst>
        <pc:spChg chg="mod">
          <ac:chgData name="Erin H. Youmans" userId="e44d2f4e-07f6-4fe3-bb8d-8d6df83dedfa" providerId="ADAL" clId="{BEF4565E-54B6-42B1-8EDB-7450658B04B8}" dt="2022-10-12T16:00:20.348" v="1973" actId="20577"/>
          <ac:spMkLst>
            <pc:docMk/>
            <pc:sldMk cId="3944872755" sldId="301"/>
            <ac:spMk id="6" creationId="{F8099990-1DD3-4E89-9D70-05BD9123C634}"/>
          </ac:spMkLst>
        </pc:spChg>
        <pc:spChg chg="mod">
          <ac:chgData name="Erin H. Youmans" userId="e44d2f4e-07f6-4fe3-bb8d-8d6df83dedfa" providerId="ADAL" clId="{BEF4565E-54B6-42B1-8EDB-7450658B04B8}" dt="2022-10-12T15:45:47.502" v="1395" actId="113"/>
          <ac:spMkLst>
            <pc:docMk/>
            <pc:sldMk cId="3944872755" sldId="301"/>
            <ac:spMk id="7" creationId="{DFF9836E-1A7E-9805-A67E-6AA9716970CC}"/>
          </ac:spMkLst>
        </pc:spChg>
        <pc:spChg chg="add del mod ord">
          <ac:chgData name="Erin H. Youmans" userId="e44d2f4e-07f6-4fe3-bb8d-8d6df83dedfa" providerId="ADAL" clId="{BEF4565E-54B6-42B1-8EDB-7450658B04B8}" dt="2022-10-12T15:46:27.138" v="1397" actId="700"/>
          <ac:spMkLst>
            <pc:docMk/>
            <pc:sldMk cId="3944872755" sldId="301"/>
            <ac:spMk id="8" creationId="{6CC9ECE8-ABFE-0FF9-FCB9-495D977C2A14}"/>
          </ac:spMkLst>
        </pc:spChg>
        <pc:spChg chg="add del mod ord">
          <ac:chgData name="Erin H. Youmans" userId="e44d2f4e-07f6-4fe3-bb8d-8d6df83dedfa" providerId="ADAL" clId="{BEF4565E-54B6-42B1-8EDB-7450658B04B8}" dt="2022-10-12T15:46:27.138" v="1397" actId="700"/>
          <ac:spMkLst>
            <pc:docMk/>
            <pc:sldMk cId="3944872755" sldId="301"/>
            <ac:spMk id="9" creationId="{F9C7312D-A564-9F4C-D8F3-6EE43FA03D1B}"/>
          </ac:spMkLst>
        </pc:spChg>
        <pc:spChg chg="add del mod ord">
          <ac:chgData name="Erin H. Youmans" userId="e44d2f4e-07f6-4fe3-bb8d-8d6df83dedfa" providerId="ADAL" clId="{BEF4565E-54B6-42B1-8EDB-7450658B04B8}" dt="2022-10-12T15:46:27.138" v="1397" actId="700"/>
          <ac:spMkLst>
            <pc:docMk/>
            <pc:sldMk cId="3944872755" sldId="301"/>
            <ac:spMk id="10" creationId="{FBEA1126-0DD8-71BB-0C6E-28509C49DC7C}"/>
          </ac:spMkLst>
        </pc:spChg>
        <pc:spChg chg="add mod">
          <ac:chgData name="Erin H. Youmans" userId="e44d2f4e-07f6-4fe3-bb8d-8d6df83dedfa" providerId="ADAL" clId="{BEF4565E-54B6-42B1-8EDB-7450658B04B8}" dt="2022-10-12T15:55:13.791" v="1632" actId="20577"/>
          <ac:spMkLst>
            <pc:docMk/>
            <pc:sldMk cId="3944872755" sldId="301"/>
            <ac:spMk id="13" creationId="{5A95B800-FAC5-C087-CBB2-8544600026B4}"/>
          </ac:spMkLst>
        </pc:spChg>
        <pc:picChg chg="del">
          <ac:chgData name="Erin H. Youmans" userId="e44d2f4e-07f6-4fe3-bb8d-8d6df83dedfa" providerId="ADAL" clId="{BEF4565E-54B6-42B1-8EDB-7450658B04B8}" dt="2022-10-12T15:44:07.905" v="1205" actId="478"/>
          <ac:picMkLst>
            <pc:docMk/>
            <pc:sldMk cId="3944872755" sldId="301"/>
            <ac:picMk id="2" creationId="{62ABA158-DE5C-81E9-2D92-DC467AC570DF}"/>
          </ac:picMkLst>
        </pc:picChg>
        <pc:picChg chg="del">
          <ac:chgData name="Erin H. Youmans" userId="e44d2f4e-07f6-4fe3-bb8d-8d6df83dedfa" providerId="ADAL" clId="{BEF4565E-54B6-42B1-8EDB-7450658B04B8}" dt="2022-10-12T15:44:07.127" v="1204" actId="478"/>
          <ac:picMkLst>
            <pc:docMk/>
            <pc:sldMk cId="3944872755" sldId="301"/>
            <ac:picMk id="3" creationId="{14F1366B-A503-A8A2-6326-B0334254726A}"/>
          </ac:picMkLst>
        </pc:picChg>
        <pc:picChg chg="add mod">
          <ac:chgData name="Erin H. Youmans" userId="e44d2f4e-07f6-4fe3-bb8d-8d6df83dedfa" providerId="ADAL" clId="{BEF4565E-54B6-42B1-8EDB-7450658B04B8}" dt="2022-10-12T15:44:35.005" v="1209" actId="14100"/>
          <ac:picMkLst>
            <pc:docMk/>
            <pc:sldMk cId="3944872755" sldId="301"/>
            <ac:picMk id="4" creationId="{C23B0866-9D47-CAA2-6DD9-AC3017A2AA0D}"/>
          </ac:picMkLst>
        </pc:picChg>
        <pc:picChg chg="del">
          <ac:chgData name="Erin H. Youmans" userId="e44d2f4e-07f6-4fe3-bb8d-8d6df83dedfa" providerId="ADAL" clId="{BEF4565E-54B6-42B1-8EDB-7450658B04B8}" dt="2022-10-12T15:44:06.641" v="1203" actId="478"/>
          <ac:picMkLst>
            <pc:docMk/>
            <pc:sldMk cId="3944872755" sldId="301"/>
            <ac:picMk id="5" creationId="{B2C6C932-67BC-A568-2A6D-98D8D8670345}"/>
          </ac:picMkLst>
        </pc:picChg>
        <pc:picChg chg="add mod">
          <ac:chgData name="Erin H. Youmans" userId="e44d2f4e-07f6-4fe3-bb8d-8d6df83dedfa" providerId="ADAL" clId="{BEF4565E-54B6-42B1-8EDB-7450658B04B8}" dt="2022-10-12T15:49:28.966" v="1399" actId="1076"/>
          <ac:picMkLst>
            <pc:docMk/>
            <pc:sldMk cId="3944872755" sldId="301"/>
            <ac:picMk id="11" creationId="{F57CAA69-E3F7-E03E-A657-E187C6848BB2}"/>
          </ac:picMkLst>
        </pc:picChg>
      </pc:sldChg>
      <pc:sldChg chg="addSp delSp modSp add mod">
        <pc:chgData name="Erin H. Youmans" userId="e44d2f4e-07f6-4fe3-bb8d-8d6df83dedfa" providerId="ADAL" clId="{BEF4565E-54B6-42B1-8EDB-7450658B04B8}" dt="2022-10-12T16:00:25.408" v="1984" actId="20577"/>
        <pc:sldMkLst>
          <pc:docMk/>
          <pc:sldMk cId="383951813" sldId="302"/>
        </pc:sldMkLst>
        <pc:spChg chg="add mod">
          <ac:chgData name="Erin H. Youmans" userId="e44d2f4e-07f6-4fe3-bb8d-8d6df83dedfa" providerId="ADAL" clId="{BEF4565E-54B6-42B1-8EDB-7450658B04B8}" dt="2022-10-12T16:00:12.239" v="1962" actId="1076"/>
          <ac:spMkLst>
            <pc:docMk/>
            <pc:sldMk cId="383951813" sldId="302"/>
            <ac:spMk id="5" creationId="{6A07018F-20C8-2549-FAAE-60FD33AD230A}"/>
          </ac:spMkLst>
        </pc:spChg>
        <pc:spChg chg="mod">
          <ac:chgData name="Erin H. Youmans" userId="e44d2f4e-07f6-4fe3-bb8d-8d6df83dedfa" providerId="ADAL" clId="{BEF4565E-54B6-42B1-8EDB-7450658B04B8}" dt="2022-10-12T16:00:25.408" v="1984" actId="20577"/>
          <ac:spMkLst>
            <pc:docMk/>
            <pc:sldMk cId="383951813" sldId="302"/>
            <ac:spMk id="6" creationId="{F8099990-1DD3-4E89-9D70-05BD9123C634}"/>
          </ac:spMkLst>
        </pc:spChg>
        <pc:spChg chg="mod">
          <ac:chgData name="Erin H. Youmans" userId="e44d2f4e-07f6-4fe3-bb8d-8d6df83dedfa" providerId="ADAL" clId="{BEF4565E-54B6-42B1-8EDB-7450658B04B8}" dt="2022-10-12T15:56:44.460" v="1693" actId="6549"/>
          <ac:spMkLst>
            <pc:docMk/>
            <pc:sldMk cId="383951813" sldId="302"/>
            <ac:spMk id="7" creationId="{DFF9836E-1A7E-9805-A67E-6AA9716970CC}"/>
          </ac:spMkLst>
        </pc:spChg>
        <pc:spChg chg="mod">
          <ac:chgData name="Erin H. Youmans" userId="e44d2f4e-07f6-4fe3-bb8d-8d6df83dedfa" providerId="ADAL" clId="{BEF4565E-54B6-42B1-8EDB-7450658B04B8}" dt="2022-10-12T15:57:16.636" v="1697" actId="6549"/>
          <ac:spMkLst>
            <pc:docMk/>
            <pc:sldMk cId="383951813" sldId="302"/>
            <ac:spMk id="13" creationId="{5A95B800-FAC5-C087-CBB2-8544600026B4}"/>
          </ac:spMkLst>
        </pc:spChg>
        <pc:picChg chg="add mod">
          <ac:chgData name="Erin H. Youmans" userId="e44d2f4e-07f6-4fe3-bb8d-8d6df83dedfa" providerId="ADAL" clId="{BEF4565E-54B6-42B1-8EDB-7450658B04B8}" dt="2022-10-12T15:57:10.919" v="1696" actId="1076"/>
          <ac:picMkLst>
            <pc:docMk/>
            <pc:sldMk cId="383951813" sldId="302"/>
            <ac:picMk id="2" creationId="{4FDF682B-98AE-36B7-F903-4D46F1372771}"/>
          </ac:picMkLst>
        </pc:picChg>
        <pc:picChg chg="del">
          <ac:chgData name="Erin H. Youmans" userId="e44d2f4e-07f6-4fe3-bb8d-8d6df83dedfa" providerId="ADAL" clId="{BEF4565E-54B6-42B1-8EDB-7450658B04B8}" dt="2022-10-12T15:56:46.767" v="1694" actId="478"/>
          <ac:picMkLst>
            <pc:docMk/>
            <pc:sldMk cId="383951813" sldId="302"/>
            <ac:picMk id="4" creationId="{C23B0866-9D47-CAA2-6DD9-AC3017A2AA0D}"/>
          </ac:picMkLst>
        </pc:picChg>
        <pc:picChg chg="del">
          <ac:chgData name="Erin H. Youmans" userId="e44d2f4e-07f6-4fe3-bb8d-8d6df83dedfa" providerId="ADAL" clId="{BEF4565E-54B6-42B1-8EDB-7450658B04B8}" dt="2022-10-12T15:58:42.152" v="1699" actId="478"/>
          <ac:picMkLst>
            <pc:docMk/>
            <pc:sldMk cId="383951813" sldId="302"/>
            <ac:picMk id="11" creationId="{F57CAA69-E3F7-E03E-A657-E187C6848BB2}"/>
          </ac:picMkLst>
        </pc:picChg>
        <pc:picChg chg="add del">
          <ac:chgData name="Erin H. Youmans" userId="e44d2f4e-07f6-4fe3-bb8d-8d6df83dedfa" providerId="ADAL" clId="{BEF4565E-54B6-42B1-8EDB-7450658B04B8}" dt="2022-10-12T15:58:42.152" v="1699" actId="478"/>
          <ac:picMkLst>
            <pc:docMk/>
            <pc:sldMk cId="383951813" sldId="302"/>
            <ac:picMk id="1026" creationId="{DE48C673-3304-1230-37E4-3712685C949F}"/>
          </ac:picMkLst>
        </pc:picChg>
        <pc:picChg chg="add mod">
          <ac:chgData name="Erin H. Youmans" userId="e44d2f4e-07f6-4fe3-bb8d-8d6df83dedfa" providerId="ADAL" clId="{BEF4565E-54B6-42B1-8EDB-7450658B04B8}" dt="2022-10-12T16:00:09.975" v="1961" actId="1076"/>
          <ac:picMkLst>
            <pc:docMk/>
            <pc:sldMk cId="383951813" sldId="302"/>
            <ac:picMk id="1028" creationId="{159216CA-7593-B28C-70AC-39B456FB61AB}"/>
          </ac:picMkLst>
        </pc:picChg>
      </pc:sldChg>
      <pc:sldChg chg="addSp delSp modSp add mod">
        <pc:chgData name="Erin H. Youmans" userId="e44d2f4e-07f6-4fe3-bb8d-8d6df83dedfa" providerId="ADAL" clId="{BEF4565E-54B6-42B1-8EDB-7450658B04B8}" dt="2022-10-12T16:37:53.970" v="3268" actId="1076"/>
        <pc:sldMkLst>
          <pc:docMk/>
          <pc:sldMk cId="2539921441" sldId="303"/>
        </pc:sldMkLst>
        <pc:spChg chg="del mod">
          <ac:chgData name="Erin H. Youmans" userId="e44d2f4e-07f6-4fe3-bb8d-8d6df83dedfa" providerId="ADAL" clId="{BEF4565E-54B6-42B1-8EDB-7450658B04B8}" dt="2022-10-12T16:05:39.727" v="2184" actId="478"/>
          <ac:spMkLst>
            <pc:docMk/>
            <pc:sldMk cId="2539921441" sldId="303"/>
            <ac:spMk id="5" creationId="{6A07018F-20C8-2549-FAAE-60FD33AD230A}"/>
          </ac:spMkLst>
        </pc:spChg>
        <pc:spChg chg="mod">
          <ac:chgData name="Erin H. Youmans" userId="e44d2f4e-07f6-4fe3-bb8d-8d6df83dedfa" providerId="ADAL" clId="{BEF4565E-54B6-42B1-8EDB-7450658B04B8}" dt="2022-10-12T16:36:35.977" v="3248" actId="1076"/>
          <ac:spMkLst>
            <pc:docMk/>
            <pc:sldMk cId="2539921441" sldId="303"/>
            <ac:spMk id="7" creationId="{DFF9836E-1A7E-9805-A67E-6AA9716970CC}"/>
          </ac:spMkLst>
        </pc:spChg>
        <pc:spChg chg="add mod">
          <ac:chgData name="Erin H. Youmans" userId="e44d2f4e-07f6-4fe3-bb8d-8d6df83dedfa" providerId="ADAL" clId="{BEF4565E-54B6-42B1-8EDB-7450658B04B8}" dt="2022-10-12T16:37:40.250" v="3263" actId="1076"/>
          <ac:spMkLst>
            <pc:docMk/>
            <pc:sldMk cId="2539921441" sldId="303"/>
            <ac:spMk id="9" creationId="{D0BD1099-EF3E-EB22-C84C-D7509A633A98}"/>
          </ac:spMkLst>
        </pc:spChg>
        <pc:spChg chg="add mod">
          <ac:chgData name="Erin H. Youmans" userId="e44d2f4e-07f6-4fe3-bb8d-8d6df83dedfa" providerId="ADAL" clId="{BEF4565E-54B6-42B1-8EDB-7450658B04B8}" dt="2022-10-12T16:37:53.970" v="3268" actId="1076"/>
          <ac:spMkLst>
            <pc:docMk/>
            <pc:sldMk cId="2539921441" sldId="303"/>
            <ac:spMk id="11" creationId="{E0E59982-7ED7-9809-B104-6CB9C7DC500B}"/>
          </ac:spMkLst>
        </pc:spChg>
        <pc:picChg chg="del">
          <ac:chgData name="Erin H. Youmans" userId="e44d2f4e-07f6-4fe3-bb8d-8d6df83dedfa" providerId="ADAL" clId="{BEF4565E-54B6-42B1-8EDB-7450658B04B8}" dt="2022-10-12T16:04:11.631" v="1986" actId="478"/>
          <ac:picMkLst>
            <pc:docMk/>
            <pc:sldMk cId="2539921441" sldId="303"/>
            <ac:picMk id="2" creationId="{4FDF682B-98AE-36B7-F903-4D46F1372771}"/>
          </ac:picMkLst>
        </pc:picChg>
        <pc:picChg chg="add mod">
          <ac:chgData name="Erin H. Youmans" userId="e44d2f4e-07f6-4fe3-bb8d-8d6df83dedfa" providerId="ADAL" clId="{BEF4565E-54B6-42B1-8EDB-7450658B04B8}" dt="2022-10-12T16:37:27.378" v="3259" actId="14100"/>
          <ac:picMkLst>
            <pc:docMk/>
            <pc:sldMk cId="2539921441" sldId="303"/>
            <ac:picMk id="3" creationId="{7968939F-FA55-6A77-49F9-04D41FE3C162}"/>
          </ac:picMkLst>
        </pc:picChg>
        <pc:picChg chg="add mod">
          <ac:chgData name="Erin H. Youmans" userId="e44d2f4e-07f6-4fe3-bb8d-8d6df83dedfa" providerId="ADAL" clId="{BEF4565E-54B6-42B1-8EDB-7450658B04B8}" dt="2022-10-12T16:37:31.026" v="3261" actId="1076"/>
          <ac:picMkLst>
            <pc:docMk/>
            <pc:sldMk cId="2539921441" sldId="303"/>
            <ac:picMk id="4" creationId="{820F9CDC-DFA1-8A85-8726-2AC516FCD6A2}"/>
          </ac:picMkLst>
        </pc:picChg>
        <pc:picChg chg="add mod">
          <ac:chgData name="Erin H. Youmans" userId="e44d2f4e-07f6-4fe3-bb8d-8d6df83dedfa" providerId="ADAL" clId="{BEF4565E-54B6-42B1-8EDB-7450658B04B8}" dt="2022-10-12T16:37:41.994" v="3264" actId="1076"/>
          <ac:picMkLst>
            <pc:docMk/>
            <pc:sldMk cId="2539921441" sldId="303"/>
            <ac:picMk id="12" creationId="{30D87EE2-891C-CB58-17B8-DE597D54210D}"/>
          </ac:picMkLst>
        </pc:picChg>
        <pc:picChg chg="del">
          <ac:chgData name="Erin H. Youmans" userId="e44d2f4e-07f6-4fe3-bb8d-8d6df83dedfa" providerId="ADAL" clId="{BEF4565E-54B6-42B1-8EDB-7450658B04B8}" dt="2022-10-12T16:04:12.341" v="1987" actId="478"/>
          <ac:picMkLst>
            <pc:docMk/>
            <pc:sldMk cId="2539921441" sldId="303"/>
            <ac:picMk id="1028" creationId="{159216CA-7593-B28C-70AC-39B456FB61AB}"/>
          </ac:picMkLst>
        </pc:picChg>
      </pc:sldChg>
      <pc:sldChg chg="addSp delSp modSp add mod">
        <pc:chgData name="Erin H. Youmans" userId="e44d2f4e-07f6-4fe3-bb8d-8d6df83dedfa" providerId="ADAL" clId="{BEF4565E-54B6-42B1-8EDB-7450658B04B8}" dt="2022-10-12T16:29:20.814" v="3154" actId="20577"/>
        <pc:sldMkLst>
          <pc:docMk/>
          <pc:sldMk cId="1204240593" sldId="304"/>
        </pc:sldMkLst>
        <pc:spChg chg="add mod">
          <ac:chgData name="Erin H. Youmans" userId="e44d2f4e-07f6-4fe3-bb8d-8d6df83dedfa" providerId="ADAL" clId="{BEF4565E-54B6-42B1-8EDB-7450658B04B8}" dt="2022-10-12T16:12:55.319" v="2543" actId="113"/>
          <ac:spMkLst>
            <pc:docMk/>
            <pc:sldMk cId="1204240593" sldId="304"/>
            <ac:spMk id="4" creationId="{197A08EE-4DEB-A752-16FC-3B4BA33E289B}"/>
          </ac:spMkLst>
        </pc:spChg>
        <pc:spChg chg="mod">
          <ac:chgData name="Erin H. Youmans" userId="e44d2f4e-07f6-4fe3-bb8d-8d6df83dedfa" providerId="ADAL" clId="{BEF4565E-54B6-42B1-8EDB-7450658B04B8}" dt="2022-10-12T16:06:56.435" v="2192" actId="20577"/>
          <ac:spMkLst>
            <pc:docMk/>
            <pc:sldMk cId="1204240593" sldId="304"/>
            <ac:spMk id="6" creationId="{F8099990-1DD3-4E89-9D70-05BD9123C634}"/>
          </ac:spMkLst>
        </pc:spChg>
        <pc:spChg chg="del mod">
          <ac:chgData name="Erin H. Youmans" userId="e44d2f4e-07f6-4fe3-bb8d-8d6df83dedfa" providerId="ADAL" clId="{BEF4565E-54B6-42B1-8EDB-7450658B04B8}" dt="2022-10-12T16:10:19.392" v="2381"/>
          <ac:spMkLst>
            <pc:docMk/>
            <pc:sldMk cId="1204240593" sldId="304"/>
            <ac:spMk id="7" creationId="{DFF9836E-1A7E-9805-A67E-6AA9716970CC}"/>
          </ac:spMkLst>
        </pc:spChg>
        <pc:spChg chg="add mod">
          <ac:chgData name="Erin H. Youmans" userId="e44d2f4e-07f6-4fe3-bb8d-8d6df83dedfa" providerId="ADAL" clId="{BEF4565E-54B6-42B1-8EDB-7450658B04B8}" dt="2022-10-12T16:29:20.814" v="3154" actId="20577"/>
          <ac:spMkLst>
            <pc:docMk/>
            <pc:sldMk cId="1204240593" sldId="304"/>
            <ac:spMk id="9" creationId="{1E356B7B-D3AC-3D96-F4CD-FFA952C0819B}"/>
          </ac:spMkLst>
        </pc:spChg>
        <pc:picChg chg="add mod">
          <ac:chgData name="Erin H. Youmans" userId="e44d2f4e-07f6-4fe3-bb8d-8d6df83dedfa" providerId="ADAL" clId="{BEF4565E-54B6-42B1-8EDB-7450658B04B8}" dt="2022-10-12T16:12:13.639" v="2540" actId="1076"/>
          <ac:picMkLst>
            <pc:docMk/>
            <pc:sldMk cId="1204240593" sldId="304"/>
            <ac:picMk id="2" creationId="{52F1C853-F624-C294-9087-28C753910979}"/>
          </ac:picMkLst>
        </pc:picChg>
        <pc:picChg chg="del">
          <ac:chgData name="Erin H. Youmans" userId="e44d2f4e-07f6-4fe3-bb8d-8d6df83dedfa" providerId="ADAL" clId="{BEF4565E-54B6-42B1-8EDB-7450658B04B8}" dt="2022-10-12T16:06:58.339" v="2193" actId="478"/>
          <ac:picMkLst>
            <pc:docMk/>
            <pc:sldMk cId="1204240593" sldId="304"/>
            <ac:picMk id="3" creationId="{7968939F-FA55-6A77-49F9-04D41FE3C162}"/>
          </ac:picMkLst>
        </pc:picChg>
        <pc:picChg chg="add mod">
          <ac:chgData name="Erin H. Youmans" userId="e44d2f4e-07f6-4fe3-bb8d-8d6df83dedfa" providerId="ADAL" clId="{BEF4565E-54B6-42B1-8EDB-7450658B04B8}" dt="2022-10-12T16:15:20.865" v="2952" actId="1076"/>
          <ac:picMkLst>
            <pc:docMk/>
            <pc:sldMk cId="1204240593" sldId="304"/>
            <ac:picMk id="5" creationId="{89EB3446-FA5D-DF0E-3BB9-F71A654EE09A}"/>
          </ac:picMkLst>
        </pc:picChg>
      </pc:sldChg>
      <pc:sldChg chg="addSp delSp modSp add mod ord">
        <pc:chgData name="Erin H. Youmans" userId="e44d2f4e-07f6-4fe3-bb8d-8d6df83dedfa" providerId="ADAL" clId="{BEF4565E-54B6-42B1-8EDB-7450658B04B8}" dt="2022-10-12T16:10:08.981" v="2377" actId="1076"/>
        <pc:sldMkLst>
          <pc:docMk/>
          <pc:sldMk cId="1426354234" sldId="305"/>
        </pc:sldMkLst>
        <pc:spChg chg="mod">
          <ac:chgData name="Erin H. Youmans" userId="e44d2f4e-07f6-4fe3-bb8d-8d6df83dedfa" providerId="ADAL" clId="{BEF4565E-54B6-42B1-8EDB-7450658B04B8}" dt="2022-10-12T16:08:59.198" v="2368" actId="20577"/>
          <ac:spMkLst>
            <pc:docMk/>
            <pc:sldMk cId="1426354234" sldId="305"/>
            <ac:spMk id="7" creationId="{DFF9836E-1A7E-9805-A67E-6AA9716970CC}"/>
          </ac:spMkLst>
        </pc:spChg>
        <pc:picChg chg="del">
          <ac:chgData name="Erin H. Youmans" userId="e44d2f4e-07f6-4fe3-bb8d-8d6df83dedfa" providerId="ADAL" clId="{BEF4565E-54B6-42B1-8EDB-7450658B04B8}" dt="2022-10-12T16:09:02.003" v="2371" actId="478"/>
          <ac:picMkLst>
            <pc:docMk/>
            <pc:sldMk cId="1426354234" sldId="305"/>
            <ac:picMk id="2" creationId="{62ABA158-DE5C-81E9-2D92-DC467AC570DF}"/>
          </ac:picMkLst>
        </pc:picChg>
        <pc:picChg chg="del">
          <ac:chgData name="Erin H. Youmans" userId="e44d2f4e-07f6-4fe3-bb8d-8d6df83dedfa" providerId="ADAL" clId="{BEF4565E-54B6-42B1-8EDB-7450658B04B8}" dt="2022-10-12T16:09:01.516" v="2370" actId="478"/>
          <ac:picMkLst>
            <pc:docMk/>
            <pc:sldMk cId="1426354234" sldId="305"/>
            <ac:picMk id="3" creationId="{14F1366B-A503-A8A2-6326-B0334254726A}"/>
          </ac:picMkLst>
        </pc:picChg>
        <pc:picChg chg="add mod">
          <ac:chgData name="Erin H. Youmans" userId="e44d2f4e-07f6-4fe3-bb8d-8d6df83dedfa" providerId="ADAL" clId="{BEF4565E-54B6-42B1-8EDB-7450658B04B8}" dt="2022-10-12T16:09:51.163" v="2375" actId="1076"/>
          <ac:picMkLst>
            <pc:docMk/>
            <pc:sldMk cId="1426354234" sldId="305"/>
            <ac:picMk id="4" creationId="{27DD07CC-F297-635A-E588-F092BDB1C159}"/>
          </ac:picMkLst>
        </pc:picChg>
        <pc:picChg chg="del">
          <ac:chgData name="Erin H. Youmans" userId="e44d2f4e-07f6-4fe3-bb8d-8d6df83dedfa" providerId="ADAL" clId="{BEF4565E-54B6-42B1-8EDB-7450658B04B8}" dt="2022-10-12T16:09:01.094" v="2369" actId="478"/>
          <ac:picMkLst>
            <pc:docMk/>
            <pc:sldMk cId="1426354234" sldId="305"/>
            <ac:picMk id="5" creationId="{B2C6C932-67BC-A568-2A6D-98D8D8670345}"/>
          </ac:picMkLst>
        </pc:picChg>
        <pc:picChg chg="add mod">
          <ac:chgData name="Erin H. Youmans" userId="e44d2f4e-07f6-4fe3-bb8d-8d6df83dedfa" providerId="ADAL" clId="{BEF4565E-54B6-42B1-8EDB-7450658B04B8}" dt="2022-10-12T16:09:49.492" v="2374" actId="1076"/>
          <ac:picMkLst>
            <pc:docMk/>
            <pc:sldMk cId="1426354234" sldId="305"/>
            <ac:picMk id="8" creationId="{2E51A8FD-1A5B-F83E-E062-47ABDAD5907C}"/>
          </ac:picMkLst>
        </pc:picChg>
        <pc:picChg chg="add mod">
          <ac:chgData name="Erin H. Youmans" userId="e44d2f4e-07f6-4fe3-bb8d-8d6df83dedfa" providerId="ADAL" clId="{BEF4565E-54B6-42B1-8EDB-7450658B04B8}" dt="2022-10-12T16:10:08.981" v="2377" actId="1076"/>
          <ac:picMkLst>
            <pc:docMk/>
            <pc:sldMk cId="1426354234" sldId="305"/>
            <ac:picMk id="9" creationId="{0FE955A1-4193-625B-E8EF-266E24FCE91C}"/>
          </ac:picMkLst>
        </pc:picChg>
      </pc:sldChg>
      <pc:sldChg chg="addSp delSp modSp add mod">
        <pc:chgData name="Erin H. Youmans" userId="e44d2f4e-07f6-4fe3-bb8d-8d6df83dedfa" providerId="ADAL" clId="{BEF4565E-54B6-42B1-8EDB-7450658B04B8}" dt="2022-10-12T16:29:49.743" v="3160" actId="207"/>
        <pc:sldMkLst>
          <pc:docMk/>
          <pc:sldMk cId="571456534" sldId="306"/>
        </pc:sldMkLst>
        <pc:spChg chg="mod">
          <ac:chgData name="Erin H. Youmans" userId="e44d2f4e-07f6-4fe3-bb8d-8d6df83dedfa" providerId="ADAL" clId="{BEF4565E-54B6-42B1-8EDB-7450658B04B8}" dt="2022-10-12T16:29:49.743" v="3160" actId="207"/>
          <ac:spMkLst>
            <pc:docMk/>
            <pc:sldMk cId="571456534" sldId="306"/>
            <ac:spMk id="4" creationId="{197A08EE-4DEB-A752-16FC-3B4BA33E289B}"/>
          </ac:spMkLst>
        </pc:spChg>
        <pc:spChg chg="mod">
          <ac:chgData name="Erin H. Youmans" userId="e44d2f4e-07f6-4fe3-bb8d-8d6df83dedfa" providerId="ADAL" clId="{BEF4565E-54B6-42B1-8EDB-7450658B04B8}" dt="2022-10-12T16:29:43.859" v="3159" actId="20577"/>
          <ac:spMkLst>
            <pc:docMk/>
            <pc:sldMk cId="571456534" sldId="306"/>
            <ac:spMk id="9" creationId="{1E356B7B-D3AC-3D96-F4CD-FFA952C0819B}"/>
          </ac:spMkLst>
        </pc:spChg>
        <pc:picChg chg="del">
          <ac:chgData name="Erin H. Youmans" userId="e44d2f4e-07f6-4fe3-bb8d-8d6df83dedfa" providerId="ADAL" clId="{BEF4565E-54B6-42B1-8EDB-7450658B04B8}" dt="2022-10-12T16:15:50.788" v="2956" actId="478"/>
          <ac:picMkLst>
            <pc:docMk/>
            <pc:sldMk cId="571456534" sldId="306"/>
            <ac:picMk id="2" creationId="{52F1C853-F624-C294-9087-28C753910979}"/>
          </ac:picMkLst>
        </pc:picChg>
        <pc:picChg chg="add mod">
          <ac:chgData name="Erin H. Youmans" userId="e44d2f4e-07f6-4fe3-bb8d-8d6df83dedfa" providerId="ADAL" clId="{BEF4565E-54B6-42B1-8EDB-7450658B04B8}" dt="2022-10-12T16:16:22.467" v="2958" actId="1076"/>
          <ac:picMkLst>
            <pc:docMk/>
            <pc:sldMk cId="571456534" sldId="306"/>
            <ac:picMk id="3" creationId="{C82B52BE-4D8E-5730-AA20-1E6C0155D367}"/>
          </ac:picMkLst>
        </pc:picChg>
        <pc:picChg chg="del">
          <ac:chgData name="Erin H. Youmans" userId="e44d2f4e-07f6-4fe3-bb8d-8d6df83dedfa" providerId="ADAL" clId="{BEF4565E-54B6-42B1-8EDB-7450658B04B8}" dt="2022-10-12T16:19:44.094" v="3045" actId="478"/>
          <ac:picMkLst>
            <pc:docMk/>
            <pc:sldMk cId="571456534" sldId="306"/>
            <ac:picMk id="5" creationId="{89EB3446-FA5D-DF0E-3BB9-F71A654EE09A}"/>
          </ac:picMkLst>
        </pc:picChg>
        <pc:picChg chg="add mod">
          <ac:chgData name="Erin H. Youmans" userId="e44d2f4e-07f6-4fe3-bb8d-8d6df83dedfa" providerId="ADAL" clId="{BEF4565E-54B6-42B1-8EDB-7450658B04B8}" dt="2022-10-12T16:20:01.070" v="3047" actId="1076"/>
          <ac:picMkLst>
            <pc:docMk/>
            <pc:sldMk cId="571456534" sldId="306"/>
            <ac:picMk id="7" creationId="{EBBFD2C4-F8B6-CF07-36CF-A8C87B64A446}"/>
          </ac:picMkLst>
        </pc:picChg>
      </pc:sldChg>
      <pc:sldChg chg="addSp delSp modSp add mod">
        <pc:chgData name="Erin H. Youmans" userId="e44d2f4e-07f6-4fe3-bb8d-8d6df83dedfa" providerId="ADAL" clId="{BEF4565E-54B6-42B1-8EDB-7450658B04B8}" dt="2022-10-12T16:43:05.637" v="3586" actId="1076"/>
        <pc:sldMkLst>
          <pc:docMk/>
          <pc:sldMk cId="2249030495" sldId="307"/>
        </pc:sldMkLst>
        <pc:spChg chg="mod">
          <ac:chgData name="Erin H. Youmans" userId="e44d2f4e-07f6-4fe3-bb8d-8d6df83dedfa" providerId="ADAL" clId="{BEF4565E-54B6-42B1-8EDB-7450658B04B8}" dt="2022-10-12T16:41:38.813" v="3571" actId="1076"/>
          <ac:spMkLst>
            <pc:docMk/>
            <pc:sldMk cId="2249030495" sldId="307"/>
            <ac:spMk id="4" creationId="{197A08EE-4DEB-A752-16FC-3B4BA33E289B}"/>
          </ac:spMkLst>
        </pc:spChg>
        <pc:spChg chg="add mod">
          <ac:chgData name="Erin H. Youmans" userId="e44d2f4e-07f6-4fe3-bb8d-8d6df83dedfa" providerId="ADAL" clId="{BEF4565E-54B6-42B1-8EDB-7450658B04B8}" dt="2022-10-12T16:43:05.637" v="3586" actId="1076"/>
          <ac:spMkLst>
            <pc:docMk/>
            <pc:sldMk cId="2249030495" sldId="307"/>
            <ac:spMk id="8" creationId="{4F9A0BB8-504A-014B-D568-2FDAB79AAFE0}"/>
          </ac:spMkLst>
        </pc:spChg>
        <pc:spChg chg="del">
          <ac:chgData name="Erin H. Youmans" userId="e44d2f4e-07f6-4fe3-bb8d-8d6df83dedfa" providerId="ADAL" clId="{BEF4565E-54B6-42B1-8EDB-7450658B04B8}" dt="2022-10-12T16:41:49.136" v="3573" actId="478"/>
          <ac:spMkLst>
            <pc:docMk/>
            <pc:sldMk cId="2249030495" sldId="307"/>
            <ac:spMk id="9" creationId="{1E356B7B-D3AC-3D96-F4CD-FFA952C0819B}"/>
          </ac:spMkLst>
        </pc:spChg>
        <pc:picChg chg="add mod">
          <ac:chgData name="Erin H. Youmans" userId="e44d2f4e-07f6-4fe3-bb8d-8d6df83dedfa" providerId="ADAL" clId="{BEF4565E-54B6-42B1-8EDB-7450658B04B8}" dt="2022-10-12T16:39:49.772" v="3272" actId="1076"/>
          <ac:picMkLst>
            <pc:docMk/>
            <pc:sldMk cId="2249030495" sldId="307"/>
            <ac:picMk id="2" creationId="{9C726A84-91C1-7425-16F9-2BA4F21ED2DD}"/>
          </ac:picMkLst>
        </pc:picChg>
        <pc:picChg chg="del">
          <ac:chgData name="Erin H. Youmans" userId="e44d2f4e-07f6-4fe3-bb8d-8d6df83dedfa" providerId="ADAL" clId="{BEF4565E-54B6-42B1-8EDB-7450658B04B8}" dt="2022-10-12T16:39:12.894" v="3270" actId="478"/>
          <ac:picMkLst>
            <pc:docMk/>
            <pc:sldMk cId="2249030495" sldId="307"/>
            <ac:picMk id="3" creationId="{C82B52BE-4D8E-5730-AA20-1E6C0155D367}"/>
          </ac:picMkLst>
        </pc:picChg>
        <pc:picChg chg="del">
          <ac:chgData name="Erin H. Youmans" userId="e44d2f4e-07f6-4fe3-bb8d-8d6df83dedfa" providerId="ADAL" clId="{BEF4565E-54B6-42B1-8EDB-7450658B04B8}" dt="2022-10-12T16:41:44.036" v="3572" actId="478"/>
          <ac:picMkLst>
            <pc:docMk/>
            <pc:sldMk cId="2249030495" sldId="307"/>
            <ac:picMk id="7" creationId="{EBBFD2C4-F8B6-CF07-36CF-A8C87B64A446}"/>
          </ac:picMkLst>
        </pc:picChg>
        <pc:picChg chg="add mod">
          <ac:chgData name="Erin H. Youmans" userId="e44d2f4e-07f6-4fe3-bb8d-8d6df83dedfa" providerId="ADAL" clId="{BEF4565E-54B6-42B1-8EDB-7450658B04B8}" dt="2022-10-12T16:43:03.605" v="3585" actId="1076"/>
          <ac:picMkLst>
            <pc:docMk/>
            <pc:sldMk cId="2249030495" sldId="307"/>
            <ac:picMk id="10" creationId="{EF26F1FD-5F42-208D-6CC6-9AEFB80D470A}"/>
          </ac:picMkLst>
        </pc:picChg>
      </pc:sldChg>
    </pc:docChg>
  </pc:docChgLst>
  <pc:docChgLst>
    <pc:chgData name="Jenna Henkel" userId="966ade77-59de-4fb0-a61c-9a59b00f07f6" providerId="ADAL" clId="{00969AE7-2FAF-4EB8-B6B8-B077B59FA1C6}"/>
    <pc:docChg chg="undo custSel addSld delSld modSld sldOrd">
      <pc:chgData name="Jenna Henkel" userId="966ade77-59de-4fb0-a61c-9a59b00f07f6" providerId="ADAL" clId="{00969AE7-2FAF-4EB8-B6B8-B077B59FA1C6}" dt="2023-01-26T15:49:19.495" v="1649" actId="14100"/>
      <pc:docMkLst>
        <pc:docMk/>
      </pc:docMkLst>
      <pc:sldChg chg="modSp mod">
        <pc:chgData name="Jenna Henkel" userId="966ade77-59de-4fb0-a61c-9a59b00f07f6" providerId="ADAL" clId="{00969AE7-2FAF-4EB8-B6B8-B077B59FA1C6}" dt="2023-01-23T19:50:32.655" v="3" actId="1076"/>
        <pc:sldMkLst>
          <pc:docMk/>
          <pc:sldMk cId="760606181" sldId="256"/>
        </pc:sldMkLst>
        <pc:spChg chg="mod">
          <ac:chgData name="Jenna Henkel" userId="966ade77-59de-4fb0-a61c-9a59b00f07f6" providerId="ADAL" clId="{00969AE7-2FAF-4EB8-B6B8-B077B59FA1C6}" dt="2023-01-23T19:50:32.655" v="3" actId="1076"/>
          <ac:spMkLst>
            <pc:docMk/>
            <pc:sldMk cId="760606181" sldId="256"/>
            <ac:spMk id="6" creationId="{F8099990-1DD3-4E89-9D70-05BD9123C634}"/>
          </ac:spMkLst>
        </pc:spChg>
      </pc:sldChg>
      <pc:sldChg chg="modSp mod">
        <pc:chgData name="Jenna Henkel" userId="966ade77-59de-4fb0-a61c-9a59b00f07f6" providerId="ADAL" clId="{00969AE7-2FAF-4EB8-B6B8-B077B59FA1C6}" dt="2023-01-23T19:51:21.477" v="38" actId="15"/>
        <pc:sldMkLst>
          <pc:docMk/>
          <pc:sldMk cId="670311556" sldId="259"/>
        </pc:sldMkLst>
        <pc:spChg chg="mod">
          <ac:chgData name="Jenna Henkel" userId="966ade77-59de-4fb0-a61c-9a59b00f07f6" providerId="ADAL" clId="{00969AE7-2FAF-4EB8-B6B8-B077B59FA1C6}" dt="2023-01-23T19:51:21.477" v="38" actId="15"/>
          <ac:spMkLst>
            <pc:docMk/>
            <pc:sldMk cId="670311556" sldId="259"/>
            <ac:spMk id="3" creationId="{150FA0B5-7EBF-41DE-AB80-F0B7BBB7C0A1}"/>
          </ac:spMkLst>
        </pc:spChg>
        <pc:spChg chg="mod">
          <ac:chgData name="Jenna Henkel" userId="966ade77-59de-4fb0-a61c-9a59b00f07f6" providerId="ADAL" clId="{00969AE7-2FAF-4EB8-B6B8-B077B59FA1C6}" dt="2023-01-23T19:50:59.350" v="31" actId="2711"/>
          <ac:spMkLst>
            <pc:docMk/>
            <pc:sldMk cId="670311556" sldId="259"/>
            <ac:spMk id="6" creationId="{F8099990-1DD3-4E89-9D70-05BD9123C634}"/>
          </ac:spMkLst>
        </pc:spChg>
      </pc:sldChg>
      <pc:sldChg chg="modSp mod">
        <pc:chgData name="Jenna Henkel" userId="966ade77-59de-4fb0-a61c-9a59b00f07f6" providerId="ADAL" clId="{00969AE7-2FAF-4EB8-B6B8-B077B59FA1C6}" dt="2023-01-23T19:52:41.782" v="67" actId="20577"/>
        <pc:sldMkLst>
          <pc:docMk/>
          <pc:sldMk cId="432255910" sldId="290"/>
        </pc:sldMkLst>
        <pc:spChg chg="mod">
          <ac:chgData name="Jenna Henkel" userId="966ade77-59de-4fb0-a61c-9a59b00f07f6" providerId="ADAL" clId="{00969AE7-2FAF-4EB8-B6B8-B077B59FA1C6}" dt="2023-01-23T19:52:41.782" v="67" actId="20577"/>
          <ac:spMkLst>
            <pc:docMk/>
            <pc:sldMk cId="432255910" sldId="290"/>
            <ac:spMk id="3" creationId="{ADB1ABE0-9C2A-D61E-77D8-2438D926AF4F}"/>
          </ac:spMkLst>
        </pc:spChg>
        <pc:spChg chg="mod">
          <ac:chgData name="Jenna Henkel" userId="966ade77-59de-4fb0-a61c-9a59b00f07f6" providerId="ADAL" clId="{00969AE7-2FAF-4EB8-B6B8-B077B59FA1C6}" dt="2023-01-23T19:51:35.803" v="40" actId="2711"/>
          <ac:spMkLst>
            <pc:docMk/>
            <pc:sldMk cId="432255910" sldId="290"/>
            <ac:spMk id="6" creationId="{F8099990-1DD3-4E89-9D70-05BD9123C634}"/>
          </ac:spMkLst>
        </pc:spChg>
        <pc:picChg chg="mod">
          <ac:chgData name="Jenna Henkel" userId="966ade77-59de-4fb0-a61c-9a59b00f07f6" providerId="ADAL" clId="{00969AE7-2FAF-4EB8-B6B8-B077B59FA1C6}" dt="2023-01-23T19:51:50.635" v="42" actId="1076"/>
          <ac:picMkLst>
            <pc:docMk/>
            <pc:sldMk cId="432255910" sldId="290"/>
            <ac:picMk id="2" creationId="{500BA207-4F6C-13CC-C860-099FCA8B3422}"/>
          </ac:picMkLst>
        </pc:picChg>
      </pc:sldChg>
      <pc:sldChg chg="modSp mod">
        <pc:chgData name="Jenna Henkel" userId="966ade77-59de-4fb0-a61c-9a59b00f07f6" providerId="ADAL" clId="{00969AE7-2FAF-4EB8-B6B8-B077B59FA1C6}" dt="2023-01-23T20:44:25.879" v="219" actId="20577"/>
        <pc:sldMkLst>
          <pc:docMk/>
          <pc:sldMk cId="4044766729" sldId="299"/>
        </pc:sldMkLst>
        <pc:spChg chg="mod">
          <ac:chgData name="Jenna Henkel" userId="966ade77-59de-4fb0-a61c-9a59b00f07f6" providerId="ADAL" clId="{00969AE7-2FAF-4EB8-B6B8-B077B59FA1C6}" dt="2023-01-23T19:52:56.619" v="69" actId="2711"/>
          <ac:spMkLst>
            <pc:docMk/>
            <pc:sldMk cId="4044766729" sldId="299"/>
            <ac:spMk id="6" creationId="{F8099990-1DD3-4E89-9D70-05BD9123C634}"/>
          </ac:spMkLst>
        </pc:spChg>
        <pc:spChg chg="mod">
          <ac:chgData name="Jenna Henkel" userId="966ade77-59de-4fb0-a61c-9a59b00f07f6" providerId="ADAL" clId="{00969AE7-2FAF-4EB8-B6B8-B077B59FA1C6}" dt="2023-01-23T20:44:25.879" v="219" actId="20577"/>
          <ac:spMkLst>
            <pc:docMk/>
            <pc:sldMk cId="4044766729" sldId="299"/>
            <ac:spMk id="7" creationId="{DFF9836E-1A7E-9805-A67E-6AA9716970CC}"/>
          </ac:spMkLst>
        </pc:spChg>
        <pc:picChg chg="mod">
          <ac:chgData name="Jenna Henkel" userId="966ade77-59de-4fb0-a61c-9a59b00f07f6" providerId="ADAL" clId="{00969AE7-2FAF-4EB8-B6B8-B077B59FA1C6}" dt="2023-01-23T19:54:15.174" v="75" actId="1076"/>
          <ac:picMkLst>
            <pc:docMk/>
            <pc:sldMk cId="4044766729" sldId="299"/>
            <ac:picMk id="4" creationId="{898E4B66-CCF3-CAA8-56E8-D7F82F29C2C5}"/>
          </ac:picMkLst>
        </pc:picChg>
      </pc:sldChg>
      <pc:sldChg chg="addSp delSp modSp mod">
        <pc:chgData name="Jenna Henkel" userId="966ade77-59de-4fb0-a61c-9a59b00f07f6" providerId="ADAL" clId="{00969AE7-2FAF-4EB8-B6B8-B077B59FA1C6}" dt="2023-01-25T22:13:46.784" v="1266" actId="1076"/>
        <pc:sldMkLst>
          <pc:docMk/>
          <pc:sldMk cId="147183348" sldId="300"/>
        </pc:sldMkLst>
        <pc:spChg chg="mod">
          <ac:chgData name="Jenna Henkel" userId="966ade77-59de-4fb0-a61c-9a59b00f07f6" providerId="ADAL" clId="{00969AE7-2FAF-4EB8-B6B8-B077B59FA1C6}" dt="2023-01-23T20:44:39.444" v="221" actId="2711"/>
          <ac:spMkLst>
            <pc:docMk/>
            <pc:sldMk cId="147183348" sldId="300"/>
            <ac:spMk id="6" creationId="{F8099990-1DD3-4E89-9D70-05BD9123C634}"/>
          </ac:spMkLst>
        </pc:spChg>
        <pc:spChg chg="mod">
          <ac:chgData name="Jenna Henkel" userId="966ade77-59de-4fb0-a61c-9a59b00f07f6" providerId="ADAL" clId="{00969AE7-2FAF-4EB8-B6B8-B077B59FA1C6}" dt="2023-01-25T22:07:35.376" v="1175" actId="20577"/>
          <ac:spMkLst>
            <pc:docMk/>
            <pc:sldMk cId="147183348" sldId="300"/>
            <ac:spMk id="7" creationId="{DFF9836E-1A7E-9805-A67E-6AA9716970CC}"/>
          </ac:spMkLst>
        </pc:spChg>
        <pc:spChg chg="add del mod">
          <ac:chgData name="Jenna Henkel" userId="966ade77-59de-4fb0-a61c-9a59b00f07f6" providerId="ADAL" clId="{00969AE7-2FAF-4EB8-B6B8-B077B59FA1C6}" dt="2023-01-23T20:55:18.377" v="399" actId="478"/>
          <ac:spMkLst>
            <pc:docMk/>
            <pc:sldMk cId="147183348" sldId="300"/>
            <ac:spMk id="9" creationId="{9DE52FE9-F1DB-3B6D-6A55-D8892DC7D815}"/>
          </ac:spMkLst>
        </pc:spChg>
        <pc:spChg chg="add del mod">
          <ac:chgData name="Jenna Henkel" userId="966ade77-59de-4fb0-a61c-9a59b00f07f6" providerId="ADAL" clId="{00969AE7-2FAF-4EB8-B6B8-B077B59FA1C6}" dt="2023-01-23T20:56:20.613" v="403" actId="478"/>
          <ac:spMkLst>
            <pc:docMk/>
            <pc:sldMk cId="147183348" sldId="300"/>
            <ac:spMk id="12" creationId="{8612DEDF-50C0-81D7-8C84-40C19DC7AC8D}"/>
          </ac:spMkLst>
        </pc:spChg>
        <pc:spChg chg="add del mod">
          <ac:chgData name="Jenna Henkel" userId="966ade77-59de-4fb0-a61c-9a59b00f07f6" providerId="ADAL" clId="{00969AE7-2FAF-4EB8-B6B8-B077B59FA1C6}" dt="2023-01-23T20:57:22.308" v="410" actId="478"/>
          <ac:spMkLst>
            <pc:docMk/>
            <pc:sldMk cId="147183348" sldId="300"/>
            <ac:spMk id="15" creationId="{1CDB33CA-2E7D-1829-EF90-AB6BFE9B25EC}"/>
          </ac:spMkLst>
        </pc:spChg>
        <pc:picChg chg="add mod">
          <ac:chgData name="Jenna Henkel" userId="966ade77-59de-4fb0-a61c-9a59b00f07f6" providerId="ADAL" clId="{00969AE7-2FAF-4EB8-B6B8-B077B59FA1C6}" dt="2023-01-25T22:13:33.673" v="1264" actId="1076"/>
          <ac:picMkLst>
            <pc:docMk/>
            <pc:sldMk cId="147183348" sldId="300"/>
            <ac:picMk id="2" creationId="{1A87B203-D239-097D-06D2-8A37C6A7D872}"/>
          </ac:picMkLst>
        </pc:picChg>
        <pc:picChg chg="del">
          <ac:chgData name="Jenna Henkel" userId="966ade77-59de-4fb0-a61c-9a59b00f07f6" providerId="ADAL" clId="{00969AE7-2FAF-4EB8-B6B8-B077B59FA1C6}" dt="2023-01-23T20:53:15.349" v="393" actId="478"/>
          <ac:picMkLst>
            <pc:docMk/>
            <pc:sldMk cId="147183348" sldId="300"/>
            <ac:picMk id="2" creationId="{62ABA158-DE5C-81E9-2D92-DC467AC570DF}"/>
          </ac:picMkLst>
        </pc:picChg>
        <pc:picChg chg="del">
          <ac:chgData name="Jenna Henkel" userId="966ade77-59de-4fb0-a61c-9a59b00f07f6" providerId="ADAL" clId="{00969AE7-2FAF-4EB8-B6B8-B077B59FA1C6}" dt="2023-01-23T20:53:14.125" v="392" actId="478"/>
          <ac:picMkLst>
            <pc:docMk/>
            <pc:sldMk cId="147183348" sldId="300"/>
            <ac:picMk id="3" creationId="{14F1366B-A503-A8A2-6326-B0334254726A}"/>
          </ac:picMkLst>
        </pc:picChg>
        <pc:picChg chg="del">
          <ac:chgData name="Jenna Henkel" userId="966ade77-59de-4fb0-a61c-9a59b00f07f6" providerId="ADAL" clId="{00969AE7-2FAF-4EB8-B6B8-B077B59FA1C6}" dt="2023-01-23T20:53:12.891" v="391" actId="478"/>
          <ac:picMkLst>
            <pc:docMk/>
            <pc:sldMk cId="147183348" sldId="300"/>
            <ac:picMk id="5" creationId="{B2C6C932-67BC-A568-2A6D-98D8D8670345}"/>
          </ac:picMkLst>
        </pc:picChg>
        <pc:picChg chg="add mod">
          <ac:chgData name="Jenna Henkel" userId="966ade77-59de-4fb0-a61c-9a59b00f07f6" providerId="ADAL" clId="{00969AE7-2FAF-4EB8-B6B8-B077B59FA1C6}" dt="2023-01-25T22:13:37.530" v="1265" actId="1076"/>
          <ac:picMkLst>
            <pc:docMk/>
            <pc:sldMk cId="147183348" sldId="300"/>
            <ac:picMk id="8" creationId="{802075BE-1E61-E6DD-8D11-A029931590AE}"/>
          </ac:picMkLst>
        </pc:picChg>
        <pc:picChg chg="add del mod">
          <ac:chgData name="Jenna Henkel" userId="966ade77-59de-4fb0-a61c-9a59b00f07f6" providerId="ADAL" clId="{00969AE7-2FAF-4EB8-B6B8-B077B59FA1C6}" dt="2023-01-23T21:22:15.723" v="974" actId="478"/>
          <ac:picMkLst>
            <pc:docMk/>
            <pc:sldMk cId="147183348" sldId="300"/>
            <ac:picMk id="11" creationId="{0157ECA6-8052-5F73-C3D4-788F85BA851F}"/>
          </ac:picMkLst>
        </pc:picChg>
        <pc:picChg chg="add mod">
          <ac:chgData name="Jenna Henkel" userId="966ade77-59de-4fb0-a61c-9a59b00f07f6" providerId="ADAL" clId="{00969AE7-2FAF-4EB8-B6B8-B077B59FA1C6}" dt="2023-01-25T22:13:46.784" v="1266" actId="1076"/>
          <ac:picMkLst>
            <pc:docMk/>
            <pc:sldMk cId="147183348" sldId="300"/>
            <ac:picMk id="14" creationId="{EF1018A4-704C-5652-4B9C-BF163AD988E3}"/>
          </ac:picMkLst>
        </pc:picChg>
        <pc:picChg chg="add mod">
          <ac:chgData name="Jenna Henkel" userId="966ade77-59de-4fb0-a61c-9a59b00f07f6" providerId="ADAL" clId="{00969AE7-2FAF-4EB8-B6B8-B077B59FA1C6}" dt="2023-01-25T22:13:04.181" v="1260" actId="1076"/>
          <ac:picMkLst>
            <pc:docMk/>
            <pc:sldMk cId="147183348" sldId="300"/>
            <ac:picMk id="16" creationId="{23BC1883-78D7-EDF2-1944-0952743B8D48}"/>
          </ac:picMkLst>
        </pc:picChg>
        <pc:picChg chg="add mod">
          <ac:chgData name="Jenna Henkel" userId="966ade77-59de-4fb0-a61c-9a59b00f07f6" providerId="ADAL" clId="{00969AE7-2FAF-4EB8-B6B8-B077B59FA1C6}" dt="2023-01-25T22:13:25.633" v="1262" actId="1076"/>
          <ac:picMkLst>
            <pc:docMk/>
            <pc:sldMk cId="147183348" sldId="300"/>
            <ac:picMk id="17" creationId="{4911C785-CA69-01C8-296D-ACE1F0D62336}"/>
          </ac:picMkLst>
        </pc:picChg>
      </pc:sldChg>
      <pc:sldChg chg="addSp delSp modSp mod">
        <pc:chgData name="Jenna Henkel" userId="966ade77-59de-4fb0-a61c-9a59b00f07f6" providerId="ADAL" clId="{00969AE7-2FAF-4EB8-B6B8-B077B59FA1C6}" dt="2023-01-23T21:32:03.229" v="1120" actId="1076"/>
        <pc:sldMkLst>
          <pc:docMk/>
          <pc:sldMk cId="3944872755" sldId="301"/>
        </pc:sldMkLst>
        <pc:spChg chg="mod">
          <ac:chgData name="Jenna Henkel" userId="966ade77-59de-4fb0-a61c-9a59b00f07f6" providerId="ADAL" clId="{00969AE7-2FAF-4EB8-B6B8-B077B59FA1C6}" dt="2023-01-23T20:59:07.232" v="421" actId="2711"/>
          <ac:spMkLst>
            <pc:docMk/>
            <pc:sldMk cId="3944872755" sldId="301"/>
            <ac:spMk id="6" creationId="{F8099990-1DD3-4E89-9D70-05BD9123C634}"/>
          </ac:spMkLst>
        </pc:spChg>
        <pc:spChg chg="del">
          <ac:chgData name="Jenna Henkel" userId="966ade77-59de-4fb0-a61c-9a59b00f07f6" providerId="ADAL" clId="{00969AE7-2FAF-4EB8-B6B8-B077B59FA1C6}" dt="2023-01-23T20:59:13.698" v="423" actId="478"/>
          <ac:spMkLst>
            <pc:docMk/>
            <pc:sldMk cId="3944872755" sldId="301"/>
            <ac:spMk id="7" creationId="{DFF9836E-1A7E-9805-A67E-6AA9716970CC}"/>
          </ac:spMkLst>
        </pc:spChg>
        <pc:spChg chg="add del mod">
          <ac:chgData name="Jenna Henkel" userId="966ade77-59de-4fb0-a61c-9a59b00f07f6" providerId="ADAL" clId="{00969AE7-2FAF-4EB8-B6B8-B077B59FA1C6}" dt="2023-01-23T21:31:52.127" v="1117" actId="478"/>
          <ac:spMkLst>
            <pc:docMk/>
            <pc:sldMk cId="3944872755" sldId="301"/>
            <ac:spMk id="8" creationId="{FE2E4359-E54A-EF9A-DDFF-1C26B60B7BD4}"/>
          </ac:spMkLst>
        </pc:spChg>
        <pc:spChg chg="mod">
          <ac:chgData name="Jenna Henkel" userId="966ade77-59de-4fb0-a61c-9a59b00f07f6" providerId="ADAL" clId="{00969AE7-2FAF-4EB8-B6B8-B077B59FA1C6}" dt="2023-01-23T21:32:03.229" v="1120" actId="1076"/>
          <ac:spMkLst>
            <pc:docMk/>
            <pc:sldMk cId="3944872755" sldId="301"/>
            <ac:spMk id="13" creationId="{5A95B800-FAC5-C087-CBB2-8544600026B4}"/>
          </ac:spMkLst>
        </pc:spChg>
        <pc:picChg chg="add mod">
          <ac:chgData name="Jenna Henkel" userId="966ade77-59de-4fb0-a61c-9a59b00f07f6" providerId="ADAL" clId="{00969AE7-2FAF-4EB8-B6B8-B077B59FA1C6}" dt="2023-01-23T21:31:58.329" v="1119" actId="1076"/>
          <ac:picMkLst>
            <pc:docMk/>
            <pc:sldMk cId="3944872755" sldId="301"/>
            <ac:picMk id="2" creationId="{4571700C-9001-7921-41A2-ABEE988E7954}"/>
          </ac:picMkLst>
        </pc:picChg>
        <pc:picChg chg="del">
          <ac:chgData name="Jenna Henkel" userId="966ade77-59de-4fb0-a61c-9a59b00f07f6" providerId="ADAL" clId="{00969AE7-2FAF-4EB8-B6B8-B077B59FA1C6}" dt="2023-01-23T20:59:11.005" v="422" actId="478"/>
          <ac:picMkLst>
            <pc:docMk/>
            <pc:sldMk cId="3944872755" sldId="301"/>
            <ac:picMk id="4" creationId="{C23B0866-9D47-CAA2-6DD9-AC3017A2AA0D}"/>
          </ac:picMkLst>
        </pc:picChg>
        <pc:picChg chg="add mod">
          <ac:chgData name="Jenna Henkel" userId="966ade77-59de-4fb0-a61c-9a59b00f07f6" providerId="ADAL" clId="{00969AE7-2FAF-4EB8-B6B8-B077B59FA1C6}" dt="2023-01-23T21:31:54.903" v="1118" actId="1076"/>
          <ac:picMkLst>
            <pc:docMk/>
            <pc:sldMk cId="3944872755" sldId="301"/>
            <ac:picMk id="5" creationId="{36557656-AB6D-B98B-A2EA-D33E3EF8FBDA}"/>
          </ac:picMkLst>
        </pc:picChg>
        <pc:picChg chg="del mod">
          <ac:chgData name="Jenna Henkel" userId="966ade77-59de-4fb0-a61c-9a59b00f07f6" providerId="ADAL" clId="{00969AE7-2FAF-4EB8-B6B8-B077B59FA1C6}" dt="2023-01-23T21:22:29.169" v="977" actId="478"/>
          <ac:picMkLst>
            <pc:docMk/>
            <pc:sldMk cId="3944872755" sldId="301"/>
            <ac:picMk id="11" creationId="{F57CAA69-E3F7-E03E-A657-E187C6848BB2}"/>
          </ac:picMkLst>
        </pc:picChg>
      </pc:sldChg>
      <pc:sldChg chg="del">
        <pc:chgData name="Jenna Henkel" userId="966ade77-59de-4fb0-a61c-9a59b00f07f6" providerId="ADAL" clId="{00969AE7-2FAF-4EB8-B6B8-B077B59FA1C6}" dt="2023-01-23T21:35:54.335" v="1160" actId="47"/>
        <pc:sldMkLst>
          <pc:docMk/>
          <pc:sldMk cId="383951813" sldId="302"/>
        </pc:sldMkLst>
      </pc:sldChg>
      <pc:sldChg chg="delSp modSp mod">
        <pc:chgData name="Jenna Henkel" userId="966ade77-59de-4fb0-a61c-9a59b00f07f6" providerId="ADAL" clId="{00969AE7-2FAF-4EB8-B6B8-B077B59FA1C6}" dt="2023-01-25T22:11:41.470" v="1250" actId="6549"/>
        <pc:sldMkLst>
          <pc:docMk/>
          <pc:sldMk cId="2539921441" sldId="303"/>
        </pc:sldMkLst>
        <pc:spChg chg="mod">
          <ac:chgData name="Jenna Henkel" userId="966ade77-59de-4fb0-a61c-9a59b00f07f6" providerId="ADAL" clId="{00969AE7-2FAF-4EB8-B6B8-B077B59FA1C6}" dt="2023-01-25T22:11:41.470" v="1250" actId="6549"/>
          <ac:spMkLst>
            <pc:docMk/>
            <pc:sldMk cId="2539921441" sldId="303"/>
            <ac:spMk id="6" creationId="{F8099990-1DD3-4E89-9D70-05BD9123C634}"/>
          </ac:spMkLst>
        </pc:spChg>
        <pc:spChg chg="mod">
          <ac:chgData name="Jenna Henkel" userId="966ade77-59de-4fb0-a61c-9a59b00f07f6" providerId="ADAL" clId="{00969AE7-2FAF-4EB8-B6B8-B077B59FA1C6}" dt="2023-01-25T22:11:25.445" v="1248" actId="20577"/>
          <ac:spMkLst>
            <pc:docMk/>
            <pc:sldMk cId="2539921441" sldId="303"/>
            <ac:spMk id="7" creationId="{DFF9836E-1A7E-9805-A67E-6AA9716970CC}"/>
          </ac:spMkLst>
        </pc:spChg>
        <pc:spChg chg="del">
          <ac:chgData name="Jenna Henkel" userId="966ade77-59de-4fb0-a61c-9a59b00f07f6" providerId="ADAL" clId="{00969AE7-2FAF-4EB8-B6B8-B077B59FA1C6}" dt="2023-01-25T22:07:14.304" v="1163" actId="478"/>
          <ac:spMkLst>
            <pc:docMk/>
            <pc:sldMk cId="2539921441" sldId="303"/>
            <ac:spMk id="9" creationId="{D0BD1099-EF3E-EB22-C84C-D7509A633A98}"/>
          </ac:spMkLst>
        </pc:spChg>
        <pc:spChg chg="del">
          <ac:chgData name="Jenna Henkel" userId="966ade77-59de-4fb0-a61c-9a59b00f07f6" providerId="ADAL" clId="{00969AE7-2FAF-4EB8-B6B8-B077B59FA1C6}" dt="2023-01-25T22:07:10.363" v="1161" actId="478"/>
          <ac:spMkLst>
            <pc:docMk/>
            <pc:sldMk cId="2539921441" sldId="303"/>
            <ac:spMk id="11" creationId="{E0E59982-7ED7-9809-B104-6CB9C7DC500B}"/>
          </ac:spMkLst>
        </pc:spChg>
        <pc:picChg chg="mod">
          <ac:chgData name="Jenna Henkel" userId="966ade77-59de-4fb0-a61c-9a59b00f07f6" providerId="ADAL" clId="{00969AE7-2FAF-4EB8-B6B8-B077B59FA1C6}" dt="2023-01-25T22:07:20.354" v="1165" actId="1076"/>
          <ac:picMkLst>
            <pc:docMk/>
            <pc:sldMk cId="2539921441" sldId="303"/>
            <ac:picMk id="3" creationId="{7968939F-FA55-6A77-49F9-04D41FE3C162}"/>
          </ac:picMkLst>
        </pc:picChg>
        <pc:picChg chg="del">
          <ac:chgData name="Jenna Henkel" userId="966ade77-59de-4fb0-a61c-9a59b00f07f6" providerId="ADAL" clId="{00969AE7-2FAF-4EB8-B6B8-B077B59FA1C6}" dt="2023-01-25T22:07:15.983" v="1164" actId="478"/>
          <ac:picMkLst>
            <pc:docMk/>
            <pc:sldMk cId="2539921441" sldId="303"/>
            <ac:picMk id="4" creationId="{820F9CDC-DFA1-8A85-8726-2AC516FCD6A2}"/>
          </ac:picMkLst>
        </pc:picChg>
        <pc:picChg chg="del">
          <ac:chgData name="Jenna Henkel" userId="966ade77-59de-4fb0-a61c-9a59b00f07f6" providerId="ADAL" clId="{00969AE7-2FAF-4EB8-B6B8-B077B59FA1C6}" dt="2023-01-25T22:07:11.842" v="1162" actId="478"/>
          <ac:picMkLst>
            <pc:docMk/>
            <pc:sldMk cId="2539921441" sldId="303"/>
            <ac:picMk id="12" creationId="{30D87EE2-891C-CB58-17B8-DE597D54210D}"/>
          </ac:picMkLst>
        </pc:picChg>
      </pc:sldChg>
      <pc:sldChg chg="addSp delSp modSp mod">
        <pc:chgData name="Jenna Henkel" userId="966ade77-59de-4fb0-a61c-9a59b00f07f6" providerId="ADAL" clId="{00969AE7-2FAF-4EB8-B6B8-B077B59FA1C6}" dt="2023-01-26T15:31:28.794" v="1334" actId="20577"/>
        <pc:sldMkLst>
          <pc:docMk/>
          <pc:sldMk cId="1204240593" sldId="304"/>
        </pc:sldMkLst>
        <pc:spChg chg="mod">
          <ac:chgData name="Jenna Henkel" userId="966ade77-59de-4fb0-a61c-9a59b00f07f6" providerId="ADAL" clId="{00969AE7-2FAF-4EB8-B6B8-B077B59FA1C6}" dt="2023-01-26T15:31:28.794" v="1334" actId="20577"/>
          <ac:spMkLst>
            <pc:docMk/>
            <pc:sldMk cId="1204240593" sldId="304"/>
            <ac:spMk id="4" creationId="{197A08EE-4DEB-A752-16FC-3B4BA33E289B}"/>
          </ac:spMkLst>
        </pc:spChg>
        <pc:spChg chg="mod">
          <ac:chgData name="Jenna Henkel" userId="966ade77-59de-4fb0-a61c-9a59b00f07f6" providerId="ADAL" clId="{00969AE7-2FAF-4EB8-B6B8-B077B59FA1C6}" dt="2023-01-26T15:30:44.475" v="1324" actId="2711"/>
          <ac:spMkLst>
            <pc:docMk/>
            <pc:sldMk cId="1204240593" sldId="304"/>
            <ac:spMk id="6" creationId="{F8099990-1DD3-4E89-9D70-05BD9123C634}"/>
          </ac:spMkLst>
        </pc:spChg>
        <pc:spChg chg="del">
          <ac:chgData name="Jenna Henkel" userId="966ade77-59de-4fb0-a61c-9a59b00f07f6" providerId="ADAL" clId="{00969AE7-2FAF-4EB8-B6B8-B077B59FA1C6}" dt="2023-01-26T15:30:35.785" v="1322" actId="478"/>
          <ac:spMkLst>
            <pc:docMk/>
            <pc:sldMk cId="1204240593" sldId="304"/>
            <ac:spMk id="9" creationId="{1E356B7B-D3AC-3D96-F4CD-FFA952C0819B}"/>
          </ac:spMkLst>
        </pc:spChg>
        <pc:picChg chg="del">
          <ac:chgData name="Jenna Henkel" userId="966ade77-59de-4fb0-a61c-9a59b00f07f6" providerId="ADAL" clId="{00969AE7-2FAF-4EB8-B6B8-B077B59FA1C6}" dt="2023-01-26T15:30:58.302" v="1326" actId="478"/>
          <ac:picMkLst>
            <pc:docMk/>
            <pc:sldMk cId="1204240593" sldId="304"/>
            <ac:picMk id="2" creationId="{52F1C853-F624-C294-9087-28C753910979}"/>
          </ac:picMkLst>
        </pc:picChg>
        <pc:picChg chg="add mod">
          <ac:chgData name="Jenna Henkel" userId="966ade77-59de-4fb0-a61c-9a59b00f07f6" providerId="ADAL" clId="{00969AE7-2FAF-4EB8-B6B8-B077B59FA1C6}" dt="2023-01-26T15:31:16.208" v="1328" actId="1076"/>
          <ac:picMkLst>
            <pc:docMk/>
            <pc:sldMk cId="1204240593" sldId="304"/>
            <ac:picMk id="3" creationId="{A90A7503-88BD-5A1E-3819-0165D5270EFF}"/>
          </ac:picMkLst>
        </pc:picChg>
        <pc:picChg chg="del">
          <ac:chgData name="Jenna Henkel" userId="966ade77-59de-4fb0-a61c-9a59b00f07f6" providerId="ADAL" clId="{00969AE7-2FAF-4EB8-B6B8-B077B59FA1C6}" dt="2023-01-26T15:30:33.276" v="1321" actId="478"/>
          <ac:picMkLst>
            <pc:docMk/>
            <pc:sldMk cId="1204240593" sldId="304"/>
            <ac:picMk id="5" creationId="{89EB3446-FA5D-DF0E-3BB9-F71A654EE09A}"/>
          </ac:picMkLst>
        </pc:picChg>
      </pc:sldChg>
      <pc:sldChg chg="addSp delSp modSp mod">
        <pc:chgData name="Jenna Henkel" userId="966ade77-59de-4fb0-a61c-9a59b00f07f6" providerId="ADAL" clId="{00969AE7-2FAF-4EB8-B6B8-B077B59FA1C6}" dt="2023-01-26T15:46:35.376" v="1571" actId="20577"/>
        <pc:sldMkLst>
          <pc:docMk/>
          <pc:sldMk cId="1426354234" sldId="305"/>
        </pc:sldMkLst>
        <pc:spChg chg="mod">
          <ac:chgData name="Jenna Henkel" userId="966ade77-59de-4fb0-a61c-9a59b00f07f6" providerId="ADAL" clId="{00969AE7-2FAF-4EB8-B6B8-B077B59FA1C6}" dt="2023-01-25T22:14:13.785" v="1276" actId="2711"/>
          <ac:spMkLst>
            <pc:docMk/>
            <pc:sldMk cId="1426354234" sldId="305"/>
            <ac:spMk id="6" creationId="{F8099990-1DD3-4E89-9D70-05BD9123C634}"/>
          </ac:spMkLst>
        </pc:spChg>
        <pc:spChg chg="mod">
          <ac:chgData name="Jenna Henkel" userId="966ade77-59de-4fb0-a61c-9a59b00f07f6" providerId="ADAL" clId="{00969AE7-2FAF-4EB8-B6B8-B077B59FA1C6}" dt="2023-01-26T15:46:35.376" v="1571" actId="20577"/>
          <ac:spMkLst>
            <pc:docMk/>
            <pc:sldMk cId="1426354234" sldId="305"/>
            <ac:spMk id="7" creationId="{DFF9836E-1A7E-9805-A67E-6AA9716970CC}"/>
          </ac:spMkLst>
        </pc:spChg>
        <pc:spChg chg="add del mod">
          <ac:chgData name="Jenna Henkel" userId="966ade77-59de-4fb0-a61c-9a59b00f07f6" providerId="ADAL" clId="{00969AE7-2FAF-4EB8-B6B8-B077B59FA1C6}" dt="2023-01-25T22:16:37.945" v="1303" actId="478"/>
          <ac:spMkLst>
            <pc:docMk/>
            <pc:sldMk cId="1426354234" sldId="305"/>
            <ac:spMk id="11" creationId="{3D83112E-853C-D858-B793-D61697ED40BE}"/>
          </ac:spMkLst>
        </pc:spChg>
        <pc:spChg chg="add del mod">
          <ac:chgData name="Jenna Henkel" userId="966ade77-59de-4fb0-a61c-9a59b00f07f6" providerId="ADAL" clId="{00969AE7-2FAF-4EB8-B6B8-B077B59FA1C6}" dt="2023-01-25T22:17:36.389" v="1310" actId="478"/>
          <ac:spMkLst>
            <pc:docMk/>
            <pc:sldMk cId="1426354234" sldId="305"/>
            <ac:spMk id="14" creationId="{526E6399-FF23-BCA7-59EB-7FC0DBF0E05B}"/>
          </ac:spMkLst>
        </pc:spChg>
        <pc:spChg chg="add del mod">
          <ac:chgData name="Jenna Henkel" userId="966ade77-59de-4fb0-a61c-9a59b00f07f6" providerId="ADAL" clId="{00969AE7-2FAF-4EB8-B6B8-B077B59FA1C6}" dt="2023-01-25T22:18:40.575" v="1317" actId="478"/>
          <ac:spMkLst>
            <pc:docMk/>
            <pc:sldMk cId="1426354234" sldId="305"/>
            <ac:spMk id="17" creationId="{C14F6C3E-A2D1-5404-00FC-64FE1C07D691}"/>
          </ac:spMkLst>
        </pc:spChg>
        <pc:picChg chg="add mod">
          <ac:chgData name="Jenna Henkel" userId="966ade77-59de-4fb0-a61c-9a59b00f07f6" providerId="ADAL" clId="{00969AE7-2FAF-4EB8-B6B8-B077B59FA1C6}" dt="2023-01-25T22:16:06.854" v="1298" actId="1076"/>
          <ac:picMkLst>
            <pc:docMk/>
            <pc:sldMk cId="1426354234" sldId="305"/>
            <ac:picMk id="3" creationId="{015B0318-12C2-6CC1-4B4C-AE9529AE9336}"/>
          </ac:picMkLst>
        </pc:picChg>
        <pc:picChg chg="del">
          <ac:chgData name="Jenna Henkel" userId="966ade77-59de-4fb0-a61c-9a59b00f07f6" providerId="ADAL" clId="{00969AE7-2FAF-4EB8-B6B8-B077B59FA1C6}" dt="2023-01-25T22:15:25.260" v="1289" actId="478"/>
          <ac:picMkLst>
            <pc:docMk/>
            <pc:sldMk cId="1426354234" sldId="305"/>
            <ac:picMk id="4" creationId="{27DD07CC-F297-635A-E588-F092BDB1C159}"/>
          </ac:picMkLst>
        </pc:picChg>
        <pc:picChg chg="del">
          <ac:chgData name="Jenna Henkel" userId="966ade77-59de-4fb0-a61c-9a59b00f07f6" providerId="ADAL" clId="{00969AE7-2FAF-4EB8-B6B8-B077B59FA1C6}" dt="2023-01-25T22:15:23.809" v="1288" actId="478"/>
          <ac:picMkLst>
            <pc:docMk/>
            <pc:sldMk cId="1426354234" sldId="305"/>
            <ac:picMk id="8" creationId="{2E51A8FD-1A5B-F83E-E062-47ABDAD5907C}"/>
          </ac:picMkLst>
        </pc:picChg>
        <pc:picChg chg="del">
          <ac:chgData name="Jenna Henkel" userId="966ade77-59de-4fb0-a61c-9a59b00f07f6" providerId="ADAL" clId="{00969AE7-2FAF-4EB8-B6B8-B077B59FA1C6}" dt="2023-01-25T22:15:27.149" v="1290" actId="478"/>
          <ac:picMkLst>
            <pc:docMk/>
            <pc:sldMk cId="1426354234" sldId="305"/>
            <ac:picMk id="9" creationId="{0FE955A1-4193-625B-E8EF-266E24FCE91C}"/>
          </ac:picMkLst>
        </pc:picChg>
        <pc:picChg chg="add mod">
          <ac:chgData name="Jenna Henkel" userId="966ade77-59de-4fb0-a61c-9a59b00f07f6" providerId="ADAL" clId="{00969AE7-2FAF-4EB8-B6B8-B077B59FA1C6}" dt="2023-01-25T22:16:40.434" v="1304" actId="14100"/>
          <ac:picMkLst>
            <pc:docMk/>
            <pc:sldMk cId="1426354234" sldId="305"/>
            <ac:picMk id="10" creationId="{78F1D559-A131-0932-F9B1-8BADE9FF3416}"/>
          </ac:picMkLst>
        </pc:picChg>
        <pc:picChg chg="add mod">
          <ac:chgData name="Jenna Henkel" userId="966ade77-59de-4fb0-a61c-9a59b00f07f6" providerId="ADAL" clId="{00969AE7-2FAF-4EB8-B6B8-B077B59FA1C6}" dt="2023-01-25T22:18:48.540" v="1319" actId="14100"/>
          <ac:picMkLst>
            <pc:docMk/>
            <pc:sldMk cId="1426354234" sldId="305"/>
            <ac:picMk id="13" creationId="{1BC1C6AE-16CA-CCE0-5A9D-2AED8A61FFFC}"/>
          </ac:picMkLst>
        </pc:picChg>
        <pc:picChg chg="add mod">
          <ac:chgData name="Jenna Henkel" userId="966ade77-59de-4fb0-a61c-9a59b00f07f6" providerId="ADAL" clId="{00969AE7-2FAF-4EB8-B6B8-B077B59FA1C6}" dt="2023-01-25T22:18:45.500" v="1318" actId="14100"/>
          <ac:picMkLst>
            <pc:docMk/>
            <pc:sldMk cId="1426354234" sldId="305"/>
            <ac:picMk id="16" creationId="{2EA25E9B-01A2-C4C3-3EFE-BEDF8C56F991}"/>
          </ac:picMkLst>
        </pc:picChg>
      </pc:sldChg>
      <pc:sldChg chg="addSp delSp modSp mod ord">
        <pc:chgData name="Jenna Henkel" userId="966ade77-59de-4fb0-a61c-9a59b00f07f6" providerId="ADAL" clId="{00969AE7-2FAF-4EB8-B6B8-B077B59FA1C6}" dt="2023-01-26T15:48:44.488" v="1630" actId="2711"/>
        <pc:sldMkLst>
          <pc:docMk/>
          <pc:sldMk cId="571456534" sldId="306"/>
        </pc:sldMkLst>
        <pc:spChg chg="mod">
          <ac:chgData name="Jenna Henkel" userId="966ade77-59de-4fb0-a61c-9a59b00f07f6" providerId="ADAL" clId="{00969AE7-2FAF-4EB8-B6B8-B077B59FA1C6}" dt="2023-01-26T15:47:39.383" v="1627" actId="1076"/>
          <ac:spMkLst>
            <pc:docMk/>
            <pc:sldMk cId="571456534" sldId="306"/>
            <ac:spMk id="4" creationId="{197A08EE-4DEB-A752-16FC-3B4BA33E289B}"/>
          </ac:spMkLst>
        </pc:spChg>
        <pc:spChg chg="mod">
          <ac:chgData name="Jenna Henkel" userId="966ade77-59de-4fb0-a61c-9a59b00f07f6" providerId="ADAL" clId="{00969AE7-2FAF-4EB8-B6B8-B077B59FA1C6}" dt="2023-01-26T15:48:44.488" v="1630" actId="2711"/>
          <ac:spMkLst>
            <pc:docMk/>
            <pc:sldMk cId="571456534" sldId="306"/>
            <ac:spMk id="6" creationId="{F8099990-1DD3-4E89-9D70-05BD9123C634}"/>
          </ac:spMkLst>
        </pc:spChg>
        <pc:spChg chg="del">
          <ac:chgData name="Jenna Henkel" userId="966ade77-59de-4fb0-a61c-9a59b00f07f6" providerId="ADAL" clId="{00969AE7-2FAF-4EB8-B6B8-B077B59FA1C6}" dt="2023-01-26T15:34:34.427" v="1383" actId="478"/>
          <ac:spMkLst>
            <pc:docMk/>
            <pc:sldMk cId="571456534" sldId="306"/>
            <ac:spMk id="9" creationId="{1E356B7B-D3AC-3D96-F4CD-FFA952C0819B}"/>
          </ac:spMkLst>
        </pc:spChg>
        <pc:picChg chg="add mod">
          <ac:chgData name="Jenna Henkel" userId="966ade77-59de-4fb0-a61c-9a59b00f07f6" providerId="ADAL" clId="{00969AE7-2FAF-4EB8-B6B8-B077B59FA1C6}" dt="2023-01-26T15:35:10.636" v="1389" actId="1076"/>
          <ac:picMkLst>
            <pc:docMk/>
            <pc:sldMk cId="571456534" sldId="306"/>
            <ac:picMk id="2" creationId="{C4BF1550-F2BA-98B6-A926-109581D04065}"/>
          </ac:picMkLst>
        </pc:picChg>
        <pc:picChg chg="del">
          <ac:chgData name="Jenna Henkel" userId="966ade77-59de-4fb0-a61c-9a59b00f07f6" providerId="ADAL" clId="{00969AE7-2FAF-4EB8-B6B8-B077B59FA1C6}" dt="2023-01-26T15:34:38.203" v="1385" actId="478"/>
          <ac:picMkLst>
            <pc:docMk/>
            <pc:sldMk cId="571456534" sldId="306"/>
            <ac:picMk id="3" creationId="{C82B52BE-4D8E-5730-AA20-1E6C0155D367}"/>
          </ac:picMkLst>
        </pc:picChg>
        <pc:picChg chg="del">
          <ac:chgData name="Jenna Henkel" userId="966ade77-59de-4fb0-a61c-9a59b00f07f6" providerId="ADAL" clId="{00969AE7-2FAF-4EB8-B6B8-B077B59FA1C6}" dt="2023-01-26T15:34:35.545" v="1384" actId="478"/>
          <ac:picMkLst>
            <pc:docMk/>
            <pc:sldMk cId="571456534" sldId="306"/>
            <ac:picMk id="7" creationId="{EBBFD2C4-F8B6-CF07-36CF-A8C87B64A446}"/>
          </ac:picMkLst>
        </pc:picChg>
      </pc:sldChg>
      <pc:sldChg chg="addSp delSp modSp mod">
        <pc:chgData name="Jenna Henkel" userId="966ade77-59de-4fb0-a61c-9a59b00f07f6" providerId="ADAL" clId="{00969AE7-2FAF-4EB8-B6B8-B077B59FA1C6}" dt="2023-01-26T15:34:26.844" v="1382" actId="2711"/>
        <pc:sldMkLst>
          <pc:docMk/>
          <pc:sldMk cId="2249030495" sldId="307"/>
        </pc:sldMkLst>
        <pc:spChg chg="mod">
          <ac:chgData name="Jenna Henkel" userId="966ade77-59de-4fb0-a61c-9a59b00f07f6" providerId="ADAL" clId="{00969AE7-2FAF-4EB8-B6B8-B077B59FA1C6}" dt="2023-01-26T15:34:06.296" v="1380" actId="20577"/>
          <ac:spMkLst>
            <pc:docMk/>
            <pc:sldMk cId="2249030495" sldId="307"/>
            <ac:spMk id="4" creationId="{197A08EE-4DEB-A752-16FC-3B4BA33E289B}"/>
          </ac:spMkLst>
        </pc:spChg>
        <pc:spChg chg="mod">
          <ac:chgData name="Jenna Henkel" userId="966ade77-59de-4fb0-a61c-9a59b00f07f6" providerId="ADAL" clId="{00969AE7-2FAF-4EB8-B6B8-B077B59FA1C6}" dt="2023-01-26T15:34:26.844" v="1382" actId="2711"/>
          <ac:spMkLst>
            <pc:docMk/>
            <pc:sldMk cId="2249030495" sldId="307"/>
            <ac:spMk id="6" creationId="{F8099990-1DD3-4E89-9D70-05BD9123C634}"/>
          </ac:spMkLst>
        </pc:spChg>
        <pc:spChg chg="del">
          <ac:chgData name="Jenna Henkel" userId="966ade77-59de-4fb0-a61c-9a59b00f07f6" providerId="ADAL" clId="{00969AE7-2FAF-4EB8-B6B8-B077B59FA1C6}" dt="2023-01-26T15:33:27.061" v="1363" actId="478"/>
          <ac:spMkLst>
            <pc:docMk/>
            <pc:sldMk cId="2249030495" sldId="307"/>
            <ac:spMk id="8" creationId="{4F9A0BB8-504A-014B-D568-2FDAB79AAFE0}"/>
          </ac:spMkLst>
        </pc:spChg>
        <pc:picChg chg="del">
          <ac:chgData name="Jenna Henkel" userId="966ade77-59de-4fb0-a61c-9a59b00f07f6" providerId="ADAL" clId="{00969AE7-2FAF-4EB8-B6B8-B077B59FA1C6}" dt="2023-01-26T15:33:35.288" v="1364" actId="478"/>
          <ac:picMkLst>
            <pc:docMk/>
            <pc:sldMk cId="2249030495" sldId="307"/>
            <ac:picMk id="2" creationId="{9C726A84-91C1-7425-16F9-2BA4F21ED2DD}"/>
          </ac:picMkLst>
        </pc:picChg>
        <pc:picChg chg="add mod">
          <ac:chgData name="Jenna Henkel" userId="966ade77-59de-4fb0-a61c-9a59b00f07f6" providerId="ADAL" clId="{00969AE7-2FAF-4EB8-B6B8-B077B59FA1C6}" dt="2023-01-26T15:33:39.229" v="1366" actId="1076"/>
          <ac:picMkLst>
            <pc:docMk/>
            <pc:sldMk cId="2249030495" sldId="307"/>
            <ac:picMk id="3" creationId="{A0C0DE94-B75B-8F14-CBC8-4C6FEEDEB0D7}"/>
          </ac:picMkLst>
        </pc:picChg>
        <pc:picChg chg="del">
          <ac:chgData name="Jenna Henkel" userId="966ade77-59de-4fb0-a61c-9a59b00f07f6" providerId="ADAL" clId="{00969AE7-2FAF-4EB8-B6B8-B077B59FA1C6}" dt="2023-01-26T15:33:24.896" v="1362" actId="478"/>
          <ac:picMkLst>
            <pc:docMk/>
            <pc:sldMk cId="2249030495" sldId="307"/>
            <ac:picMk id="10" creationId="{EF26F1FD-5F42-208D-6CC6-9AEFB80D470A}"/>
          </ac:picMkLst>
        </pc:picChg>
      </pc:sldChg>
      <pc:sldChg chg="addSp delSp modSp add mod ord">
        <pc:chgData name="Jenna Henkel" userId="966ade77-59de-4fb0-a61c-9a59b00f07f6" providerId="ADAL" clId="{00969AE7-2FAF-4EB8-B6B8-B077B59FA1C6}" dt="2023-01-23T21:29:46.057" v="1109" actId="1076"/>
        <pc:sldMkLst>
          <pc:docMk/>
          <pc:sldMk cId="357976038" sldId="308"/>
        </pc:sldMkLst>
        <pc:spChg chg="add del mod">
          <ac:chgData name="Jenna Henkel" userId="966ade77-59de-4fb0-a61c-9a59b00f07f6" providerId="ADAL" clId="{00969AE7-2FAF-4EB8-B6B8-B077B59FA1C6}" dt="2023-01-23T21:29:11.812" v="1102" actId="478"/>
          <ac:spMkLst>
            <pc:docMk/>
            <pc:sldMk cId="357976038" sldId="308"/>
            <ac:spMk id="5" creationId="{E6E3F1D3-581E-BA78-6FD7-E4962CA6185E}"/>
          </ac:spMkLst>
        </pc:spChg>
        <pc:spChg chg="mod">
          <ac:chgData name="Jenna Henkel" userId="966ade77-59de-4fb0-a61c-9a59b00f07f6" providerId="ADAL" clId="{00969AE7-2FAF-4EB8-B6B8-B077B59FA1C6}" dt="2023-01-23T21:09:12.783" v="584" actId="2711"/>
          <ac:spMkLst>
            <pc:docMk/>
            <pc:sldMk cId="357976038" sldId="308"/>
            <ac:spMk id="6" creationId="{F8099990-1DD3-4E89-9D70-05BD9123C634}"/>
          </ac:spMkLst>
        </pc:spChg>
        <pc:spChg chg="mod">
          <ac:chgData name="Jenna Henkel" userId="966ade77-59de-4fb0-a61c-9a59b00f07f6" providerId="ADAL" clId="{00969AE7-2FAF-4EB8-B6B8-B077B59FA1C6}" dt="2023-01-23T21:29:46.057" v="1109" actId="1076"/>
          <ac:spMkLst>
            <pc:docMk/>
            <pc:sldMk cId="357976038" sldId="308"/>
            <ac:spMk id="7" creationId="{DFF9836E-1A7E-9805-A67E-6AA9716970CC}"/>
          </ac:spMkLst>
        </pc:spChg>
        <pc:spChg chg="del">
          <ac:chgData name="Jenna Henkel" userId="966ade77-59de-4fb0-a61c-9a59b00f07f6" providerId="ADAL" clId="{00969AE7-2FAF-4EB8-B6B8-B077B59FA1C6}" dt="2023-01-23T21:09:17.352" v="586" actId="478"/>
          <ac:spMkLst>
            <pc:docMk/>
            <pc:sldMk cId="357976038" sldId="308"/>
            <ac:spMk id="13" creationId="{5A95B800-FAC5-C087-CBB2-8544600026B4}"/>
          </ac:spMkLst>
        </pc:spChg>
        <pc:picChg chg="add mod">
          <ac:chgData name="Jenna Henkel" userId="966ade77-59de-4fb0-a61c-9a59b00f07f6" providerId="ADAL" clId="{00969AE7-2FAF-4EB8-B6B8-B077B59FA1C6}" dt="2023-01-23T21:29:35.009" v="1107" actId="1076"/>
          <ac:picMkLst>
            <pc:docMk/>
            <pc:sldMk cId="357976038" sldId="308"/>
            <ac:picMk id="3" creationId="{1BC81640-AD13-5A30-ECB3-D804AD42591C}"/>
          </ac:picMkLst>
        </pc:picChg>
        <pc:picChg chg="mod">
          <ac:chgData name="Jenna Henkel" userId="966ade77-59de-4fb0-a61c-9a59b00f07f6" providerId="ADAL" clId="{00969AE7-2FAF-4EB8-B6B8-B077B59FA1C6}" dt="2023-01-23T21:29:37.769" v="1108" actId="1076"/>
          <ac:picMkLst>
            <pc:docMk/>
            <pc:sldMk cId="357976038" sldId="308"/>
            <ac:picMk id="4" creationId="{C23B0866-9D47-CAA2-6DD9-AC3017A2AA0D}"/>
          </ac:picMkLst>
        </pc:picChg>
        <pc:picChg chg="del">
          <ac:chgData name="Jenna Henkel" userId="966ade77-59de-4fb0-a61c-9a59b00f07f6" providerId="ADAL" clId="{00969AE7-2FAF-4EB8-B6B8-B077B59FA1C6}" dt="2023-01-23T21:09:15.296" v="585" actId="478"/>
          <ac:picMkLst>
            <pc:docMk/>
            <pc:sldMk cId="357976038" sldId="308"/>
            <ac:picMk id="11" creationId="{F57CAA69-E3F7-E03E-A657-E187C6848BB2}"/>
          </ac:picMkLst>
        </pc:picChg>
      </pc:sldChg>
      <pc:sldChg chg="addSp delSp modSp add mod">
        <pc:chgData name="Jenna Henkel" userId="966ade77-59de-4fb0-a61c-9a59b00f07f6" providerId="ADAL" clId="{00969AE7-2FAF-4EB8-B6B8-B077B59FA1C6}" dt="2023-01-23T21:34:50.370" v="1148" actId="1076"/>
        <pc:sldMkLst>
          <pc:docMk/>
          <pc:sldMk cId="1138216030" sldId="309"/>
        </pc:sldMkLst>
        <pc:spChg chg="add del mod">
          <ac:chgData name="Jenna Henkel" userId="966ade77-59de-4fb0-a61c-9a59b00f07f6" providerId="ADAL" clId="{00969AE7-2FAF-4EB8-B6B8-B077B59FA1C6}" dt="2023-01-23T21:21:17.727" v="959" actId="478"/>
          <ac:spMkLst>
            <pc:docMk/>
            <pc:sldMk cId="1138216030" sldId="309"/>
            <ac:spMk id="2" creationId="{47D67C71-4333-B94D-8B2D-FC50B68A5054}"/>
          </ac:spMkLst>
        </pc:spChg>
        <pc:spChg chg="add del mod">
          <ac:chgData name="Jenna Henkel" userId="966ade77-59de-4fb0-a61c-9a59b00f07f6" providerId="ADAL" clId="{00969AE7-2FAF-4EB8-B6B8-B077B59FA1C6}" dt="2023-01-23T21:32:32.331" v="1124" actId="478"/>
          <ac:spMkLst>
            <pc:docMk/>
            <pc:sldMk cId="1138216030" sldId="309"/>
            <ac:spMk id="5" creationId="{12BDAA50-C6DF-796A-BBA4-A35C3C53FA04}"/>
          </ac:spMkLst>
        </pc:spChg>
        <pc:spChg chg="add del mod">
          <ac:chgData name="Jenna Henkel" userId="966ade77-59de-4fb0-a61c-9a59b00f07f6" providerId="ADAL" clId="{00969AE7-2FAF-4EB8-B6B8-B077B59FA1C6}" dt="2023-01-23T21:33:24.898" v="1136" actId="478"/>
          <ac:spMkLst>
            <pc:docMk/>
            <pc:sldMk cId="1138216030" sldId="309"/>
            <ac:spMk id="9" creationId="{FF349A0F-3609-CE1B-8E83-065764E01443}"/>
          </ac:spMkLst>
        </pc:spChg>
        <pc:spChg chg="mod">
          <ac:chgData name="Jenna Henkel" userId="966ade77-59de-4fb0-a61c-9a59b00f07f6" providerId="ADAL" clId="{00969AE7-2FAF-4EB8-B6B8-B077B59FA1C6}" dt="2023-01-23T21:34:50.370" v="1148" actId="1076"/>
          <ac:spMkLst>
            <pc:docMk/>
            <pc:sldMk cId="1138216030" sldId="309"/>
            <ac:spMk id="13" creationId="{5A95B800-FAC5-C087-CBB2-8544600026B4}"/>
          </ac:spMkLst>
        </pc:spChg>
        <pc:spChg chg="add del mod">
          <ac:chgData name="Jenna Henkel" userId="966ade77-59de-4fb0-a61c-9a59b00f07f6" providerId="ADAL" clId="{00969AE7-2FAF-4EB8-B6B8-B077B59FA1C6}" dt="2023-01-23T21:34:19.550" v="1140" actId="478"/>
          <ac:spMkLst>
            <pc:docMk/>
            <pc:sldMk cId="1138216030" sldId="309"/>
            <ac:spMk id="14" creationId="{16D11A53-8E22-F187-3D4B-1E0B3E43AF8D}"/>
          </ac:spMkLst>
        </pc:spChg>
        <pc:picChg chg="add del mod">
          <ac:chgData name="Jenna Henkel" userId="966ade77-59de-4fb0-a61c-9a59b00f07f6" providerId="ADAL" clId="{00969AE7-2FAF-4EB8-B6B8-B077B59FA1C6}" dt="2023-01-23T21:32:54.882" v="1131" actId="478"/>
          <ac:picMkLst>
            <pc:docMk/>
            <pc:sldMk cId="1138216030" sldId="309"/>
            <ac:picMk id="4" creationId="{77BEBEDE-FCEA-AF77-6E63-E07979A164AC}"/>
          </ac:picMkLst>
        </pc:picChg>
        <pc:picChg chg="add del mod">
          <ac:chgData name="Jenna Henkel" userId="966ade77-59de-4fb0-a61c-9a59b00f07f6" providerId="ADAL" clId="{00969AE7-2FAF-4EB8-B6B8-B077B59FA1C6}" dt="2023-01-23T21:33:24.898" v="1136" actId="478"/>
          <ac:picMkLst>
            <pc:docMk/>
            <pc:sldMk cId="1138216030" sldId="309"/>
            <ac:picMk id="8" creationId="{1FA2F03A-89F6-3793-F572-C96A4FF84972}"/>
          </ac:picMkLst>
        </pc:picChg>
        <pc:picChg chg="mod">
          <ac:chgData name="Jenna Henkel" userId="966ade77-59de-4fb0-a61c-9a59b00f07f6" providerId="ADAL" clId="{00969AE7-2FAF-4EB8-B6B8-B077B59FA1C6}" dt="2023-01-23T21:34:46.293" v="1147" actId="1076"/>
          <ac:picMkLst>
            <pc:docMk/>
            <pc:sldMk cId="1138216030" sldId="309"/>
            <ac:picMk id="11" creationId="{F57CAA69-E3F7-E03E-A657-E187C6848BB2}"/>
          </ac:picMkLst>
        </pc:picChg>
        <pc:picChg chg="add mod">
          <ac:chgData name="Jenna Henkel" userId="966ade77-59de-4fb0-a61c-9a59b00f07f6" providerId="ADAL" clId="{00969AE7-2FAF-4EB8-B6B8-B077B59FA1C6}" dt="2023-01-23T21:34:44.440" v="1146" actId="1076"/>
          <ac:picMkLst>
            <pc:docMk/>
            <pc:sldMk cId="1138216030" sldId="309"/>
            <ac:picMk id="12" creationId="{5680CE39-2E9A-6DAC-9FD3-0709AA246156}"/>
          </ac:picMkLst>
        </pc:picChg>
      </pc:sldChg>
      <pc:sldChg chg="addSp delSp modSp add mod">
        <pc:chgData name="Jenna Henkel" userId="966ade77-59de-4fb0-a61c-9a59b00f07f6" providerId="ADAL" clId="{00969AE7-2FAF-4EB8-B6B8-B077B59FA1C6}" dt="2023-01-23T21:35:44.878" v="1159" actId="1076"/>
        <pc:sldMkLst>
          <pc:docMk/>
          <pc:sldMk cId="3808640096" sldId="310"/>
        </pc:sldMkLst>
        <pc:spChg chg="add mod">
          <ac:chgData name="Jenna Henkel" userId="966ade77-59de-4fb0-a61c-9a59b00f07f6" providerId="ADAL" clId="{00969AE7-2FAF-4EB8-B6B8-B077B59FA1C6}" dt="2023-01-23T21:35:24.095" v="1152" actId="14100"/>
          <ac:spMkLst>
            <pc:docMk/>
            <pc:sldMk cId="3808640096" sldId="310"/>
            <ac:spMk id="5" creationId="{A03D5F4B-E80E-250D-73F8-373DA4D65609}"/>
          </ac:spMkLst>
        </pc:spChg>
        <pc:spChg chg="mod">
          <ac:chgData name="Jenna Henkel" userId="966ade77-59de-4fb0-a61c-9a59b00f07f6" providerId="ADAL" clId="{00969AE7-2FAF-4EB8-B6B8-B077B59FA1C6}" dt="2023-01-23T21:35:44.878" v="1159" actId="1076"/>
          <ac:spMkLst>
            <pc:docMk/>
            <pc:sldMk cId="3808640096" sldId="310"/>
            <ac:spMk id="13" creationId="{5A95B800-FAC5-C087-CBB2-8544600026B4}"/>
          </ac:spMkLst>
        </pc:spChg>
        <pc:picChg chg="add mod">
          <ac:chgData name="Jenna Henkel" userId="966ade77-59de-4fb0-a61c-9a59b00f07f6" providerId="ADAL" clId="{00969AE7-2FAF-4EB8-B6B8-B077B59FA1C6}" dt="2023-01-23T21:35:41.900" v="1158" actId="14100"/>
          <ac:picMkLst>
            <pc:docMk/>
            <pc:sldMk cId="3808640096" sldId="310"/>
            <ac:picMk id="2" creationId="{70BC5141-78C7-A8AB-17D3-951E79A9A3DE}"/>
          </ac:picMkLst>
        </pc:picChg>
        <pc:picChg chg="add mod">
          <ac:chgData name="Jenna Henkel" userId="966ade77-59de-4fb0-a61c-9a59b00f07f6" providerId="ADAL" clId="{00969AE7-2FAF-4EB8-B6B8-B077B59FA1C6}" dt="2023-01-23T21:35:34.156" v="1155" actId="14100"/>
          <ac:picMkLst>
            <pc:docMk/>
            <pc:sldMk cId="3808640096" sldId="310"/>
            <ac:picMk id="4" creationId="{AE0CAB3C-2080-9DF5-67AE-2C8A5466F713}"/>
          </ac:picMkLst>
        </pc:picChg>
        <pc:picChg chg="del">
          <ac:chgData name="Jenna Henkel" userId="966ade77-59de-4fb0-a61c-9a59b00f07f6" providerId="ADAL" clId="{00969AE7-2FAF-4EB8-B6B8-B077B59FA1C6}" dt="2023-01-23T21:24:47.690" v="1013" actId="478"/>
          <ac:picMkLst>
            <pc:docMk/>
            <pc:sldMk cId="3808640096" sldId="310"/>
            <ac:picMk id="11" creationId="{F57CAA69-E3F7-E03E-A657-E187C6848BB2}"/>
          </ac:picMkLst>
        </pc:picChg>
      </pc:sldChg>
      <pc:sldChg chg="addSp delSp modSp add mod">
        <pc:chgData name="Jenna Henkel" userId="966ade77-59de-4fb0-a61c-9a59b00f07f6" providerId="ADAL" clId="{00969AE7-2FAF-4EB8-B6B8-B077B59FA1C6}" dt="2023-01-26T15:33:06.167" v="1361" actId="20577"/>
        <pc:sldMkLst>
          <pc:docMk/>
          <pc:sldMk cId="182080107" sldId="311"/>
        </pc:sldMkLst>
        <pc:spChg chg="del">
          <ac:chgData name="Jenna Henkel" userId="966ade77-59de-4fb0-a61c-9a59b00f07f6" providerId="ADAL" clId="{00969AE7-2FAF-4EB8-B6B8-B077B59FA1C6}" dt="2023-01-26T15:31:55.864" v="1339" actId="478"/>
          <ac:spMkLst>
            <pc:docMk/>
            <pc:sldMk cId="182080107" sldId="311"/>
            <ac:spMk id="4" creationId="{197A08EE-4DEB-A752-16FC-3B4BA33E289B}"/>
          </ac:spMkLst>
        </pc:spChg>
        <pc:spChg chg="mod">
          <ac:chgData name="Jenna Henkel" userId="966ade77-59de-4fb0-a61c-9a59b00f07f6" providerId="ADAL" clId="{00969AE7-2FAF-4EB8-B6B8-B077B59FA1C6}" dt="2023-01-26T15:31:52.886" v="1338" actId="2711"/>
          <ac:spMkLst>
            <pc:docMk/>
            <pc:sldMk cId="182080107" sldId="311"/>
            <ac:spMk id="6" creationId="{F8099990-1DD3-4E89-9D70-05BD9123C634}"/>
          </ac:spMkLst>
        </pc:spChg>
        <pc:spChg chg="mod">
          <ac:chgData name="Jenna Henkel" userId="966ade77-59de-4fb0-a61c-9a59b00f07f6" providerId="ADAL" clId="{00969AE7-2FAF-4EB8-B6B8-B077B59FA1C6}" dt="2023-01-26T15:33:06.167" v="1361" actId="20577"/>
          <ac:spMkLst>
            <pc:docMk/>
            <pc:sldMk cId="182080107" sldId="311"/>
            <ac:spMk id="9" creationId="{1E356B7B-D3AC-3D96-F4CD-FFA952C0819B}"/>
          </ac:spMkLst>
        </pc:spChg>
        <pc:picChg chg="del">
          <ac:chgData name="Jenna Henkel" userId="966ade77-59de-4fb0-a61c-9a59b00f07f6" providerId="ADAL" clId="{00969AE7-2FAF-4EB8-B6B8-B077B59FA1C6}" dt="2023-01-26T15:31:57.990" v="1340" actId="478"/>
          <ac:picMkLst>
            <pc:docMk/>
            <pc:sldMk cId="182080107" sldId="311"/>
            <ac:picMk id="2" creationId="{52F1C853-F624-C294-9087-28C753910979}"/>
          </ac:picMkLst>
        </pc:picChg>
        <pc:picChg chg="add mod">
          <ac:chgData name="Jenna Henkel" userId="966ade77-59de-4fb0-a61c-9a59b00f07f6" providerId="ADAL" clId="{00969AE7-2FAF-4EB8-B6B8-B077B59FA1C6}" dt="2023-01-26T15:32:16.725" v="1343" actId="1076"/>
          <ac:picMkLst>
            <pc:docMk/>
            <pc:sldMk cId="182080107" sldId="311"/>
            <ac:picMk id="3" creationId="{07BC3ED1-E7F0-74F8-CABF-1D64DCBA344B}"/>
          </ac:picMkLst>
        </pc:picChg>
        <pc:picChg chg="del">
          <ac:chgData name="Jenna Henkel" userId="966ade77-59de-4fb0-a61c-9a59b00f07f6" providerId="ADAL" clId="{00969AE7-2FAF-4EB8-B6B8-B077B59FA1C6}" dt="2023-01-26T15:32:08.528" v="1341" actId="478"/>
          <ac:picMkLst>
            <pc:docMk/>
            <pc:sldMk cId="182080107" sldId="311"/>
            <ac:picMk id="5" creationId="{89EB3446-FA5D-DF0E-3BB9-F71A654EE09A}"/>
          </ac:picMkLst>
        </pc:picChg>
      </pc:sldChg>
      <pc:sldChg chg="delSp modSp add mod">
        <pc:chgData name="Jenna Henkel" userId="966ade77-59de-4fb0-a61c-9a59b00f07f6" providerId="ADAL" clId="{00969AE7-2FAF-4EB8-B6B8-B077B59FA1C6}" dt="2023-01-26T15:49:19.495" v="1649" actId="14100"/>
        <pc:sldMkLst>
          <pc:docMk/>
          <pc:sldMk cId="4145965415" sldId="312"/>
        </pc:sldMkLst>
        <pc:spChg chg="mod">
          <ac:chgData name="Jenna Henkel" userId="966ade77-59de-4fb0-a61c-9a59b00f07f6" providerId="ADAL" clId="{00969AE7-2FAF-4EB8-B6B8-B077B59FA1C6}" dt="2023-01-26T15:49:19.495" v="1649" actId="14100"/>
          <ac:spMkLst>
            <pc:docMk/>
            <pc:sldMk cId="4145965415" sldId="312"/>
            <ac:spMk id="4" creationId="{197A08EE-4DEB-A752-16FC-3B4BA33E289B}"/>
          </ac:spMkLst>
        </pc:spChg>
        <pc:spChg chg="mod">
          <ac:chgData name="Jenna Henkel" userId="966ade77-59de-4fb0-a61c-9a59b00f07f6" providerId="ADAL" clId="{00969AE7-2FAF-4EB8-B6B8-B077B59FA1C6}" dt="2023-01-26T15:49:05.939" v="1646" actId="20577"/>
          <ac:spMkLst>
            <pc:docMk/>
            <pc:sldMk cId="4145965415" sldId="312"/>
            <ac:spMk id="6" creationId="{F8099990-1DD3-4E89-9D70-05BD9123C634}"/>
          </ac:spMkLst>
        </pc:spChg>
        <pc:picChg chg="del">
          <ac:chgData name="Jenna Henkel" userId="966ade77-59de-4fb0-a61c-9a59b00f07f6" providerId="ADAL" clId="{00969AE7-2FAF-4EB8-B6B8-B077B59FA1C6}" dt="2023-01-26T15:49:10.459" v="1647" actId="478"/>
          <ac:picMkLst>
            <pc:docMk/>
            <pc:sldMk cId="4145965415" sldId="312"/>
            <ac:picMk id="3" creationId="{A0C0DE94-B75B-8F14-CBC8-4C6FEEDEB0D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D98B-1763-4363-8C5A-9DA097A3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AE690-4B22-4AF7-BB29-22730C55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700F-33DA-422B-B4DD-99D832876FAE}"/>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5" name="Footer Placeholder 4">
            <a:extLst>
              <a:ext uri="{FF2B5EF4-FFF2-40B4-BE49-F238E27FC236}">
                <a16:creationId xmlns:a16="http://schemas.microsoft.com/office/drawing/2014/main" id="{931F110A-CA6F-45D2-997A-5B9BA82D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E72A5-C9E0-4B2F-8A62-352B1A7BEAF9}"/>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435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3D-0994-4846-9241-E93F1260E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CC4E9-B211-4CB4-B08A-2AEF97A0D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1813-BCDD-4DF7-9732-13637D58E5B5}"/>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5" name="Footer Placeholder 4">
            <a:extLst>
              <a:ext uri="{FF2B5EF4-FFF2-40B4-BE49-F238E27FC236}">
                <a16:creationId xmlns:a16="http://schemas.microsoft.com/office/drawing/2014/main" id="{54437586-5F57-4CE6-A129-B81732C59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CA20C-4135-4568-B618-F3295AB305EA}"/>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2281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DB287-3026-47C3-ADEF-411098520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8DC14-12D3-4408-9824-EAD1739AE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1CC1-3B3F-4A24-8EF8-EE80D9E9344C}"/>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5" name="Footer Placeholder 4">
            <a:extLst>
              <a:ext uri="{FF2B5EF4-FFF2-40B4-BE49-F238E27FC236}">
                <a16:creationId xmlns:a16="http://schemas.microsoft.com/office/drawing/2014/main" id="{B67D829C-564A-4EBD-912C-74428606D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31C5-C5D4-4F61-AAE2-988FBB3DB47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6161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C6D-EDD3-46D2-AB74-8DC780810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B027E-86C4-4013-87D0-1971257CD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016A-DF89-4242-B1BB-F950C08377BE}"/>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5" name="Footer Placeholder 4">
            <a:extLst>
              <a:ext uri="{FF2B5EF4-FFF2-40B4-BE49-F238E27FC236}">
                <a16:creationId xmlns:a16="http://schemas.microsoft.com/office/drawing/2014/main" id="{8BF03082-391C-4B91-9637-DBE6DF4CF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ED919-311C-465C-8BE3-83BEFB11B15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6101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CEB8-1B3A-4958-8102-DF20A64E5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71C8A-52A4-4C3B-AD8F-6FE98F52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53951-12E4-4E88-9954-9B05E2603820}"/>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5" name="Footer Placeholder 4">
            <a:extLst>
              <a:ext uri="{FF2B5EF4-FFF2-40B4-BE49-F238E27FC236}">
                <a16:creationId xmlns:a16="http://schemas.microsoft.com/office/drawing/2014/main" id="{7D774805-4F51-4FBE-85BB-CF44C3C59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F03E-F18F-4553-B75A-3AD5AA27304E}"/>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192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DC5-4D49-467E-B475-E36F1100E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87353-E905-4A36-B60D-CF852CABF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7B174-9528-40E0-BE4D-0879D53AA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A3939-27FC-462E-A160-CC1D1A3D8F04}"/>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6" name="Footer Placeholder 5">
            <a:extLst>
              <a:ext uri="{FF2B5EF4-FFF2-40B4-BE49-F238E27FC236}">
                <a16:creationId xmlns:a16="http://schemas.microsoft.com/office/drawing/2014/main" id="{3E99BBDF-F5FB-4682-A847-FA9FF79E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E815-98AA-45D0-9F84-DFA1DEF1523B}"/>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5665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EF6-AF68-4EAB-9E91-505D5E4C8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E43D-DC7D-4F17-B5F2-3ADE5AF7F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0CD3C-F795-43D9-A499-12506892E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9599-573D-4BB9-8B8D-21A05337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4FC51-0095-4D6C-A9EE-442839048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92ED8-7218-4490-A28E-BA7832F5C320}"/>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8" name="Footer Placeholder 7">
            <a:extLst>
              <a:ext uri="{FF2B5EF4-FFF2-40B4-BE49-F238E27FC236}">
                <a16:creationId xmlns:a16="http://schemas.microsoft.com/office/drawing/2014/main" id="{9A2A2DA6-F3EC-42EA-944F-173A5D05F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63C84-FA9C-46C5-B769-9F217AF10096}"/>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574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89D0-8743-47E4-BB99-8E157EE5E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43821-7019-48D8-A121-77324259363D}"/>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4" name="Footer Placeholder 3">
            <a:extLst>
              <a:ext uri="{FF2B5EF4-FFF2-40B4-BE49-F238E27FC236}">
                <a16:creationId xmlns:a16="http://schemas.microsoft.com/office/drawing/2014/main" id="{7414D042-DD1F-4EE0-A6DD-FDD06F8C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E29D6-9682-4B9B-8BDB-EE193373380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40373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7970-4ECC-4178-9D2E-F85E4A4017B6}"/>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3" name="Footer Placeholder 2">
            <a:extLst>
              <a:ext uri="{FF2B5EF4-FFF2-40B4-BE49-F238E27FC236}">
                <a16:creationId xmlns:a16="http://schemas.microsoft.com/office/drawing/2014/main" id="{7150F1DF-A8CF-4BFA-9FAB-8C9EDFA07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C09C7-9562-494B-A93B-F12064D77AC0}"/>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51017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D7CB-AE0E-4AA9-AFFD-CE002619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1C842-4699-4431-8258-448C4B7AD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F0D30-8CEE-4F74-BC70-4B797BEEE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BD7A6-11B0-4418-95D3-B5E02A673B4C}"/>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6" name="Footer Placeholder 5">
            <a:extLst>
              <a:ext uri="{FF2B5EF4-FFF2-40B4-BE49-F238E27FC236}">
                <a16:creationId xmlns:a16="http://schemas.microsoft.com/office/drawing/2014/main" id="{1B762D30-FC31-41EC-9D6E-5F2F4EB74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8397-AE1E-408C-B603-ACA310EDF7A1}"/>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60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7898-DD9C-45B4-9F60-892D74A5D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75A76-4ABD-4D3D-B962-2F30013E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4F30E-EBB7-4691-93DC-24B7E4BCE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4F7A8-54D0-4ED6-B48F-989EF7DCF8B8}"/>
              </a:ext>
            </a:extLst>
          </p:cNvPr>
          <p:cNvSpPr>
            <a:spLocks noGrp="1"/>
          </p:cNvSpPr>
          <p:nvPr>
            <p:ph type="dt" sz="half" idx="10"/>
          </p:nvPr>
        </p:nvSpPr>
        <p:spPr/>
        <p:txBody>
          <a:bodyPr/>
          <a:lstStyle/>
          <a:p>
            <a:fld id="{A9E90861-4F59-4E59-A424-AA655DF2A269}" type="datetimeFigureOut">
              <a:rPr lang="en-US" smtClean="0"/>
              <a:t>1/26/2023</a:t>
            </a:fld>
            <a:endParaRPr lang="en-US"/>
          </a:p>
        </p:txBody>
      </p:sp>
      <p:sp>
        <p:nvSpPr>
          <p:cNvPr id="6" name="Footer Placeholder 5">
            <a:extLst>
              <a:ext uri="{FF2B5EF4-FFF2-40B4-BE49-F238E27FC236}">
                <a16:creationId xmlns:a16="http://schemas.microsoft.com/office/drawing/2014/main" id="{6125A823-5DD9-49B0-BA6A-F6C2384D7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DE7E-0A3E-4557-B201-628C9574F6EC}"/>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3895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86ED8-8D72-4628-B3EA-41536230B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7D1CE-F83A-434A-9DF9-CDAF724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68D4-63DF-4CF5-B348-ED8F4C88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0861-4F59-4E59-A424-AA655DF2A269}" type="datetimeFigureOut">
              <a:rPr lang="en-US" smtClean="0"/>
              <a:t>1/26/2023</a:t>
            </a:fld>
            <a:endParaRPr lang="en-US"/>
          </a:p>
        </p:txBody>
      </p:sp>
      <p:sp>
        <p:nvSpPr>
          <p:cNvPr id="5" name="Footer Placeholder 4">
            <a:extLst>
              <a:ext uri="{FF2B5EF4-FFF2-40B4-BE49-F238E27FC236}">
                <a16:creationId xmlns:a16="http://schemas.microsoft.com/office/drawing/2014/main" id="{E200B739-6622-4201-AE0A-8A654738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793E9-041A-4740-A1E7-470896EC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CF06-45CD-4AE8-981B-DC7AE25DF3E0}" type="slidenum">
              <a:rPr lang="en-US" smtClean="0"/>
              <a:t>‹#›</a:t>
            </a:fld>
            <a:endParaRPr lang="en-US"/>
          </a:p>
        </p:txBody>
      </p:sp>
    </p:spTree>
    <p:extLst>
      <p:ext uri="{BB962C8B-B14F-4D97-AF65-F5344CB8AC3E}">
        <p14:creationId xmlns:p14="http://schemas.microsoft.com/office/powerpoint/2010/main" val="12731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nihgov/24661308922" TargetMode="External"/><Relationship Id="rId3" Type="http://schemas.openxmlformats.org/officeDocument/2006/relationships/image" Target="../media/image13.0"/><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nfermeroenurgencias.blogspot.com/2016/08/botulismo.html" TargetMode="External"/><Relationship Id="rId5" Type="http://schemas.openxmlformats.org/officeDocument/2006/relationships/image" Target="../media/image14.jpeg"/><Relationship Id="rId10" Type="http://schemas.openxmlformats.org/officeDocument/2006/relationships/hyperlink" Target="https://natureontheedge.com/2017/07/20/red-tide/" TargetMode="External"/><Relationship Id="rId4" Type="http://schemas.openxmlformats.org/officeDocument/2006/relationships/hyperlink" Target="https://www.rawpixel.com/image/2288645/free-photo-image-bacterium-cdc-cdc-salmonella" TargetMode="External"/><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3.0"/><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rawpixel.com/image/2288645/free-photo-image-bacterium-cdc-cdc-salmonell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nfermeroenurgencias.blogspot.com/2016/08/botulismo.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lickr.com/photos/nihgov/2466130892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natureontheedge.com/2017/07/20/red-tid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homedistiller.org/wiki/index.php/Yeast" TargetMode="External"/><Relationship Id="rId5" Type="http://schemas.openxmlformats.org/officeDocument/2006/relationships/image" Target="../media/image5.jpg"/><Relationship Id="rId10" Type="http://schemas.openxmlformats.org/officeDocument/2006/relationships/image" Target="../media/image8.png"/><Relationship Id="rId4" Type="http://schemas.openxmlformats.org/officeDocument/2006/relationships/hyperlink" Target="https://pursuit.unimelb.edu.au/articles/the-chemical-warfare-against-bacteria-superbugs" TargetMode="External"/><Relationship Id="rId9" Type="http://schemas.openxmlformats.org/officeDocument/2006/relationships/hyperlink" Target="https://gartic.com.br/lactobacill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fanaticcook.com/2014/02/23/dairy-consumption-and-type-2-diabete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technologyforlife.org/articles/health/antibiotics-action-and-side-effects/" TargetMode="External"/><Relationship Id="rId5" Type="http://schemas.openxmlformats.org/officeDocument/2006/relationships/image" Target="../media/image10.jpg"/><Relationship Id="rId4" Type="http://schemas.openxmlformats.org/officeDocument/2006/relationships/hyperlink" Target="https://pursuit.unimelb.edu.au/articles/the-chemical-warfare-against-bacteria-superbug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sclohonet.blogspot.com/2010_09_12_archive.html" TargetMode="External"/><Relationship Id="rId5" Type="http://schemas.openxmlformats.org/officeDocument/2006/relationships/image" Target="../media/image11.jpeg"/><Relationship Id="rId4" Type="http://schemas.openxmlformats.org/officeDocument/2006/relationships/hyperlink" Target="https://gartic.com.br/lactobacill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flickr.com/photos/gemstone/8267257473" TargetMode="External"/><Relationship Id="rId5" Type="http://schemas.openxmlformats.org/officeDocument/2006/relationships/image" Target="../media/image12.jpg"/><Relationship Id="rId4" Type="http://schemas.openxmlformats.org/officeDocument/2006/relationships/hyperlink" Target="https://homedistiller.org/wiki/index.php/Ye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561754" y="2921168"/>
            <a:ext cx="1106849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6000" b="1" dirty="0">
                <a:solidFill>
                  <a:srgbClr val="004B97"/>
                </a:solidFill>
                <a:latin typeface="Times New Roman" panose="02020603050405020304" pitchFamily="18" charset="0"/>
                <a:cs typeface="Times New Roman" panose="02020603050405020304" pitchFamily="18" charset="0"/>
              </a:rPr>
              <a:t>Microorganisms</a:t>
            </a:r>
            <a:endParaRPr lang="en-US" sz="4000" b="1" dirty="0">
              <a:solidFill>
                <a:srgbClr val="004B97"/>
              </a:solidFill>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7606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Beneficial Microorganisms</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FF9836E-1A7E-9805-A67E-6AA9716970CC}"/>
              </a:ext>
            </a:extLst>
          </p:cNvPr>
          <p:cNvSpPr txBox="1"/>
          <p:nvPr/>
        </p:nvSpPr>
        <p:spPr>
          <a:xfrm>
            <a:off x="3045983" y="2619798"/>
            <a:ext cx="9146017" cy="1569660"/>
          </a:xfrm>
          <a:prstGeom prst="rect">
            <a:avLst/>
          </a:prstGeom>
          <a:noFill/>
        </p:spPr>
        <p:txBody>
          <a:bodyPr wrap="square">
            <a:spAutoFit/>
          </a:bodyPr>
          <a:lstStyle/>
          <a:p>
            <a:pPr lvl="1"/>
            <a:r>
              <a:rPr lang="en-US" sz="2400" b="1" dirty="0">
                <a:latin typeface="Times New Roman" panose="02020603050405020304" pitchFamily="18" charset="0"/>
                <a:cs typeface="Times New Roman" panose="02020603050405020304" pitchFamily="18" charset="0"/>
              </a:rPr>
              <a:t>Rotifers –</a:t>
            </a:r>
            <a:r>
              <a:rPr lang="en-US" sz="2400" dirty="0">
                <a:latin typeface="Times New Roman" panose="02020603050405020304" pitchFamily="18" charset="0"/>
                <a:cs typeface="Times New Roman" panose="02020603050405020304" pitchFamily="18" charset="0"/>
              </a:rPr>
              <a:t> A microscopic, aquatic invertebrate that plays an important part in the freshwater zooplankton ecosystem, being a major food source and with many species also contributing to the decomposition of soil organic matter.   </a:t>
            </a:r>
          </a:p>
        </p:txBody>
      </p:sp>
      <p:sp>
        <p:nvSpPr>
          <p:cNvPr id="13" name="TextBox 12">
            <a:extLst>
              <a:ext uri="{FF2B5EF4-FFF2-40B4-BE49-F238E27FC236}">
                <a16:creationId xmlns:a16="http://schemas.microsoft.com/office/drawing/2014/main" id="{5A95B800-FAC5-C087-CBB2-8544600026B4}"/>
              </a:ext>
            </a:extLst>
          </p:cNvPr>
          <p:cNvSpPr txBox="1"/>
          <p:nvPr/>
        </p:nvSpPr>
        <p:spPr>
          <a:xfrm>
            <a:off x="5995017" y="4078754"/>
            <a:ext cx="6093618" cy="461665"/>
          </a:xfrm>
          <a:prstGeom prst="rect">
            <a:avLst/>
          </a:prstGeom>
          <a:noFill/>
        </p:spPr>
        <p:txBody>
          <a:bodyPr wrap="square">
            <a:spAutoFit/>
          </a:bodyPr>
          <a:lstStyle/>
          <a:p>
            <a:endParaRPr lang="en-US" sz="2400" b="0" i="0" dirty="0">
              <a:solidFill>
                <a:srgbClr val="1A1A1A"/>
              </a:solidFill>
              <a:effectLst/>
              <a:latin typeface="Georgia" panose="02040502050405020303" pitchFamily="18" charset="0"/>
            </a:endParaRPr>
          </a:p>
        </p:txBody>
      </p:sp>
      <p:pic>
        <p:nvPicPr>
          <p:cNvPr id="3" name="Picture 2">
            <a:extLst>
              <a:ext uri="{FF2B5EF4-FFF2-40B4-BE49-F238E27FC236}">
                <a16:creationId xmlns:a16="http://schemas.microsoft.com/office/drawing/2014/main" id="{7968939F-FA55-6A77-49F9-04D41FE3C162}"/>
              </a:ext>
            </a:extLst>
          </p:cNvPr>
          <p:cNvPicPr>
            <a:picLocks noChangeAspect="1"/>
          </p:cNvPicPr>
          <p:nvPr/>
        </p:nvPicPr>
        <p:blipFill>
          <a:blip r:embed="rId3"/>
          <a:stretch>
            <a:fillRect/>
          </a:stretch>
        </p:blipFill>
        <p:spPr>
          <a:xfrm>
            <a:off x="519112" y="2619798"/>
            <a:ext cx="2415359" cy="1607312"/>
          </a:xfrm>
          <a:prstGeom prst="rect">
            <a:avLst/>
          </a:prstGeom>
        </p:spPr>
      </p:pic>
    </p:spTree>
    <p:extLst>
      <p:ext uri="{BB962C8B-B14F-4D97-AF65-F5344CB8AC3E}">
        <p14:creationId xmlns:p14="http://schemas.microsoft.com/office/powerpoint/2010/main" val="253992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Harmful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FF9836E-1A7E-9805-A67E-6AA9716970CC}"/>
              </a:ext>
            </a:extLst>
          </p:cNvPr>
          <p:cNvSpPr txBox="1"/>
          <p:nvPr/>
        </p:nvSpPr>
        <p:spPr>
          <a:xfrm>
            <a:off x="594112" y="2459504"/>
            <a:ext cx="6323057" cy="193899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microorganisms are harmful:  </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Salmonella</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Clostridium botulinum (Botox)</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E-Coli</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Algae</a:t>
            </a:r>
          </a:p>
        </p:txBody>
      </p:sp>
      <p:pic>
        <p:nvPicPr>
          <p:cNvPr id="3" name="Picture 2" descr="A picture containing invertebrate, coelenterate, jellyfish&#10;&#10;Description automatically generated">
            <a:extLst>
              <a:ext uri="{FF2B5EF4-FFF2-40B4-BE49-F238E27FC236}">
                <a16:creationId xmlns:a16="http://schemas.microsoft.com/office/drawing/2014/main" id="{015B0318-12C2-6CC1-4B4C-AE9529AE93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4800" y="1689100"/>
            <a:ext cx="2070100" cy="2070100"/>
          </a:xfrm>
          <a:prstGeom prst="rect">
            <a:avLst/>
          </a:prstGeom>
        </p:spPr>
      </p:pic>
      <p:pic>
        <p:nvPicPr>
          <p:cNvPr id="10" name="Picture 9" descr="A picture containing invertebrate&#10;&#10;Description automatically generated">
            <a:extLst>
              <a:ext uri="{FF2B5EF4-FFF2-40B4-BE49-F238E27FC236}">
                <a16:creationId xmlns:a16="http://schemas.microsoft.com/office/drawing/2014/main" id="{78F1D559-A131-0932-F9B1-8BADE9FF34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24900" y="1689100"/>
            <a:ext cx="2763690" cy="2070100"/>
          </a:xfrm>
          <a:prstGeom prst="rect">
            <a:avLst/>
          </a:prstGeom>
        </p:spPr>
      </p:pic>
      <p:pic>
        <p:nvPicPr>
          <p:cNvPr id="13" name="Picture 12" descr="A picture containing handwear&#10;&#10;Description automatically generated">
            <a:extLst>
              <a:ext uri="{FF2B5EF4-FFF2-40B4-BE49-F238E27FC236}">
                <a16:creationId xmlns:a16="http://schemas.microsoft.com/office/drawing/2014/main" id="{1BC1C6AE-16CA-CCE0-5A9D-2AED8A61FFF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654800" y="3753710"/>
            <a:ext cx="2552700" cy="1503521"/>
          </a:xfrm>
          <a:prstGeom prst="rect">
            <a:avLst/>
          </a:prstGeom>
        </p:spPr>
      </p:pic>
      <p:pic>
        <p:nvPicPr>
          <p:cNvPr id="16" name="Picture 15" descr="A picture containing beach, outdoor, shore, nature&#10;&#10;Description automatically generated">
            <a:extLst>
              <a:ext uri="{FF2B5EF4-FFF2-40B4-BE49-F238E27FC236}">
                <a16:creationId xmlns:a16="http://schemas.microsoft.com/office/drawing/2014/main" id="{2EA25E9B-01A2-C4C3-3EFE-BEDF8C56F99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207500" y="3748409"/>
            <a:ext cx="2281090" cy="1513301"/>
          </a:xfrm>
          <a:prstGeom prst="rect">
            <a:avLst/>
          </a:prstGeom>
        </p:spPr>
      </p:pic>
    </p:spTree>
    <p:extLst>
      <p:ext uri="{BB962C8B-B14F-4D97-AF65-F5344CB8AC3E}">
        <p14:creationId xmlns:p14="http://schemas.microsoft.com/office/powerpoint/2010/main" val="142635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Harmful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95B800-FAC5-C087-CBB2-8544600026B4}"/>
              </a:ext>
            </a:extLst>
          </p:cNvPr>
          <p:cNvSpPr txBox="1"/>
          <p:nvPr/>
        </p:nvSpPr>
        <p:spPr>
          <a:xfrm>
            <a:off x="5995017" y="4078754"/>
            <a:ext cx="6093618" cy="461665"/>
          </a:xfrm>
          <a:prstGeom prst="rect">
            <a:avLst/>
          </a:prstGeom>
          <a:noFill/>
        </p:spPr>
        <p:txBody>
          <a:bodyPr wrap="square">
            <a:spAutoFit/>
          </a:bodyPr>
          <a:lstStyle/>
          <a:p>
            <a:endParaRPr lang="en-US" sz="2400" b="0" i="0" dirty="0">
              <a:solidFill>
                <a:srgbClr val="1A1A1A"/>
              </a:solidFill>
              <a:effectLst/>
              <a:latin typeface="Georgia" panose="02040502050405020303" pitchFamily="18" charset="0"/>
            </a:endParaRPr>
          </a:p>
        </p:txBody>
      </p:sp>
      <p:sp>
        <p:nvSpPr>
          <p:cNvPr id="4" name="TextBox 3">
            <a:extLst>
              <a:ext uri="{FF2B5EF4-FFF2-40B4-BE49-F238E27FC236}">
                <a16:creationId xmlns:a16="http://schemas.microsoft.com/office/drawing/2014/main" id="{197A08EE-4DEB-A752-16FC-3B4BA33E289B}"/>
              </a:ext>
            </a:extLst>
          </p:cNvPr>
          <p:cNvSpPr txBox="1"/>
          <p:nvPr/>
        </p:nvSpPr>
        <p:spPr>
          <a:xfrm>
            <a:off x="3369788" y="2878425"/>
            <a:ext cx="7890933"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Salmonella -</a:t>
            </a:r>
            <a:r>
              <a:rPr lang="en-US" sz="2400" dirty="0">
                <a:latin typeface="Times New Roman" panose="02020603050405020304" pitchFamily="18" charset="0"/>
                <a:cs typeface="Times New Roman" panose="02020603050405020304" pitchFamily="18" charset="0"/>
              </a:rPr>
              <a:t> A common bacterial disease that affects the intestinal tract. Humans become infected most frequently through contaminated water or food.</a:t>
            </a:r>
          </a:p>
        </p:txBody>
      </p:sp>
      <p:pic>
        <p:nvPicPr>
          <p:cNvPr id="3" name="Picture 2" descr="A picture containing invertebrate, coelenterate, jellyfish&#10;&#10;Description automatically generated">
            <a:extLst>
              <a:ext uri="{FF2B5EF4-FFF2-40B4-BE49-F238E27FC236}">
                <a16:creationId xmlns:a16="http://schemas.microsoft.com/office/drawing/2014/main" id="{A90A7503-88BD-5A1E-3819-0165D5270E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1279" y="2393950"/>
            <a:ext cx="2070100" cy="2070100"/>
          </a:xfrm>
          <a:prstGeom prst="rect">
            <a:avLst/>
          </a:prstGeom>
        </p:spPr>
      </p:pic>
    </p:spTree>
    <p:extLst>
      <p:ext uri="{BB962C8B-B14F-4D97-AF65-F5344CB8AC3E}">
        <p14:creationId xmlns:p14="http://schemas.microsoft.com/office/powerpoint/2010/main" val="120424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panose="02020603050405020304" pitchFamily="18" charset="0"/>
                <a:cs typeface="Times" panose="02020603050405020304" pitchFamily="18" charset="0"/>
              </a:rPr>
              <a:t>Harmful Microorganisms</a:t>
            </a:r>
            <a:endParaRPr lang="en-US" sz="3200" b="1" dirty="0">
              <a:solidFill>
                <a:schemeClr val="bg1"/>
              </a:solidFill>
              <a:latin typeface="Times" panose="02020603050405020304" pitchFamily="18" charset="0"/>
              <a:cs typeface="Times" panose="02020603050405020304" pitchFamily="18" charset="0"/>
            </a:endParaRPr>
          </a:p>
        </p:txBody>
      </p:sp>
      <p:sp>
        <p:nvSpPr>
          <p:cNvPr id="13" name="TextBox 12">
            <a:extLst>
              <a:ext uri="{FF2B5EF4-FFF2-40B4-BE49-F238E27FC236}">
                <a16:creationId xmlns:a16="http://schemas.microsoft.com/office/drawing/2014/main" id="{5A95B800-FAC5-C087-CBB2-8544600026B4}"/>
              </a:ext>
            </a:extLst>
          </p:cNvPr>
          <p:cNvSpPr txBox="1"/>
          <p:nvPr/>
        </p:nvSpPr>
        <p:spPr>
          <a:xfrm>
            <a:off x="5995017" y="4078754"/>
            <a:ext cx="6093618" cy="461665"/>
          </a:xfrm>
          <a:prstGeom prst="rect">
            <a:avLst/>
          </a:prstGeom>
          <a:noFill/>
        </p:spPr>
        <p:txBody>
          <a:bodyPr wrap="square">
            <a:spAutoFit/>
          </a:bodyPr>
          <a:lstStyle/>
          <a:p>
            <a:endParaRPr lang="en-US" sz="2400" b="0" i="0" dirty="0">
              <a:solidFill>
                <a:srgbClr val="1A1A1A"/>
              </a:solidFill>
              <a:effectLst/>
              <a:latin typeface="Georgia" panose="02040502050405020303" pitchFamily="18" charset="0"/>
            </a:endParaRPr>
          </a:p>
        </p:txBody>
      </p:sp>
      <p:sp>
        <p:nvSpPr>
          <p:cNvPr id="4" name="TextBox 3">
            <a:extLst>
              <a:ext uri="{FF2B5EF4-FFF2-40B4-BE49-F238E27FC236}">
                <a16:creationId xmlns:a16="http://schemas.microsoft.com/office/drawing/2014/main" id="{197A08EE-4DEB-A752-16FC-3B4BA33E289B}"/>
              </a:ext>
            </a:extLst>
          </p:cNvPr>
          <p:cNvSpPr txBox="1"/>
          <p:nvPr/>
        </p:nvSpPr>
        <p:spPr>
          <a:xfrm>
            <a:off x="3731448" y="2459504"/>
            <a:ext cx="7890933" cy="193899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Clostridium botulinum (Botox) – </a:t>
            </a:r>
            <a:r>
              <a:rPr lang="en-US" sz="2400" b="0" i="0" dirty="0">
                <a:effectLst/>
                <a:latin typeface="Times New Roman" panose="02020603050405020304" pitchFamily="18" charset="0"/>
                <a:cs typeface="Times New Roman" panose="02020603050405020304" pitchFamily="18" charset="0"/>
              </a:rPr>
              <a:t>A bacteria that under certain conditions can grow in foods and cause severe food poisoning.  It is also used in very small doses by doctors to treat health conditions where weakening or paralyzing certain muscles or by blocking certain nerves is needed.</a:t>
            </a:r>
            <a:endParaRPr lang="en-US" sz="2400" dirty="0">
              <a:latin typeface="Times New Roman" panose="02020603050405020304" pitchFamily="18" charset="0"/>
              <a:cs typeface="Times New Roman" panose="02020603050405020304" pitchFamily="18" charset="0"/>
            </a:endParaRPr>
          </a:p>
        </p:txBody>
      </p:sp>
      <p:pic>
        <p:nvPicPr>
          <p:cNvPr id="2" name="Picture 1" descr="A picture containing invertebrate&#10;&#10;Description automatically generated">
            <a:extLst>
              <a:ext uri="{FF2B5EF4-FFF2-40B4-BE49-F238E27FC236}">
                <a16:creationId xmlns:a16="http://schemas.microsoft.com/office/drawing/2014/main" id="{C4BF1550-F2BA-98B6-A926-109581D040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9619" y="2393950"/>
            <a:ext cx="2763690" cy="2070100"/>
          </a:xfrm>
          <a:prstGeom prst="rect">
            <a:avLst/>
          </a:prstGeom>
        </p:spPr>
      </p:pic>
    </p:spTree>
    <p:extLst>
      <p:ext uri="{BB962C8B-B14F-4D97-AF65-F5344CB8AC3E}">
        <p14:creationId xmlns:p14="http://schemas.microsoft.com/office/powerpoint/2010/main" val="57145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Harmful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95B800-FAC5-C087-CBB2-8544600026B4}"/>
              </a:ext>
            </a:extLst>
          </p:cNvPr>
          <p:cNvSpPr txBox="1"/>
          <p:nvPr/>
        </p:nvSpPr>
        <p:spPr>
          <a:xfrm>
            <a:off x="5995017" y="4078754"/>
            <a:ext cx="6093618" cy="461665"/>
          </a:xfrm>
          <a:prstGeom prst="rect">
            <a:avLst/>
          </a:prstGeom>
          <a:noFill/>
        </p:spPr>
        <p:txBody>
          <a:bodyPr wrap="square">
            <a:spAutoFit/>
          </a:bodyPr>
          <a:lstStyle/>
          <a:p>
            <a:endParaRPr lang="en-US" sz="2400" b="0" i="0" dirty="0">
              <a:solidFill>
                <a:srgbClr val="1A1A1A"/>
              </a:solidFill>
              <a:effectLst/>
              <a:latin typeface="Georgia" panose="02040502050405020303" pitchFamily="18" charset="0"/>
            </a:endParaRPr>
          </a:p>
        </p:txBody>
      </p:sp>
      <p:sp>
        <p:nvSpPr>
          <p:cNvPr id="9" name="TextBox 8">
            <a:extLst>
              <a:ext uri="{FF2B5EF4-FFF2-40B4-BE49-F238E27FC236}">
                <a16:creationId xmlns:a16="http://schemas.microsoft.com/office/drawing/2014/main" id="{1E356B7B-D3AC-3D96-F4CD-FFA952C0819B}"/>
              </a:ext>
            </a:extLst>
          </p:cNvPr>
          <p:cNvSpPr txBox="1"/>
          <p:nvPr/>
        </p:nvSpPr>
        <p:spPr>
          <a:xfrm>
            <a:off x="4163560" y="2090171"/>
            <a:ext cx="7035138" cy="267765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 Coli – </a:t>
            </a:r>
            <a:r>
              <a:rPr lang="en-US" sz="2400" dirty="0">
                <a:latin typeface="Times New Roman" panose="02020603050405020304" pitchFamily="18" charset="0"/>
                <a:cs typeface="Times New Roman" panose="02020603050405020304" pitchFamily="18" charset="0"/>
              </a:rPr>
              <a:t>A bacteria that normally live in the intestines of people and animals. Most are harmless and an important part of a healthy human intestinal tract.  However, some are pathogenic meaning they can cause illness, such as diarrhea. Most people become infected from contaminated food, such as undercooked ground beef.</a:t>
            </a:r>
          </a:p>
        </p:txBody>
      </p:sp>
      <p:pic>
        <p:nvPicPr>
          <p:cNvPr id="3" name="Picture 2" descr="A picture containing handwear&#10;&#10;Description automatically generated">
            <a:extLst>
              <a:ext uri="{FF2B5EF4-FFF2-40B4-BE49-F238E27FC236}">
                <a16:creationId xmlns:a16="http://schemas.microsoft.com/office/drawing/2014/main" id="{07BC3ED1-E7F0-74F8-CABF-1D64DCBA34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3302" y="2677239"/>
            <a:ext cx="2552700" cy="1503521"/>
          </a:xfrm>
          <a:prstGeom prst="rect">
            <a:avLst/>
          </a:prstGeom>
        </p:spPr>
      </p:pic>
    </p:spTree>
    <p:extLst>
      <p:ext uri="{BB962C8B-B14F-4D97-AF65-F5344CB8AC3E}">
        <p14:creationId xmlns:p14="http://schemas.microsoft.com/office/powerpoint/2010/main" val="18208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Harmful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95B800-FAC5-C087-CBB2-8544600026B4}"/>
              </a:ext>
            </a:extLst>
          </p:cNvPr>
          <p:cNvSpPr txBox="1"/>
          <p:nvPr/>
        </p:nvSpPr>
        <p:spPr>
          <a:xfrm>
            <a:off x="5995017" y="4078754"/>
            <a:ext cx="6093618" cy="461665"/>
          </a:xfrm>
          <a:prstGeom prst="rect">
            <a:avLst/>
          </a:prstGeom>
          <a:noFill/>
        </p:spPr>
        <p:txBody>
          <a:bodyPr wrap="square">
            <a:spAutoFit/>
          </a:bodyPr>
          <a:lstStyle/>
          <a:p>
            <a:endParaRPr lang="en-US" sz="2400" b="0" i="0" dirty="0">
              <a:solidFill>
                <a:srgbClr val="1A1A1A"/>
              </a:solidFill>
              <a:effectLst/>
              <a:latin typeface="Georgia" panose="02040502050405020303" pitchFamily="18" charset="0"/>
            </a:endParaRPr>
          </a:p>
        </p:txBody>
      </p:sp>
      <p:sp>
        <p:nvSpPr>
          <p:cNvPr id="4" name="TextBox 3">
            <a:extLst>
              <a:ext uri="{FF2B5EF4-FFF2-40B4-BE49-F238E27FC236}">
                <a16:creationId xmlns:a16="http://schemas.microsoft.com/office/drawing/2014/main" id="{197A08EE-4DEB-A752-16FC-3B4BA33E289B}"/>
              </a:ext>
            </a:extLst>
          </p:cNvPr>
          <p:cNvSpPr txBox="1"/>
          <p:nvPr/>
        </p:nvSpPr>
        <p:spPr>
          <a:xfrm>
            <a:off x="3490148" y="2459503"/>
            <a:ext cx="7890933" cy="193899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Algae - </a:t>
            </a:r>
            <a:r>
              <a:rPr lang="en-US" sz="2400" dirty="0">
                <a:latin typeface="Times New Roman" panose="02020603050405020304" pitchFamily="18" charset="0"/>
                <a:cs typeface="Times New Roman" panose="02020603050405020304" pitchFamily="18" charset="0"/>
              </a:rPr>
              <a:t>Organisms that are important to the Earth because they produce the oxygen needed to sustain life. If too much algae or cyanobacteria grow at once or they make toxins, they can harm people, animals, and the environment.  Algae blooms such as a red tide are examples.  </a:t>
            </a:r>
          </a:p>
        </p:txBody>
      </p:sp>
      <p:pic>
        <p:nvPicPr>
          <p:cNvPr id="3" name="Picture 2" descr="A picture containing beach, outdoor, shore, nature&#10;&#10;Description automatically generated">
            <a:extLst>
              <a:ext uri="{FF2B5EF4-FFF2-40B4-BE49-F238E27FC236}">
                <a16:creationId xmlns:a16="http://schemas.microsoft.com/office/drawing/2014/main" id="{A0C0DE94-B75B-8F14-CBC8-4C6FEEDEB0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919" y="2672349"/>
            <a:ext cx="2281090" cy="1513301"/>
          </a:xfrm>
          <a:prstGeom prst="rect">
            <a:avLst/>
          </a:prstGeom>
        </p:spPr>
      </p:pic>
    </p:spTree>
    <p:extLst>
      <p:ext uri="{BB962C8B-B14F-4D97-AF65-F5344CB8AC3E}">
        <p14:creationId xmlns:p14="http://schemas.microsoft.com/office/powerpoint/2010/main" val="224903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Beneficial or Harmful?</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95B800-FAC5-C087-CBB2-8544600026B4}"/>
              </a:ext>
            </a:extLst>
          </p:cNvPr>
          <p:cNvSpPr txBox="1"/>
          <p:nvPr/>
        </p:nvSpPr>
        <p:spPr>
          <a:xfrm>
            <a:off x="5995017" y="4078754"/>
            <a:ext cx="6093618" cy="461665"/>
          </a:xfrm>
          <a:prstGeom prst="rect">
            <a:avLst/>
          </a:prstGeom>
          <a:noFill/>
        </p:spPr>
        <p:txBody>
          <a:bodyPr wrap="square">
            <a:spAutoFit/>
          </a:bodyPr>
          <a:lstStyle/>
          <a:p>
            <a:endParaRPr lang="en-US" sz="2400" b="0" i="0" dirty="0">
              <a:solidFill>
                <a:srgbClr val="1A1A1A"/>
              </a:solidFill>
              <a:effectLst/>
              <a:latin typeface="Georgia" panose="02040502050405020303" pitchFamily="18" charset="0"/>
            </a:endParaRPr>
          </a:p>
        </p:txBody>
      </p:sp>
      <p:sp>
        <p:nvSpPr>
          <p:cNvPr id="4" name="TextBox 3">
            <a:extLst>
              <a:ext uri="{FF2B5EF4-FFF2-40B4-BE49-F238E27FC236}">
                <a16:creationId xmlns:a16="http://schemas.microsoft.com/office/drawing/2014/main" id="{197A08EE-4DEB-A752-16FC-3B4BA33E289B}"/>
              </a:ext>
            </a:extLst>
          </p:cNvPr>
          <p:cNvSpPr txBox="1"/>
          <p:nvPr/>
        </p:nvSpPr>
        <p:spPr>
          <a:xfrm>
            <a:off x="498373" y="1541295"/>
            <a:ext cx="11095864"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Algae - </a:t>
            </a:r>
            <a:r>
              <a:rPr lang="en-US" sz="2400" dirty="0">
                <a:latin typeface="Times New Roman" panose="02020603050405020304" pitchFamily="18" charset="0"/>
                <a:cs typeface="Times New Roman" panose="02020603050405020304" pitchFamily="18" charset="0"/>
              </a:rPr>
              <a:t>Organisms that are important to the Earth because they produce the oxygen needed to sustain life. If too much algae or cyanobacteria grow at once or they make toxins, they can harm people, animals, and the environment.  Algae blooms such as a red tide are examples.  </a:t>
            </a:r>
          </a:p>
        </p:txBody>
      </p:sp>
    </p:spTree>
    <p:extLst>
      <p:ext uri="{BB962C8B-B14F-4D97-AF65-F5344CB8AC3E}">
        <p14:creationId xmlns:p14="http://schemas.microsoft.com/office/powerpoint/2010/main" val="414596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Standard</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50FA0B5-7EBF-41DE-AB80-F0B7BBB7C0A1}"/>
              </a:ext>
            </a:extLst>
          </p:cNvPr>
          <p:cNvSpPr txBox="1"/>
          <p:nvPr/>
        </p:nvSpPr>
        <p:spPr>
          <a:xfrm>
            <a:off x="208156" y="1362495"/>
            <a:ext cx="11775688" cy="4939814"/>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S5L4. Obtain, evaluate, and communicate information about how microorganisms benefit or harm larger organisms.  (Clarification statement:  Possible microorganisms could include Tardigrades, Lactobacillus, Probiotics, Rotifers, Salmonella, Clostridium botulinum (Botox), E-coli, Algae, etc. Students are not expected to know these specific organisms.  This list is provided to give teachers examples.)</a:t>
            </a: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a. Construct an argument using scientific evidence to support a claim that microorganisms are beneficial.</a:t>
            </a:r>
          </a:p>
          <a:p>
            <a:pPr lvl="1"/>
            <a:r>
              <a:rPr lang="en-US" sz="2800" dirty="0">
                <a:latin typeface="Times New Roman" panose="02020603050405020304" pitchFamily="18" charset="0"/>
                <a:cs typeface="Times New Roman" panose="02020603050405020304" pitchFamily="18" charset="0"/>
              </a:rPr>
              <a:t>b. Construct an argument using scientific evidence to support a claim that microorganisms are harmful.</a:t>
            </a:r>
          </a:p>
          <a:p>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3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00BA207-4F6C-13CC-C860-099FCA8B3422}"/>
              </a:ext>
            </a:extLst>
          </p:cNvPr>
          <p:cNvPicPr>
            <a:picLocks noChangeAspect="1"/>
          </p:cNvPicPr>
          <p:nvPr/>
        </p:nvPicPr>
        <p:blipFill>
          <a:blip r:embed="rId3"/>
          <a:stretch>
            <a:fillRect/>
          </a:stretch>
        </p:blipFill>
        <p:spPr>
          <a:xfrm>
            <a:off x="8005761" y="1600200"/>
            <a:ext cx="3657600" cy="3657600"/>
          </a:xfrm>
          <a:prstGeom prst="rect">
            <a:avLst/>
          </a:prstGeom>
        </p:spPr>
      </p:pic>
      <p:sp>
        <p:nvSpPr>
          <p:cNvPr id="3" name="TextBox 2">
            <a:extLst>
              <a:ext uri="{FF2B5EF4-FFF2-40B4-BE49-F238E27FC236}">
                <a16:creationId xmlns:a16="http://schemas.microsoft.com/office/drawing/2014/main" id="{ADB1ABE0-9C2A-D61E-77D8-2438D926AF4F}"/>
              </a:ext>
            </a:extLst>
          </p:cNvPr>
          <p:cNvSpPr txBox="1"/>
          <p:nvPr/>
        </p:nvSpPr>
        <p:spPr>
          <a:xfrm>
            <a:off x="528639" y="1600200"/>
            <a:ext cx="530066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Microorganisms are so small that they can only be seen under a microscope.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include a huge range of organisms such as bacteria, viruses, fungi, algae, protozoa, etc.</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microbes can be harmful or beneficial.</a:t>
            </a:r>
          </a:p>
        </p:txBody>
      </p:sp>
    </p:spTree>
    <p:extLst>
      <p:ext uri="{BB962C8B-B14F-4D97-AF65-F5344CB8AC3E}">
        <p14:creationId xmlns:p14="http://schemas.microsoft.com/office/powerpoint/2010/main" val="43225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8E4B66-CCF3-CAA8-56E8-D7F82F29C2C5}"/>
              </a:ext>
            </a:extLst>
          </p:cNvPr>
          <p:cNvPicPr>
            <a:picLocks noChangeAspect="1"/>
          </p:cNvPicPr>
          <p:nvPr/>
        </p:nvPicPr>
        <p:blipFill>
          <a:blip r:embed="rId3"/>
          <a:stretch>
            <a:fillRect/>
          </a:stretch>
        </p:blipFill>
        <p:spPr>
          <a:xfrm>
            <a:off x="7009725" y="2057400"/>
            <a:ext cx="5070763" cy="2743200"/>
          </a:xfrm>
          <a:prstGeom prst="rect">
            <a:avLst/>
          </a:prstGeom>
        </p:spPr>
      </p:pic>
      <p:sp>
        <p:nvSpPr>
          <p:cNvPr id="7" name="TextBox 6">
            <a:extLst>
              <a:ext uri="{FF2B5EF4-FFF2-40B4-BE49-F238E27FC236}">
                <a16:creationId xmlns:a16="http://schemas.microsoft.com/office/drawing/2014/main" id="{DFF9836E-1A7E-9805-A67E-6AA9716970CC}"/>
              </a:ext>
            </a:extLst>
          </p:cNvPr>
          <p:cNvSpPr txBox="1"/>
          <p:nvPr/>
        </p:nvSpPr>
        <p:spPr>
          <a:xfrm>
            <a:off x="420338" y="2057400"/>
            <a:ext cx="6323057" cy="317009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Microorganisms are everywhere: in the air we breathe, the food we eat, the water we drink, the floor where we stand, and even inside our bodies.</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Few microorganisms can withstand extreme conditions like a place as hot as boiling water, or a place as cold as ice (ex. Tardigrades).</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Some microorganisms are found alone, while others are found in colonies.</a:t>
            </a:r>
          </a:p>
        </p:txBody>
      </p:sp>
    </p:spTree>
    <p:extLst>
      <p:ext uri="{BB962C8B-B14F-4D97-AF65-F5344CB8AC3E}">
        <p14:creationId xmlns:p14="http://schemas.microsoft.com/office/powerpoint/2010/main" val="404476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FF9836E-1A7E-9805-A67E-6AA9716970CC}"/>
              </a:ext>
            </a:extLst>
          </p:cNvPr>
          <p:cNvSpPr txBox="1"/>
          <p:nvPr/>
        </p:nvSpPr>
        <p:spPr>
          <a:xfrm>
            <a:off x="367998" y="2243836"/>
            <a:ext cx="6323057"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Harmful and beneficial types of bacteria are both present, but very few people know about the beneficial bacteria: </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Lactobacillus bacteria</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Penicillium mold</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Probiotics (Lactobacillus acidophilus )</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Rotifers</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Yeasts</a:t>
            </a:r>
          </a:p>
        </p:txBody>
      </p:sp>
      <p:pic>
        <p:nvPicPr>
          <p:cNvPr id="8" name="Picture 7" descr="A picture containing vegetable&#10;&#10;Description automatically generated">
            <a:extLst>
              <a:ext uri="{FF2B5EF4-FFF2-40B4-BE49-F238E27FC236}">
                <a16:creationId xmlns:a16="http://schemas.microsoft.com/office/drawing/2014/main" id="{802075BE-1E61-E6DD-8D11-A029931590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21892" y="2330839"/>
            <a:ext cx="2960943" cy="1554495"/>
          </a:xfrm>
          <a:prstGeom prst="rect">
            <a:avLst/>
          </a:prstGeom>
        </p:spPr>
      </p:pic>
      <p:pic>
        <p:nvPicPr>
          <p:cNvPr id="14" name="Picture 13">
            <a:extLst>
              <a:ext uri="{FF2B5EF4-FFF2-40B4-BE49-F238E27FC236}">
                <a16:creationId xmlns:a16="http://schemas.microsoft.com/office/drawing/2014/main" id="{EF1018A4-704C-5652-4B9C-BF163AD988E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97822" y="4665515"/>
            <a:ext cx="2726180" cy="1562311"/>
          </a:xfrm>
          <a:prstGeom prst="rect">
            <a:avLst/>
          </a:prstGeom>
        </p:spPr>
      </p:pic>
      <p:pic>
        <p:nvPicPr>
          <p:cNvPr id="16" name="Picture 15">
            <a:extLst>
              <a:ext uri="{FF2B5EF4-FFF2-40B4-BE49-F238E27FC236}">
                <a16:creationId xmlns:a16="http://schemas.microsoft.com/office/drawing/2014/main" id="{23BC1883-78D7-EDF2-1944-0952743B8D48}"/>
              </a:ext>
            </a:extLst>
          </p:cNvPr>
          <p:cNvPicPr>
            <a:picLocks noChangeAspect="1"/>
          </p:cNvPicPr>
          <p:nvPr/>
        </p:nvPicPr>
        <p:blipFill>
          <a:blip r:embed="rId7"/>
          <a:stretch>
            <a:fillRect/>
          </a:stretch>
        </p:blipFill>
        <p:spPr>
          <a:xfrm>
            <a:off x="9882835" y="1595298"/>
            <a:ext cx="1941167" cy="1554480"/>
          </a:xfrm>
          <a:prstGeom prst="rect">
            <a:avLst/>
          </a:prstGeom>
        </p:spPr>
      </p:pic>
      <p:pic>
        <p:nvPicPr>
          <p:cNvPr id="17" name="Picture 16">
            <a:extLst>
              <a:ext uri="{FF2B5EF4-FFF2-40B4-BE49-F238E27FC236}">
                <a16:creationId xmlns:a16="http://schemas.microsoft.com/office/drawing/2014/main" id="{4911C785-CA69-01C8-296D-ACE1F0D6233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a:off x="9882835" y="3134322"/>
            <a:ext cx="1639078" cy="1554480"/>
          </a:xfrm>
          <a:prstGeom prst="rect">
            <a:avLst/>
          </a:prstGeom>
        </p:spPr>
      </p:pic>
      <p:pic>
        <p:nvPicPr>
          <p:cNvPr id="2" name="Picture 1">
            <a:extLst>
              <a:ext uri="{FF2B5EF4-FFF2-40B4-BE49-F238E27FC236}">
                <a16:creationId xmlns:a16="http://schemas.microsoft.com/office/drawing/2014/main" id="{1A87B203-D239-097D-06D2-8A37C6A7D872}"/>
              </a:ext>
            </a:extLst>
          </p:cNvPr>
          <p:cNvPicPr>
            <a:picLocks noChangeAspect="1"/>
          </p:cNvPicPr>
          <p:nvPr/>
        </p:nvPicPr>
        <p:blipFill>
          <a:blip r:embed="rId10"/>
          <a:stretch>
            <a:fillRect/>
          </a:stretch>
        </p:blipFill>
        <p:spPr>
          <a:xfrm>
            <a:off x="7467476" y="3885146"/>
            <a:ext cx="2415359" cy="1607312"/>
          </a:xfrm>
          <a:prstGeom prst="rect">
            <a:avLst/>
          </a:prstGeom>
        </p:spPr>
      </p:pic>
    </p:spTree>
    <p:extLst>
      <p:ext uri="{BB962C8B-B14F-4D97-AF65-F5344CB8AC3E}">
        <p14:creationId xmlns:p14="http://schemas.microsoft.com/office/powerpoint/2010/main" val="14718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Beneficial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FF9836E-1A7E-9805-A67E-6AA9716970CC}"/>
              </a:ext>
            </a:extLst>
          </p:cNvPr>
          <p:cNvSpPr txBox="1"/>
          <p:nvPr/>
        </p:nvSpPr>
        <p:spPr>
          <a:xfrm>
            <a:off x="2442967" y="2736501"/>
            <a:ext cx="9146017" cy="1384995"/>
          </a:xfrm>
          <a:prstGeom prst="rect">
            <a:avLst/>
          </a:prstGeom>
          <a:noFill/>
        </p:spPr>
        <p:txBody>
          <a:bodyPr wrap="square">
            <a:spAutoFit/>
          </a:bodyPr>
          <a:lstStyle/>
          <a:p>
            <a:pPr lvl="1"/>
            <a:r>
              <a:rPr lang="en-US" sz="2800" b="1" dirty="0">
                <a:latin typeface="Times New Roman" panose="02020603050405020304" pitchFamily="18" charset="0"/>
                <a:cs typeface="Times New Roman" panose="02020603050405020304" pitchFamily="18" charset="0"/>
              </a:rPr>
              <a:t>Lactobacillus bacteria</a:t>
            </a:r>
            <a:r>
              <a:rPr lang="en-US" sz="2800" dirty="0">
                <a:latin typeface="Times New Roman" panose="02020603050405020304" pitchFamily="18" charset="0"/>
                <a:cs typeface="Times New Roman" panose="02020603050405020304" pitchFamily="18" charset="0"/>
              </a:rPr>
              <a:t> – This bacteria produces lactic acid which is used in the production of sour milks (buttermilk), cheeses, and yogurt.</a:t>
            </a:r>
          </a:p>
        </p:txBody>
      </p:sp>
      <p:pic>
        <p:nvPicPr>
          <p:cNvPr id="4" name="Picture 3">
            <a:extLst>
              <a:ext uri="{FF2B5EF4-FFF2-40B4-BE49-F238E27FC236}">
                <a16:creationId xmlns:a16="http://schemas.microsoft.com/office/drawing/2014/main" id="{C23B0866-9D47-CAA2-6DD9-AC3017A2AA0D}"/>
              </a:ext>
            </a:extLst>
          </p:cNvPr>
          <p:cNvPicPr>
            <a:picLocks noChangeAspect="1"/>
          </p:cNvPicPr>
          <p:nvPr/>
        </p:nvPicPr>
        <p:blipFill>
          <a:blip r:embed="rId3"/>
          <a:stretch>
            <a:fillRect/>
          </a:stretch>
        </p:blipFill>
        <p:spPr>
          <a:xfrm>
            <a:off x="617222" y="1768044"/>
            <a:ext cx="1993755" cy="1596593"/>
          </a:xfrm>
          <a:prstGeom prst="rect">
            <a:avLst/>
          </a:prstGeom>
        </p:spPr>
      </p:pic>
      <p:pic>
        <p:nvPicPr>
          <p:cNvPr id="3" name="Picture 2" descr="A picture containing cluttered&#10;&#10;Description automatically generated">
            <a:extLst>
              <a:ext uri="{FF2B5EF4-FFF2-40B4-BE49-F238E27FC236}">
                <a16:creationId xmlns:a16="http://schemas.microsoft.com/office/drawing/2014/main" id="{1BC81640-AD13-5A30-ECB3-D804AD42591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3312" y="3428999"/>
            <a:ext cx="1987665" cy="2086253"/>
          </a:xfrm>
          <a:prstGeom prst="rect">
            <a:avLst/>
          </a:prstGeom>
        </p:spPr>
      </p:pic>
    </p:spTree>
    <p:extLst>
      <p:ext uri="{BB962C8B-B14F-4D97-AF65-F5344CB8AC3E}">
        <p14:creationId xmlns:p14="http://schemas.microsoft.com/office/powerpoint/2010/main" val="35797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Beneficial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95B800-FAC5-C087-CBB2-8544600026B4}"/>
              </a:ext>
            </a:extLst>
          </p:cNvPr>
          <p:cNvSpPr txBox="1"/>
          <p:nvPr/>
        </p:nvSpPr>
        <p:spPr>
          <a:xfrm>
            <a:off x="4033052" y="2516460"/>
            <a:ext cx="7502647" cy="2246769"/>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Penicillium</a:t>
            </a:r>
            <a:r>
              <a:rPr lang="en-US" sz="2800" dirty="0">
                <a:latin typeface="Times New Roman" panose="02020603050405020304" pitchFamily="18" charset="0"/>
                <a:cs typeface="Times New Roman" panose="02020603050405020304" pitchFamily="18" charset="0"/>
              </a:rPr>
              <a:t> - </a:t>
            </a:r>
            <a:r>
              <a:rPr lang="en-US" sz="2800" dirty="0">
                <a:solidFill>
                  <a:srgbClr val="1A1A1A"/>
                </a:solidFill>
                <a:latin typeface="Times New Roman" panose="02020603050405020304" pitchFamily="18" charset="0"/>
                <a:cs typeface="Times New Roman" panose="02020603050405020304" pitchFamily="18" charset="0"/>
              </a:rPr>
              <a:t>O</a:t>
            </a:r>
            <a:r>
              <a:rPr lang="en-US" sz="2800" b="0" i="0" dirty="0">
                <a:solidFill>
                  <a:srgbClr val="1A1A1A"/>
                </a:solidFill>
                <a:effectLst/>
                <a:latin typeface="Times New Roman" panose="02020603050405020304" pitchFamily="18" charset="0"/>
                <a:cs typeface="Times New Roman" panose="02020603050405020304" pitchFamily="18" charset="0"/>
              </a:rPr>
              <a:t>ne of the first and still one of the most widely used antibiotic agents. Penicillin, which comes from the Penicillium mold, is used in the treatment of throat infections, and various other infections.</a:t>
            </a:r>
          </a:p>
        </p:txBody>
      </p:sp>
      <p:pic>
        <p:nvPicPr>
          <p:cNvPr id="2" name="Picture 1" descr="A picture containing vegetable&#10;&#10;Description automatically generated">
            <a:extLst>
              <a:ext uri="{FF2B5EF4-FFF2-40B4-BE49-F238E27FC236}">
                <a16:creationId xmlns:a16="http://schemas.microsoft.com/office/drawing/2014/main" id="{4571700C-9001-7921-41A2-ABEE988E79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6300" y="1898435"/>
            <a:ext cx="3150147" cy="1653827"/>
          </a:xfrm>
          <a:prstGeom prst="rect">
            <a:avLst/>
          </a:prstGeom>
        </p:spPr>
      </p:pic>
      <p:pic>
        <p:nvPicPr>
          <p:cNvPr id="5" name="Picture 4" descr="A close-up of pills&#10;&#10;Description automatically generated with low confidence">
            <a:extLst>
              <a:ext uri="{FF2B5EF4-FFF2-40B4-BE49-F238E27FC236}">
                <a16:creationId xmlns:a16="http://schemas.microsoft.com/office/drawing/2014/main" id="{36557656-AB6D-B98B-A2EA-D33E3EF8FB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6301" y="3639845"/>
            <a:ext cx="3150147" cy="2100098"/>
          </a:xfrm>
          <a:prstGeom prst="rect">
            <a:avLst/>
          </a:prstGeom>
        </p:spPr>
      </p:pic>
    </p:spTree>
    <p:extLst>
      <p:ext uri="{BB962C8B-B14F-4D97-AF65-F5344CB8AC3E}">
        <p14:creationId xmlns:p14="http://schemas.microsoft.com/office/powerpoint/2010/main" val="394487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Beneficial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57CAA69-E3F7-E03E-A657-E187C6848B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85525" y="1730895"/>
            <a:ext cx="2090064" cy="1982190"/>
          </a:xfrm>
          <a:prstGeom prst="rect">
            <a:avLst/>
          </a:prstGeom>
        </p:spPr>
      </p:pic>
      <p:sp>
        <p:nvSpPr>
          <p:cNvPr id="13" name="TextBox 12">
            <a:extLst>
              <a:ext uri="{FF2B5EF4-FFF2-40B4-BE49-F238E27FC236}">
                <a16:creationId xmlns:a16="http://schemas.microsoft.com/office/drawing/2014/main" id="{5A95B800-FAC5-C087-CBB2-8544600026B4}"/>
              </a:ext>
            </a:extLst>
          </p:cNvPr>
          <p:cNvSpPr txBox="1"/>
          <p:nvPr/>
        </p:nvSpPr>
        <p:spPr>
          <a:xfrm>
            <a:off x="3264652" y="2805144"/>
            <a:ext cx="7502647" cy="1815882"/>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Probiotics</a:t>
            </a:r>
            <a:r>
              <a:rPr lang="en-US" sz="2800" dirty="0">
                <a:latin typeface="Times New Roman" panose="02020603050405020304" pitchFamily="18" charset="0"/>
                <a:cs typeface="Times New Roman" panose="02020603050405020304" pitchFamily="18" charset="0"/>
              </a:rPr>
              <a:t> – </a:t>
            </a:r>
            <a:r>
              <a:rPr lang="en-US" sz="2800" dirty="0">
                <a:solidFill>
                  <a:srgbClr val="1A1A1A"/>
                </a:solidFill>
                <a:latin typeface="Times New Roman" panose="02020603050405020304" pitchFamily="18" charset="0"/>
                <a:cs typeface="Times New Roman" panose="02020603050405020304" pitchFamily="18" charset="0"/>
              </a:rPr>
              <a:t>Live microorganisms that have health benefits when consumed or applied to the body.  They can be found in yogurt and other fermented foods, supplements, and beauty products.</a:t>
            </a:r>
            <a:endParaRPr lang="en-US" sz="2800" b="0" i="0" dirty="0">
              <a:solidFill>
                <a:srgbClr val="1A1A1A"/>
              </a:solidFill>
              <a:effectLst/>
              <a:latin typeface="Times New Roman" panose="02020603050405020304" pitchFamily="18" charset="0"/>
              <a:cs typeface="Times New Roman" panose="02020603050405020304" pitchFamily="18" charset="0"/>
            </a:endParaRPr>
          </a:p>
        </p:txBody>
      </p:sp>
      <p:pic>
        <p:nvPicPr>
          <p:cNvPr id="12" name="Picture 11" descr="A picture containing text&#10;&#10;Description automatically generated">
            <a:extLst>
              <a:ext uri="{FF2B5EF4-FFF2-40B4-BE49-F238E27FC236}">
                <a16:creationId xmlns:a16="http://schemas.microsoft.com/office/drawing/2014/main" id="{5680CE39-2E9A-6DAC-9FD3-0709AA2461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8081" y="3713085"/>
            <a:ext cx="2144953" cy="2113867"/>
          </a:xfrm>
          <a:prstGeom prst="rect">
            <a:avLst/>
          </a:prstGeom>
        </p:spPr>
      </p:pic>
    </p:spTree>
    <p:extLst>
      <p:ext uri="{BB962C8B-B14F-4D97-AF65-F5344CB8AC3E}">
        <p14:creationId xmlns:p14="http://schemas.microsoft.com/office/powerpoint/2010/main" val="113821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Beneficial Microorganisms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95B800-FAC5-C087-CBB2-8544600026B4}"/>
              </a:ext>
            </a:extLst>
          </p:cNvPr>
          <p:cNvSpPr txBox="1"/>
          <p:nvPr/>
        </p:nvSpPr>
        <p:spPr>
          <a:xfrm>
            <a:off x="3802927" y="3075055"/>
            <a:ext cx="715013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Yeasts</a:t>
            </a:r>
            <a:r>
              <a:rPr lang="en-US" sz="2800" dirty="0">
                <a:latin typeface="Times New Roman" panose="02020603050405020304" pitchFamily="18" charset="0"/>
                <a:cs typeface="Times New Roman" panose="02020603050405020304" pitchFamily="18" charset="0"/>
              </a:rPr>
              <a:t> – </a:t>
            </a:r>
            <a:r>
              <a:rPr lang="en-US" sz="2800" dirty="0">
                <a:solidFill>
                  <a:srgbClr val="1A1A1A"/>
                </a:solidFill>
                <a:latin typeface="Times New Roman" panose="02020603050405020304" pitchFamily="18" charset="0"/>
                <a:cs typeface="Times New Roman" panose="02020603050405020304" pitchFamily="18" charset="0"/>
              </a:rPr>
              <a:t>Microscopic fungi that are used in cooking and fermentation.</a:t>
            </a:r>
            <a:endParaRPr lang="en-US" sz="2800" b="0" i="0" dirty="0">
              <a:solidFill>
                <a:srgbClr val="1A1A1A"/>
              </a:solidFill>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0BC5141-78C7-A8AB-17D3-951E79A9A3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5279" y="1885616"/>
            <a:ext cx="2921401" cy="1674187"/>
          </a:xfrm>
          <a:prstGeom prst="rect">
            <a:avLst/>
          </a:prstGeom>
        </p:spPr>
      </p:pic>
      <p:pic>
        <p:nvPicPr>
          <p:cNvPr id="4" name="Picture 3" descr="A picture containing ground, flour&#10;&#10;Description automatically generated">
            <a:extLst>
              <a:ext uri="{FF2B5EF4-FFF2-40B4-BE49-F238E27FC236}">
                <a16:creationId xmlns:a16="http://schemas.microsoft.com/office/drawing/2014/main" id="{AE0CAB3C-2080-9DF5-67AE-2C8A5466F71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85279" y="3637139"/>
            <a:ext cx="2921401" cy="2191051"/>
          </a:xfrm>
          <a:prstGeom prst="rect">
            <a:avLst/>
          </a:prstGeom>
        </p:spPr>
      </p:pic>
      <p:sp>
        <p:nvSpPr>
          <p:cNvPr id="5" name="TextBox 4">
            <a:extLst>
              <a:ext uri="{FF2B5EF4-FFF2-40B4-BE49-F238E27FC236}">
                <a16:creationId xmlns:a16="http://schemas.microsoft.com/office/drawing/2014/main" id="{A03D5F4B-E80E-250D-73F8-373DA4D65609}"/>
              </a:ext>
            </a:extLst>
          </p:cNvPr>
          <p:cNvSpPr txBox="1"/>
          <p:nvPr/>
        </p:nvSpPr>
        <p:spPr>
          <a:xfrm>
            <a:off x="1524000" y="7027040"/>
            <a:ext cx="3555735" cy="230832"/>
          </a:xfrm>
          <a:prstGeom prst="rect">
            <a:avLst/>
          </a:prstGeom>
          <a:noFill/>
        </p:spPr>
        <p:txBody>
          <a:bodyPr wrap="square" rtlCol="0">
            <a:spAutoFit/>
          </a:bodyPr>
          <a:lstStyle/>
          <a:p>
            <a:r>
              <a:rPr lang="en-US" sz="900">
                <a:hlinkClick r:id="rId6" tooltip="http://flickr.com/photos/gemstone/8267257473"/>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3808640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4" ma:contentTypeDescription="Create a new document." ma:contentTypeScope="" ma:versionID="ebf0eebe48e4b68fbe2bbca6b02eb010">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8890379e7539dac2b4b19b5af5f4ed68"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Props1.xml><?xml version="1.0" encoding="utf-8"?>
<ds:datastoreItem xmlns:ds="http://schemas.openxmlformats.org/officeDocument/2006/customXml" ds:itemID="{F9EB77C9-5198-4E72-BF84-6250D1042E55}"/>
</file>

<file path=customXml/itemProps2.xml><?xml version="1.0" encoding="utf-8"?>
<ds:datastoreItem xmlns:ds="http://schemas.openxmlformats.org/officeDocument/2006/customXml" ds:itemID="{00E06D99-A4D9-4CF6-A27A-8ED20E5D41FD}"/>
</file>

<file path=customXml/itemProps3.xml><?xml version="1.0" encoding="utf-8"?>
<ds:datastoreItem xmlns:ds="http://schemas.openxmlformats.org/officeDocument/2006/customXml" ds:itemID="{9D4136C1-6140-413D-8CB4-E6FDE7CC3AA1}"/>
</file>

<file path=docProps/app.xml><?xml version="1.0" encoding="utf-8"?>
<Properties xmlns="http://schemas.openxmlformats.org/officeDocument/2006/extended-properties" xmlns:vt="http://schemas.openxmlformats.org/officeDocument/2006/docPropsVTypes">
  <TotalTime>9720</TotalTime>
  <Words>687</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Copperplate Gothic Bold</vt:lpstr>
      <vt:lpstr>Georgia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8</cp:revision>
  <dcterms:created xsi:type="dcterms:W3CDTF">2020-01-30T16:15:34Z</dcterms:created>
  <dcterms:modified xsi:type="dcterms:W3CDTF">2023-01-26T15:49:24Z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ies>
</file>