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60" r:id="rId7"/>
    <p:sldId id="259" r:id="rId8"/>
    <p:sldId id="258" r:id="rId9"/>
    <p:sldId id="267" r:id="rId10"/>
    <p:sldId id="266" r:id="rId11"/>
    <p:sldId id="270" r:id="rId12"/>
    <p:sldId id="263" r:id="rId13"/>
    <p:sldId id="272" r:id="rId14"/>
    <p:sldId id="273" r:id="rId15"/>
    <p:sldId id="262" r:id="rId16"/>
    <p:sldId id="274"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94646"/>
  </p:normalViewPr>
  <p:slideViewPr>
    <p:cSldViewPr snapToGrid="0">
      <p:cViewPr varScale="1">
        <p:scale>
          <a:sx n="77" d="100"/>
          <a:sy n="77" d="100"/>
        </p:scale>
        <p:origin x="86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Henkel" userId="966ade77-59de-4fb0-a61c-9a59b00f07f6" providerId="ADAL" clId="{81987A65-B7B7-48F1-829A-1EAEA0CA9C9F}"/>
    <pc:docChg chg="delSld">
      <pc:chgData name="Jenna Henkel" userId="966ade77-59de-4fb0-a61c-9a59b00f07f6" providerId="ADAL" clId="{81987A65-B7B7-48F1-829A-1EAEA0CA9C9F}" dt="2023-10-20T16:20:59.464" v="0" actId="47"/>
      <pc:docMkLst>
        <pc:docMk/>
      </pc:docMkLst>
      <pc:sldChg chg="del">
        <pc:chgData name="Jenna Henkel" userId="966ade77-59de-4fb0-a61c-9a59b00f07f6" providerId="ADAL" clId="{81987A65-B7B7-48F1-829A-1EAEA0CA9C9F}" dt="2023-10-20T16:20:59.464" v="0" actId="47"/>
        <pc:sldMkLst>
          <pc:docMk/>
          <pc:sldMk cId="589559345" sldId="271"/>
        </pc:sldMkLst>
      </pc:sldChg>
    </pc:docChg>
  </pc:docChgLst>
  <pc:docChgLst>
    <pc:chgData name="Jenna Henkel" userId="966ade77-59de-4fb0-a61c-9a59b00f07f6" providerId="ADAL" clId="{4E21C5AE-CC0A-4C02-98B2-D630043B2798}"/>
    <pc:docChg chg="undo redo custSel addSld delSld modSld">
      <pc:chgData name="Jenna Henkel" userId="966ade77-59de-4fb0-a61c-9a59b00f07f6" providerId="ADAL" clId="{4E21C5AE-CC0A-4C02-98B2-D630043B2798}" dt="2022-12-12T18:58:51.565" v="1678" actId="15"/>
      <pc:docMkLst>
        <pc:docMk/>
      </pc:docMkLst>
      <pc:sldChg chg="modSp mod">
        <pc:chgData name="Jenna Henkel" userId="966ade77-59de-4fb0-a61c-9a59b00f07f6" providerId="ADAL" clId="{4E21C5AE-CC0A-4C02-98B2-D630043B2798}" dt="2022-12-12T18:11:12.273" v="20" actId="20577"/>
        <pc:sldMkLst>
          <pc:docMk/>
          <pc:sldMk cId="760606181" sldId="256"/>
        </pc:sldMkLst>
        <pc:spChg chg="mod">
          <ac:chgData name="Jenna Henkel" userId="966ade77-59de-4fb0-a61c-9a59b00f07f6" providerId="ADAL" clId="{4E21C5AE-CC0A-4C02-98B2-D630043B2798}" dt="2022-12-12T18:11:12.273" v="20" actId="20577"/>
          <ac:spMkLst>
            <pc:docMk/>
            <pc:sldMk cId="760606181" sldId="256"/>
            <ac:spMk id="6" creationId="{F8099990-1DD3-4E89-9D70-05BD9123C634}"/>
          </ac:spMkLst>
        </pc:spChg>
      </pc:sldChg>
      <pc:sldChg chg="modSp mod">
        <pc:chgData name="Jenna Henkel" userId="966ade77-59de-4fb0-a61c-9a59b00f07f6" providerId="ADAL" clId="{4E21C5AE-CC0A-4C02-98B2-D630043B2798}" dt="2022-12-12T18:12:15.078" v="29" actId="15"/>
        <pc:sldMkLst>
          <pc:docMk/>
          <pc:sldMk cId="2820145457" sldId="257"/>
        </pc:sldMkLst>
        <pc:spChg chg="mod">
          <ac:chgData name="Jenna Henkel" userId="966ade77-59de-4fb0-a61c-9a59b00f07f6" providerId="ADAL" clId="{4E21C5AE-CC0A-4C02-98B2-D630043B2798}" dt="2022-12-12T18:12:15.078" v="29" actId="15"/>
          <ac:spMkLst>
            <pc:docMk/>
            <pc:sldMk cId="2820145457" sldId="257"/>
            <ac:spMk id="2" creationId="{422E012F-BCE1-4317-BA9B-5B000BDAA491}"/>
          </ac:spMkLst>
        </pc:spChg>
      </pc:sldChg>
      <pc:sldChg chg="modSp mod">
        <pc:chgData name="Jenna Henkel" userId="966ade77-59de-4fb0-a61c-9a59b00f07f6" providerId="ADAL" clId="{4E21C5AE-CC0A-4C02-98B2-D630043B2798}" dt="2022-12-12T18:21:54.770" v="199" actId="20577"/>
        <pc:sldMkLst>
          <pc:docMk/>
          <pc:sldMk cId="3278096378" sldId="258"/>
        </pc:sldMkLst>
        <pc:spChg chg="mod">
          <ac:chgData name="Jenna Henkel" userId="966ade77-59de-4fb0-a61c-9a59b00f07f6" providerId="ADAL" clId="{4E21C5AE-CC0A-4C02-98B2-D630043B2798}" dt="2022-12-12T18:21:54.770" v="199" actId="20577"/>
          <ac:spMkLst>
            <pc:docMk/>
            <pc:sldMk cId="3278096378" sldId="258"/>
            <ac:spMk id="3" creationId="{9DF9E842-1D01-4B75-93D7-E3B21E95B1C5}"/>
          </ac:spMkLst>
        </pc:spChg>
        <pc:spChg chg="mod">
          <ac:chgData name="Jenna Henkel" userId="966ade77-59de-4fb0-a61c-9a59b00f07f6" providerId="ADAL" clId="{4E21C5AE-CC0A-4C02-98B2-D630043B2798}" dt="2022-12-12T18:21:22.110" v="193" actId="20577"/>
          <ac:spMkLst>
            <pc:docMk/>
            <pc:sldMk cId="3278096378" sldId="258"/>
            <ac:spMk id="6" creationId="{F8099990-1DD3-4E89-9D70-05BD9123C634}"/>
          </ac:spMkLst>
        </pc:spChg>
      </pc:sldChg>
      <pc:sldChg chg="addSp delSp modSp mod">
        <pc:chgData name="Jenna Henkel" userId="966ade77-59de-4fb0-a61c-9a59b00f07f6" providerId="ADAL" clId="{4E21C5AE-CC0A-4C02-98B2-D630043B2798}" dt="2022-12-12T18:20:52.267" v="180" actId="1076"/>
        <pc:sldMkLst>
          <pc:docMk/>
          <pc:sldMk cId="3578936470" sldId="259"/>
        </pc:sldMkLst>
        <pc:spChg chg="mod">
          <ac:chgData name="Jenna Henkel" userId="966ade77-59de-4fb0-a61c-9a59b00f07f6" providerId="ADAL" clId="{4E21C5AE-CC0A-4C02-98B2-D630043B2798}" dt="2022-12-12T18:19:06.350" v="174" actId="20577"/>
          <ac:spMkLst>
            <pc:docMk/>
            <pc:sldMk cId="3578936470" sldId="259"/>
            <ac:spMk id="4" creationId="{FE1BD69A-6D75-471E-724B-FC24E43C724D}"/>
          </ac:spMkLst>
        </pc:spChg>
        <pc:spChg chg="del">
          <ac:chgData name="Jenna Henkel" userId="966ade77-59de-4fb0-a61c-9a59b00f07f6" providerId="ADAL" clId="{4E21C5AE-CC0A-4C02-98B2-D630043B2798}" dt="2022-12-12T18:15:08.142" v="97" actId="478"/>
          <ac:spMkLst>
            <pc:docMk/>
            <pc:sldMk cId="3578936470" sldId="259"/>
            <ac:spMk id="5" creationId="{81C27266-1842-A5D5-1033-94730E6D057F}"/>
          </ac:spMkLst>
        </pc:spChg>
        <pc:spChg chg="mod">
          <ac:chgData name="Jenna Henkel" userId="966ade77-59de-4fb0-a61c-9a59b00f07f6" providerId="ADAL" clId="{4E21C5AE-CC0A-4C02-98B2-D630043B2798}" dt="2022-12-12T18:14:56.686" v="89" actId="20577"/>
          <ac:spMkLst>
            <pc:docMk/>
            <pc:sldMk cId="3578936470" sldId="259"/>
            <ac:spMk id="6" creationId="{F8099990-1DD3-4E89-9D70-05BD9123C634}"/>
          </ac:spMkLst>
        </pc:spChg>
        <pc:spChg chg="add del mod">
          <ac:chgData name="Jenna Henkel" userId="966ade77-59de-4fb0-a61c-9a59b00f07f6" providerId="ADAL" clId="{4E21C5AE-CC0A-4C02-98B2-D630043B2798}" dt="2022-12-12T18:15:12.330" v="98" actId="478"/>
          <ac:spMkLst>
            <pc:docMk/>
            <pc:sldMk cId="3578936470" sldId="259"/>
            <ac:spMk id="7" creationId="{A325944B-41D8-0417-8BC5-FDBDACBF8A34}"/>
          </ac:spMkLst>
        </pc:spChg>
        <pc:picChg chg="del">
          <ac:chgData name="Jenna Henkel" userId="966ade77-59de-4fb0-a61c-9a59b00f07f6" providerId="ADAL" clId="{4E21C5AE-CC0A-4C02-98B2-D630043B2798}" dt="2022-12-12T18:16:55.291" v="105" actId="478"/>
          <ac:picMkLst>
            <pc:docMk/>
            <pc:sldMk cId="3578936470" sldId="259"/>
            <ac:picMk id="3" creationId="{6D7645F7-CD53-EAEB-907C-F745CFB86A3E}"/>
          </ac:picMkLst>
        </pc:picChg>
        <pc:picChg chg="del">
          <ac:chgData name="Jenna Henkel" userId="966ade77-59de-4fb0-a61c-9a59b00f07f6" providerId="ADAL" clId="{4E21C5AE-CC0A-4C02-98B2-D630043B2798}" dt="2022-12-12T18:15:13.643" v="99" actId="478"/>
          <ac:picMkLst>
            <pc:docMk/>
            <pc:sldMk cId="3578936470" sldId="259"/>
            <ac:picMk id="8" creationId="{DD263AA4-9DDF-2916-F64B-4AFC9EB18B56}"/>
          </ac:picMkLst>
        </pc:picChg>
        <pc:picChg chg="add del mod">
          <ac:chgData name="Jenna Henkel" userId="966ade77-59de-4fb0-a61c-9a59b00f07f6" providerId="ADAL" clId="{4E21C5AE-CC0A-4C02-98B2-D630043B2798}" dt="2022-12-12T18:17:35.771" v="111" actId="478"/>
          <ac:picMkLst>
            <pc:docMk/>
            <pc:sldMk cId="3578936470" sldId="259"/>
            <ac:picMk id="9" creationId="{640D1AB0-D980-6515-9BC3-3D5E5FA61105}"/>
          </ac:picMkLst>
        </pc:picChg>
        <pc:picChg chg="add mod">
          <ac:chgData name="Jenna Henkel" userId="966ade77-59de-4fb0-a61c-9a59b00f07f6" providerId="ADAL" clId="{4E21C5AE-CC0A-4C02-98B2-D630043B2798}" dt="2022-12-12T18:20:52.267" v="180" actId="1076"/>
          <ac:picMkLst>
            <pc:docMk/>
            <pc:sldMk cId="3578936470" sldId="259"/>
            <ac:picMk id="10" creationId="{F5A8BA79-F47C-555B-FF2E-B77C8329F304}"/>
          </ac:picMkLst>
        </pc:picChg>
        <pc:picChg chg="add mod">
          <ac:chgData name="Jenna Henkel" userId="966ade77-59de-4fb0-a61c-9a59b00f07f6" providerId="ADAL" clId="{4E21C5AE-CC0A-4C02-98B2-D630043B2798}" dt="2022-12-12T18:20:41.553" v="179" actId="1076"/>
          <ac:picMkLst>
            <pc:docMk/>
            <pc:sldMk cId="3578936470" sldId="259"/>
            <ac:picMk id="11" creationId="{46149ACD-0A52-A4AF-30B3-6A7F0EE89F45}"/>
          </ac:picMkLst>
        </pc:picChg>
      </pc:sldChg>
      <pc:sldChg chg="addSp delSp modSp mod delAnim modAnim">
        <pc:chgData name="Jenna Henkel" userId="966ade77-59de-4fb0-a61c-9a59b00f07f6" providerId="ADAL" clId="{4E21C5AE-CC0A-4C02-98B2-D630043B2798}" dt="2022-12-12T18:15:01.063" v="96" actId="20577"/>
        <pc:sldMkLst>
          <pc:docMk/>
          <pc:sldMk cId="1004500136" sldId="260"/>
        </pc:sldMkLst>
        <pc:spChg chg="mod">
          <ac:chgData name="Jenna Henkel" userId="966ade77-59de-4fb0-a61c-9a59b00f07f6" providerId="ADAL" clId="{4E21C5AE-CC0A-4C02-98B2-D630043B2798}" dt="2022-12-12T18:15:01.063" v="96" actId="20577"/>
          <ac:spMkLst>
            <pc:docMk/>
            <pc:sldMk cId="1004500136" sldId="260"/>
            <ac:spMk id="6" creationId="{F8099990-1DD3-4E89-9D70-05BD9123C634}"/>
          </ac:spMkLst>
        </pc:spChg>
        <pc:picChg chg="add mod">
          <ac:chgData name="Jenna Henkel" userId="966ade77-59de-4fb0-a61c-9a59b00f07f6" providerId="ADAL" clId="{4E21C5AE-CC0A-4C02-98B2-D630043B2798}" dt="2022-12-12T18:13:16.850" v="33" actId="1076"/>
          <ac:picMkLst>
            <pc:docMk/>
            <pc:sldMk cId="1004500136" sldId="260"/>
            <ac:picMk id="2" creationId="{DF9189A5-7C01-B764-4DFD-02AF29907B2B}"/>
          </ac:picMkLst>
        </pc:picChg>
        <pc:picChg chg="del">
          <ac:chgData name="Jenna Henkel" userId="966ade77-59de-4fb0-a61c-9a59b00f07f6" providerId="ADAL" clId="{4E21C5AE-CC0A-4C02-98B2-D630043B2798}" dt="2022-12-12T18:12:36.100" v="30" actId="478"/>
          <ac:picMkLst>
            <pc:docMk/>
            <pc:sldMk cId="1004500136" sldId="260"/>
            <ac:picMk id="3" creationId="{D9ACFD34-E8FC-0644-A4E9-5F1363CCCF6B}"/>
          </ac:picMkLst>
        </pc:picChg>
      </pc:sldChg>
      <pc:sldChg chg="delSp modSp mod">
        <pc:chgData name="Jenna Henkel" userId="966ade77-59de-4fb0-a61c-9a59b00f07f6" providerId="ADAL" clId="{4E21C5AE-CC0A-4C02-98B2-D630043B2798}" dt="2022-12-12T18:50:22.796" v="1192" actId="403"/>
        <pc:sldMkLst>
          <pc:docMk/>
          <pc:sldMk cId="575490771" sldId="262"/>
        </pc:sldMkLst>
        <pc:spChg chg="mod">
          <ac:chgData name="Jenna Henkel" userId="966ade77-59de-4fb0-a61c-9a59b00f07f6" providerId="ADAL" clId="{4E21C5AE-CC0A-4C02-98B2-D630043B2798}" dt="2022-12-12T18:50:22.796" v="1192" actId="403"/>
          <ac:spMkLst>
            <pc:docMk/>
            <pc:sldMk cId="575490771" sldId="262"/>
            <ac:spMk id="2" creationId="{0CF524F0-C370-46F2-A3A1-68AA6E4C040E}"/>
          </ac:spMkLst>
        </pc:spChg>
        <pc:spChg chg="mod">
          <ac:chgData name="Jenna Henkel" userId="966ade77-59de-4fb0-a61c-9a59b00f07f6" providerId="ADAL" clId="{4E21C5AE-CC0A-4C02-98B2-D630043B2798}" dt="2022-12-12T18:48:25.879" v="1002" actId="20577"/>
          <ac:spMkLst>
            <pc:docMk/>
            <pc:sldMk cId="575490771" sldId="262"/>
            <ac:spMk id="6" creationId="{F8099990-1DD3-4E89-9D70-05BD9123C634}"/>
          </ac:spMkLst>
        </pc:spChg>
        <pc:picChg chg="del">
          <ac:chgData name="Jenna Henkel" userId="966ade77-59de-4fb0-a61c-9a59b00f07f6" providerId="ADAL" clId="{4E21C5AE-CC0A-4C02-98B2-D630043B2798}" dt="2022-12-12T18:49:55.113" v="1189" actId="478"/>
          <ac:picMkLst>
            <pc:docMk/>
            <pc:sldMk cId="575490771" sldId="262"/>
            <ac:picMk id="4" creationId="{684EACD7-FCA0-A6AA-BC69-D8762DB6FEF9}"/>
          </ac:picMkLst>
        </pc:picChg>
      </pc:sldChg>
      <pc:sldChg chg="addSp delSp modSp mod">
        <pc:chgData name="Jenna Henkel" userId="966ade77-59de-4fb0-a61c-9a59b00f07f6" providerId="ADAL" clId="{4E21C5AE-CC0A-4C02-98B2-D630043B2798}" dt="2022-12-12T18:41:35.024" v="831" actId="14100"/>
        <pc:sldMkLst>
          <pc:docMk/>
          <pc:sldMk cId="4124017014" sldId="263"/>
        </pc:sldMkLst>
        <pc:spChg chg="del">
          <ac:chgData name="Jenna Henkel" userId="966ade77-59de-4fb0-a61c-9a59b00f07f6" providerId="ADAL" clId="{4E21C5AE-CC0A-4C02-98B2-D630043B2798}" dt="2022-12-12T18:41:31.236" v="830" actId="478"/>
          <ac:spMkLst>
            <pc:docMk/>
            <pc:sldMk cId="4124017014" sldId="263"/>
            <ac:spMk id="2" creationId="{5B309E65-9DD4-4D77-A79A-75AD4B7B07D0}"/>
          </ac:spMkLst>
        </pc:spChg>
        <pc:spChg chg="add mod">
          <ac:chgData name="Jenna Henkel" userId="966ade77-59de-4fb0-a61c-9a59b00f07f6" providerId="ADAL" clId="{4E21C5AE-CC0A-4C02-98B2-D630043B2798}" dt="2022-12-12T18:41:35.024" v="831" actId="14100"/>
          <ac:spMkLst>
            <pc:docMk/>
            <pc:sldMk cId="4124017014" sldId="263"/>
            <ac:spMk id="4" creationId="{5C8B0C77-29B5-C9A0-27BD-A36A92FBDED9}"/>
          </ac:spMkLst>
        </pc:spChg>
        <pc:spChg chg="mod">
          <ac:chgData name="Jenna Henkel" userId="966ade77-59de-4fb0-a61c-9a59b00f07f6" providerId="ADAL" clId="{4E21C5AE-CC0A-4C02-98B2-D630043B2798}" dt="2022-12-12T18:29:21.774" v="654" actId="2711"/>
          <ac:spMkLst>
            <pc:docMk/>
            <pc:sldMk cId="4124017014" sldId="263"/>
            <ac:spMk id="6" creationId="{F8099990-1DD3-4E89-9D70-05BD9123C634}"/>
          </ac:spMkLst>
        </pc:spChg>
        <pc:picChg chg="del">
          <ac:chgData name="Jenna Henkel" userId="966ade77-59de-4fb0-a61c-9a59b00f07f6" providerId="ADAL" clId="{4E21C5AE-CC0A-4C02-98B2-D630043B2798}" dt="2022-12-12T18:29:27.694" v="655" actId="478"/>
          <ac:picMkLst>
            <pc:docMk/>
            <pc:sldMk cId="4124017014" sldId="263"/>
            <ac:picMk id="3" creationId="{390F9E9B-A46D-4B0B-9266-A187A1FDA76A}"/>
          </ac:picMkLst>
        </pc:picChg>
        <pc:picChg chg="add del mod">
          <ac:chgData name="Jenna Henkel" userId="966ade77-59de-4fb0-a61c-9a59b00f07f6" providerId="ADAL" clId="{4E21C5AE-CC0A-4C02-98B2-D630043B2798}" dt="2022-12-12T18:38:45.981" v="803" actId="478"/>
          <ac:picMkLst>
            <pc:docMk/>
            <pc:sldMk cId="4124017014" sldId="263"/>
            <ac:picMk id="5" creationId="{0B07C9E7-758C-E2F9-8D26-47412DCE8B9E}"/>
          </ac:picMkLst>
        </pc:picChg>
        <pc:picChg chg="add mod">
          <ac:chgData name="Jenna Henkel" userId="966ade77-59de-4fb0-a61c-9a59b00f07f6" providerId="ADAL" clId="{4E21C5AE-CC0A-4C02-98B2-D630043B2798}" dt="2022-12-12T18:39:51.269" v="815" actId="1076"/>
          <ac:picMkLst>
            <pc:docMk/>
            <pc:sldMk cId="4124017014" sldId="263"/>
            <ac:picMk id="7" creationId="{2B2E859A-2E4E-A277-2884-8EFDBF858009}"/>
          </ac:picMkLst>
        </pc:picChg>
      </pc:sldChg>
      <pc:sldChg chg="del">
        <pc:chgData name="Jenna Henkel" userId="966ade77-59de-4fb0-a61c-9a59b00f07f6" providerId="ADAL" clId="{4E21C5AE-CC0A-4C02-98B2-D630043B2798}" dt="2022-12-12T18:22:44.064" v="200" actId="47"/>
        <pc:sldMkLst>
          <pc:docMk/>
          <pc:sldMk cId="4129005031" sldId="264"/>
        </pc:sldMkLst>
      </pc:sldChg>
      <pc:sldChg chg="modSp mod">
        <pc:chgData name="Jenna Henkel" userId="966ade77-59de-4fb0-a61c-9a59b00f07f6" providerId="ADAL" clId="{4E21C5AE-CC0A-4C02-98B2-D630043B2798}" dt="2022-12-12T18:24:57.428" v="496" actId="20577"/>
        <pc:sldMkLst>
          <pc:docMk/>
          <pc:sldMk cId="1554593766" sldId="266"/>
        </pc:sldMkLst>
        <pc:spChg chg="mod">
          <ac:chgData name="Jenna Henkel" userId="966ade77-59de-4fb0-a61c-9a59b00f07f6" providerId="ADAL" clId="{4E21C5AE-CC0A-4C02-98B2-D630043B2798}" dt="2022-12-12T18:24:57.428" v="496" actId="20577"/>
          <ac:spMkLst>
            <pc:docMk/>
            <pc:sldMk cId="1554593766" sldId="266"/>
            <ac:spMk id="2" creationId="{BA032B39-9E2D-43CA-9792-DA0238E648EA}"/>
          </ac:spMkLst>
        </pc:spChg>
      </pc:sldChg>
      <pc:sldChg chg="modSp mod">
        <pc:chgData name="Jenna Henkel" userId="966ade77-59de-4fb0-a61c-9a59b00f07f6" providerId="ADAL" clId="{4E21C5AE-CC0A-4C02-98B2-D630043B2798}" dt="2022-12-12T18:24:09.585" v="420" actId="404"/>
        <pc:sldMkLst>
          <pc:docMk/>
          <pc:sldMk cId="3846539253" sldId="267"/>
        </pc:sldMkLst>
        <pc:spChg chg="mod">
          <ac:chgData name="Jenna Henkel" userId="966ade77-59de-4fb0-a61c-9a59b00f07f6" providerId="ADAL" clId="{4E21C5AE-CC0A-4C02-98B2-D630043B2798}" dt="2022-12-12T18:24:09.585" v="420" actId="404"/>
          <ac:spMkLst>
            <pc:docMk/>
            <pc:sldMk cId="3846539253" sldId="267"/>
            <ac:spMk id="2" creationId="{BA032B39-9E2D-43CA-9792-DA0238E648EA}"/>
          </ac:spMkLst>
        </pc:spChg>
      </pc:sldChg>
      <pc:sldChg chg="del">
        <pc:chgData name="Jenna Henkel" userId="966ade77-59de-4fb0-a61c-9a59b00f07f6" providerId="ADAL" clId="{4E21C5AE-CC0A-4C02-98B2-D630043B2798}" dt="2022-12-12T18:22:48.630" v="201" actId="47"/>
        <pc:sldMkLst>
          <pc:docMk/>
          <pc:sldMk cId="2516184216" sldId="268"/>
        </pc:sldMkLst>
      </pc:sldChg>
      <pc:sldChg chg="addSp delSp modSp mod">
        <pc:chgData name="Jenna Henkel" userId="966ade77-59de-4fb0-a61c-9a59b00f07f6" providerId="ADAL" clId="{4E21C5AE-CC0A-4C02-98B2-D630043B2798}" dt="2022-12-12T18:58:51.565" v="1678" actId="15"/>
        <pc:sldMkLst>
          <pc:docMk/>
          <pc:sldMk cId="4197899860" sldId="269"/>
        </pc:sldMkLst>
        <pc:spChg chg="mod">
          <ac:chgData name="Jenna Henkel" userId="966ade77-59de-4fb0-a61c-9a59b00f07f6" providerId="ADAL" clId="{4E21C5AE-CC0A-4C02-98B2-D630043B2798}" dt="2022-12-12T18:57:37.207" v="1652" actId="255"/>
          <ac:spMkLst>
            <pc:docMk/>
            <pc:sldMk cId="4197899860" sldId="269"/>
            <ac:spMk id="2" creationId="{BA032B39-9E2D-43CA-9792-DA0238E648EA}"/>
          </ac:spMkLst>
        </pc:spChg>
        <pc:spChg chg="add del mod">
          <ac:chgData name="Jenna Henkel" userId="966ade77-59de-4fb0-a61c-9a59b00f07f6" providerId="ADAL" clId="{4E21C5AE-CC0A-4C02-98B2-D630043B2798}" dt="2022-12-12T18:54:35.688" v="1569" actId="478"/>
          <ac:spMkLst>
            <pc:docMk/>
            <pc:sldMk cId="4197899860" sldId="269"/>
            <ac:spMk id="5" creationId="{C7D8103D-0DA2-CE53-890A-15F16A96DE8D}"/>
          </ac:spMkLst>
        </pc:spChg>
        <pc:spChg chg="mod">
          <ac:chgData name="Jenna Henkel" userId="966ade77-59de-4fb0-a61c-9a59b00f07f6" providerId="ADAL" clId="{4E21C5AE-CC0A-4C02-98B2-D630043B2798}" dt="2022-12-12T18:53:32.604" v="1558" actId="20577"/>
          <ac:spMkLst>
            <pc:docMk/>
            <pc:sldMk cId="4197899860" sldId="269"/>
            <ac:spMk id="6" creationId="{F8099990-1DD3-4E89-9D70-05BD9123C634}"/>
          </ac:spMkLst>
        </pc:spChg>
        <pc:spChg chg="del">
          <ac:chgData name="Jenna Henkel" userId="966ade77-59de-4fb0-a61c-9a59b00f07f6" providerId="ADAL" clId="{4E21C5AE-CC0A-4C02-98B2-D630043B2798}" dt="2022-12-12T18:55:06.882" v="1571" actId="478"/>
          <ac:spMkLst>
            <pc:docMk/>
            <pc:sldMk cId="4197899860" sldId="269"/>
            <ac:spMk id="8" creationId="{2D62880D-BD13-0547-B48F-C495DF68D35F}"/>
          </ac:spMkLst>
        </pc:spChg>
        <pc:spChg chg="mod">
          <ac:chgData name="Jenna Henkel" userId="966ade77-59de-4fb0-a61c-9a59b00f07f6" providerId="ADAL" clId="{4E21C5AE-CC0A-4C02-98B2-D630043B2798}" dt="2022-12-12T18:58:51.565" v="1678" actId="15"/>
          <ac:spMkLst>
            <pc:docMk/>
            <pc:sldMk cId="4197899860" sldId="269"/>
            <ac:spMk id="11" creationId="{EC1D3E1B-7508-674A-9FC6-AB1D5BE55F46}"/>
          </ac:spMkLst>
        </pc:spChg>
        <pc:spChg chg="del">
          <ac:chgData name="Jenna Henkel" userId="966ade77-59de-4fb0-a61c-9a59b00f07f6" providerId="ADAL" clId="{4E21C5AE-CC0A-4C02-98B2-D630043B2798}" dt="2022-12-12T18:55:01.670" v="1570" actId="478"/>
          <ac:spMkLst>
            <pc:docMk/>
            <pc:sldMk cId="4197899860" sldId="269"/>
            <ac:spMk id="12" creationId="{8C5A7275-DE2F-6C4F-943E-4FBC0E5AF3B6}"/>
          </ac:spMkLst>
        </pc:spChg>
        <pc:picChg chg="add del mod">
          <ac:chgData name="Jenna Henkel" userId="966ade77-59de-4fb0-a61c-9a59b00f07f6" providerId="ADAL" clId="{4E21C5AE-CC0A-4C02-98B2-D630043B2798}" dt="2022-12-12T18:55:20.540" v="1573" actId="1076"/>
          <ac:picMkLst>
            <pc:docMk/>
            <pc:sldMk cId="4197899860" sldId="269"/>
            <ac:picMk id="4" creationId="{DDEBEF37-BA9C-66C1-5A82-FBBC21AAD800}"/>
          </ac:picMkLst>
        </pc:picChg>
        <pc:picChg chg="del">
          <ac:chgData name="Jenna Henkel" userId="966ade77-59de-4fb0-a61c-9a59b00f07f6" providerId="ADAL" clId="{4E21C5AE-CC0A-4C02-98B2-D630043B2798}" dt="2022-12-12T18:54:06.051" v="1561" actId="478"/>
          <ac:picMkLst>
            <pc:docMk/>
            <pc:sldMk cId="4197899860" sldId="269"/>
            <ac:picMk id="16" creationId="{EBB4EF55-1F49-5945-AFDF-DDC1A3C1123D}"/>
          </ac:picMkLst>
        </pc:picChg>
      </pc:sldChg>
      <pc:sldChg chg="modSp mod">
        <pc:chgData name="Jenna Henkel" userId="966ade77-59de-4fb0-a61c-9a59b00f07f6" providerId="ADAL" clId="{4E21C5AE-CC0A-4C02-98B2-D630043B2798}" dt="2022-12-12T18:28:08.840" v="646" actId="20577"/>
        <pc:sldMkLst>
          <pc:docMk/>
          <pc:sldMk cId="3978220614" sldId="270"/>
        </pc:sldMkLst>
        <pc:spChg chg="mod">
          <ac:chgData name="Jenna Henkel" userId="966ade77-59de-4fb0-a61c-9a59b00f07f6" providerId="ADAL" clId="{4E21C5AE-CC0A-4C02-98B2-D630043B2798}" dt="2022-12-12T18:28:08.840" v="646" actId="20577"/>
          <ac:spMkLst>
            <pc:docMk/>
            <pc:sldMk cId="3978220614" sldId="270"/>
            <ac:spMk id="2" creationId="{BA032B39-9E2D-43CA-9792-DA0238E648EA}"/>
          </ac:spMkLst>
        </pc:spChg>
        <pc:graphicFrameChg chg="mod">
          <ac:chgData name="Jenna Henkel" userId="966ade77-59de-4fb0-a61c-9a59b00f07f6" providerId="ADAL" clId="{4E21C5AE-CC0A-4C02-98B2-D630043B2798}" dt="2022-12-12T18:27:18.229" v="519" actId="14100"/>
          <ac:graphicFrameMkLst>
            <pc:docMk/>
            <pc:sldMk cId="3978220614" sldId="270"/>
            <ac:graphicFrameMk id="5" creationId="{F4524BB1-0C1F-2841-AD8F-025B887154EB}"/>
          </ac:graphicFrameMkLst>
        </pc:graphicFrameChg>
      </pc:sldChg>
      <pc:sldChg chg="delSp modSp add mod">
        <pc:chgData name="Jenna Henkel" userId="966ade77-59de-4fb0-a61c-9a59b00f07f6" providerId="ADAL" clId="{4E21C5AE-CC0A-4C02-98B2-D630043B2798}" dt="2022-12-12T18:41:40.928" v="833" actId="14100"/>
        <pc:sldMkLst>
          <pc:docMk/>
          <pc:sldMk cId="266876549" sldId="272"/>
        </pc:sldMkLst>
        <pc:spChg chg="del">
          <ac:chgData name="Jenna Henkel" userId="966ade77-59de-4fb0-a61c-9a59b00f07f6" providerId="ADAL" clId="{4E21C5AE-CC0A-4C02-98B2-D630043B2798}" dt="2022-12-12T18:41:26.618" v="829" actId="478"/>
          <ac:spMkLst>
            <pc:docMk/>
            <pc:sldMk cId="266876549" sldId="272"/>
            <ac:spMk id="2" creationId="{5B309E65-9DD4-4D77-A79A-75AD4B7B07D0}"/>
          </ac:spMkLst>
        </pc:spChg>
        <pc:spChg chg="mod">
          <ac:chgData name="Jenna Henkel" userId="966ade77-59de-4fb0-a61c-9a59b00f07f6" providerId="ADAL" clId="{4E21C5AE-CC0A-4C02-98B2-D630043B2798}" dt="2022-12-12T18:41:40.928" v="833" actId="14100"/>
          <ac:spMkLst>
            <pc:docMk/>
            <pc:sldMk cId="266876549" sldId="272"/>
            <ac:spMk id="4" creationId="{5C8B0C77-29B5-C9A0-27BD-A36A92FBDED9}"/>
          </ac:spMkLst>
        </pc:spChg>
        <pc:picChg chg="mod">
          <ac:chgData name="Jenna Henkel" userId="966ade77-59de-4fb0-a61c-9a59b00f07f6" providerId="ADAL" clId="{4E21C5AE-CC0A-4C02-98B2-D630043B2798}" dt="2022-12-12T18:41:21.561" v="828" actId="1076"/>
          <ac:picMkLst>
            <pc:docMk/>
            <pc:sldMk cId="266876549" sldId="272"/>
            <ac:picMk id="5" creationId="{0B07C9E7-758C-E2F9-8D26-47412DCE8B9E}"/>
          </ac:picMkLst>
        </pc:picChg>
      </pc:sldChg>
      <pc:sldChg chg="addSp delSp modSp add mod">
        <pc:chgData name="Jenna Henkel" userId="966ade77-59de-4fb0-a61c-9a59b00f07f6" providerId="ADAL" clId="{4E21C5AE-CC0A-4C02-98B2-D630043B2798}" dt="2022-12-12T18:47:58.682" v="993" actId="1076"/>
        <pc:sldMkLst>
          <pc:docMk/>
          <pc:sldMk cId="565117639" sldId="273"/>
        </pc:sldMkLst>
        <pc:spChg chg="mod">
          <ac:chgData name="Jenna Henkel" userId="966ade77-59de-4fb0-a61c-9a59b00f07f6" providerId="ADAL" clId="{4E21C5AE-CC0A-4C02-98B2-D630043B2798}" dt="2022-12-12T18:42:04.821" v="841" actId="404"/>
          <ac:spMkLst>
            <pc:docMk/>
            <pc:sldMk cId="565117639" sldId="273"/>
            <ac:spMk id="4" creationId="{5C8B0C77-29B5-C9A0-27BD-A36A92FBDED9}"/>
          </ac:spMkLst>
        </pc:spChg>
        <pc:spChg chg="add mod">
          <ac:chgData name="Jenna Henkel" userId="966ade77-59de-4fb0-a61c-9a59b00f07f6" providerId="ADAL" clId="{4E21C5AE-CC0A-4C02-98B2-D630043B2798}" dt="2022-12-12T18:47:08.189" v="984" actId="1076"/>
          <ac:spMkLst>
            <pc:docMk/>
            <pc:sldMk cId="565117639" sldId="273"/>
            <ac:spMk id="20" creationId="{5035EC95-AC29-D128-E6F8-C5D889245E47}"/>
          </ac:spMkLst>
        </pc:spChg>
        <pc:spChg chg="add mod">
          <ac:chgData name="Jenna Henkel" userId="966ade77-59de-4fb0-a61c-9a59b00f07f6" providerId="ADAL" clId="{4E21C5AE-CC0A-4C02-98B2-D630043B2798}" dt="2022-12-12T18:47:58.682" v="993" actId="1076"/>
          <ac:spMkLst>
            <pc:docMk/>
            <pc:sldMk cId="565117639" sldId="273"/>
            <ac:spMk id="21" creationId="{3BDD08EC-1A7A-74CE-91C6-AACAA97C8EB7}"/>
          </ac:spMkLst>
        </pc:spChg>
        <pc:spChg chg="add mod">
          <ac:chgData name="Jenna Henkel" userId="966ade77-59de-4fb0-a61c-9a59b00f07f6" providerId="ADAL" clId="{4E21C5AE-CC0A-4C02-98B2-D630043B2798}" dt="2022-12-12T18:47:16.439" v="986" actId="1076"/>
          <ac:spMkLst>
            <pc:docMk/>
            <pc:sldMk cId="565117639" sldId="273"/>
            <ac:spMk id="22" creationId="{D20ED65F-C65D-BEC2-710D-327F5FC232DE}"/>
          </ac:spMkLst>
        </pc:spChg>
        <pc:spChg chg="add mod">
          <ac:chgData name="Jenna Henkel" userId="966ade77-59de-4fb0-a61c-9a59b00f07f6" providerId="ADAL" clId="{4E21C5AE-CC0A-4C02-98B2-D630043B2798}" dt="2022-12-12T18:47:50.783" v="991" actId="1076"/>
          <ac:spMkLst>
            <pc:docMk/>
            <pc:sldMk cId="565117639" sldId="273"/>
            <ac:spMk id="23" creationId="{4ADD025E-6D01-347A-327F-A7CA512EBFB1}"/>
          </ac:spMkLst>
        </pc:spChg>
        <pc:spChg chg="add mod">
          <ac:chgData name="Jenna Henkel" userId="966ade77-59de-4fb0-a61c-9a59b00f07f6" providerId="ADAL" clId="{4E21C5AE-CC0A-4C02-98B2-D630043B2798}" dt="2022-12-12T18:47:36.824" v="989" actId="1076"/>
          <ac:spMkLst>
            <pc:docMk/>
            <pc:sldMk cId="565117639" sldId="273"/>
            <ac:spMk id="24" creationId="{4BBF5F07-2961-9342-9D1E-B353B88B267E}"/>
          </ac:spMkLst>
        </pc:spChg>
        <pc:picChg chg="add mod">
          <ac:chgData name="Jenna Henkel" userId="966ade77-59de-4fb0-a61c-9a59b00f07f6" providerId="ADAL" clId="{4E21C5AE-CC0A-4C02-98B2-D630043B2798}" dt="2022-12-12T18:47:00.759" v="982" actId="1076"/>
          <ac:picMkLst>
            <pc:docMk/>
            <pc:sldMk cId="565117639" sldId="273"/>
            <ac:picMk id="3" creationId="{EEB218DD-DD36-1012-F310-52267FA76E74}"/>
          </ac:picMkLst>
        </pc:picChg>
        <pc:picChg chg="del">
          <ac:chgData name="Jenna Henkel" userId="966ade77-59de-4fb0-a61c-9a59b00f07f6" providerId="ADAL" clId="{4E21C5AE-CC0A-4C02-98B2-D630043B2798}" dt="2022-12-12T18:41:48.605" v="836" actId="478"/>
          <ac:picMkLst>
            <pc:docMk/>
            <pc:sldMk cId="565117639" sldId="273"/>
            <ac:picMk id="5" creationId="{0B07C9E7-758C-E2F9-8D26-47412DCE8B9E}"/>
          </ac:picMkLst>
        </pc:picChg>
        <pc:cxnChg chg="add mod">
          <ac:chgData name="Jenna Henkel" userId="966ade77-59de-4fb0-a61c-9a59b00f07f6" providerId="ADAL" clId="{4E21C5AE-CC0A-4C02-98B2-D630043B2798}" dt="2022-12-12T18:47:54.386" v="992" actId="1076"/>
          <ac:cxnSpMkLst>
            <pc:docMk/>
            <pc:sldMk cId="565117639" sldId="273"/>
            <ac:cxnSpMk id="8" creationId="{60109CCD-836F-16D5-4322-149DD1AA3ED1}"/>
          </ac:cxnSpMkLst>
        </pc:cxnChg>
        <pc:cxnChg chg="add del mod">
          <ac:chgData name="Jenna Henkel" userId="966ade77-59de-4fb0-a61c-9a59b00f07f6" providerId="ADAL" clId="{4E21C5AE-CC0A-4C02-98B2-D630043B2798}" dt="2022-12-12T18:43:49.219" v="856" actId="478"/>
          <ac:cxnSpMkLst>
            <pc:docMk/>
            <pc:sldMk cId="565117639" sldId="273"/>
            <ac:cxnSpMk id="9" creationId="{39FB4F0A-9E03-9F14-F98B-F82FECD3F30A}"/>
          </ac:cxnSpMkLst>
        </pc:cxnChg>
        <pc:cxnChg chg="add mod">
          <ac:chgData name="Jenna Henkel" userId="966ade77-59de-4fb0-a61c-9a59b00f07f6" providerId="ADAL" clId="{4E21C5AE-CC0A-4C02-98B2-D630043B2798}" dt="2022-12-12T18:47:04.140" v="983" actId="1076"/>
          <ac:cxnSpMkLst>
            <pc:docMk/>
            <pc:sldMk cId="565117639" sldId="273"/>
            <ac:cxnSpMk id="11" creationId="{BF384814-B0D4-0CE8-EB2C-7DC861E2DE51}"/>
          </ac:cxnSpMkLst>
        </pc:cxnChg>
        <pc:cxnChg chg="add mod">
          <ac:chgData name="Jenna Henkel" userId="966ade77-59de-4fb0-a61c-9a59b00f07f6" providerId="ADAL" clId="{4E21C5AE-CC0A-4C02-98B2-D630043B2798}" dt="2022-12-12T18:47:29.687" v="988" actId="1076"/>
          <ac:cxnSpMkLst>
            <pc:docMk/>
            <pc:sldMk cId="565117639" sldId="273"/>
            <ac:cxnSpMk id="13" creationId="{4BD12E44-86C3-0FFE-3068-0840BD6349BA}"/>
          </ac:cxnSpMkLst>
        </pc:cxnChg>
        <pc:cxnChg chg="add mod">
          <ac:chgData name="Jenna Henkel" userId="966ade77-59de-4fb0-a61c-9a59b00f07f6" providerId="ADAL" clId="{4E21C5AE-CC0A-4C02-98B2-D630043B2798}" dt="2022-12-12T18:47:44.402" v="990" actId="1076"/>
          <ac:cxnSpMkLst>
            <pc:docMk/>
            <pc:sldMk cId="565117639" sldId="273"/>
            <ac:cxnSpMk id="15" creationId="{8A54EE0D-18D2-7504-E9C6-0D2350013C5D}"/>
          </ac:cxnSpMkLst>
        </pc:cxnChg>
        <pc:cxnChg chg="add del">
          <ac:chgData name="Jenna Henkel" userId="966ade77-59de-4fb0-a61c-9a59b00f07f6" providerId="ADAL" clId="{4E21C5AE-CC0A-4C02-98B2-D630043B2798}" dt="2022-12-12T18:44:49.103" v="865" actId="478"/>
          <ac:cxnSpMkLst>
            <pc:docMk/>
            <pc:sldMk cId="565117639" sldId="273"/>
            <ac:cxnSpMk id="17" creationId="{842D5677-8A2B-E0E0-3734-44AA37567D69}"/>
          </ac:cxnSpMkLst>
        </pc:cxnChg>
        <pc:cxnChg chg="add mod">
          <ac:chgData name="Jenna Henkel" userId="966ade77-59de-4fb0-a61c-9a59b00f07f6" providerId="ADAL" clId="{4E21C5AE-CC0A-4C02-98B2-D630043B2798}" dt="2022-12-12T18:47:11.969" v="985" actId="1076"/>
          <ac:cxnSpMkLst>
            <pc:docMk/>
            <pc:sldMk cId="565117639" sldId="273"/>
            <ac:cxnSpMk id="19" creationId="{B6DC5FAC-20CE-3C96-4F28-9449CE60E5BD}"/>
          </ac:cxnSpMkLst>
        </pc:cxnChg>
      </pc:sldChg>
      <pc:sldChg chg="modSp add mod">
        <pc:chgData name="Jenna Henkel" userId="966ade77-59de-4fb0-a61c-9a59b00f07f6" providerId="ADAL" clId="{4E21C5AE-CC0A-4C02-98B2-D630043B2798}" dt="2022-12-12T18:52:43.220" v="1519" actId="20577"/>
        <pc:sldMkLst>
          <pc:docMk/>
          <pc:sldMk cId="1824284952" sldId="274"/>
        </pc:sldMkLst>
        <pc:spChg chg="mod">
          <ac:chgData name="Jenna Henkel" userId="966ade77-59de-4fb0-a61c-9a59b00f07f6" providerId="ADAL" clId="{4E21C5AE-CC0A-4C02-98B2-D630043B2798}" dt="2022-12-12T18:52:43.220" v="1519" actId="20577"/>
          <ac:spMkLst>
            <pc:docMk/>
            <pc:sldMk cId="1824284952" sldId="274"/>
            <ac:spMk id="2" creationId="{0CF524F0-C370-46F2-A3A1-68AA6E4C040E}"/>
          </ac:spMkLst>
        </pc:spChg>
        <pc:spChg chg="mod">
          <ac:chgData name="Jenna Henkel" userId="966ade77-59de-4fb0-a61c-9a59b00f07f6" providerId="ADAL" clId="{4E21C5AE-CC0A-4C02-98B2-D630043B2798}" dt="2022-12-12T18:50:44.473" v="1208" actId="20577"/>
          <ac:spMkLst>
            <pc:docMk/>
            <pc:sldMk cId="1824284952" sldId="274"/>
            <ac:spMk id="6" creationId="{F8099990-1DD3-4E89-9D70-05BD9123C6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8BA1D-D360-F14D-8B09-93D7CDD8C5E6}"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2ACB0-A91F-8249-84C9-E9EED70BD38C}" type="slidenum">
              <a:rPr lang="en-US" smtClean="0"/>
              <a:t>‹#›</a:t>
            </a:fld>
            <a:endParaRPr lang="en-US"/>
          </a:p>
        </p:txBody>
      </p:sp>
    </p:spTree>
    <p:extLst>
      <p:ext uri="{BB962C8B-B14F-4D97-AF65-F5344CB8AC3E}">
        <p14:creationId xmlns:p14="http://schemas.microsoft.com/office/powerpoint/2010/main" val="262412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2ACB0-A91F-8249-84C9-E9EED70BD38C}" type="slidenum">
              <a:rPr lang="en-US" smtClean="0"/>
              <a:t>3</a:t>
            </a:fld>
            <a:endParaRPr lang="en-US"/>
          </a:p>
        </p:txBody>
      </p:sp>
    </p:spTree>
    <p:extLst>
      <p:ext uri="{BB962C8B-B14F-4D97-AF65-F5344CB8AC3E}">
        <p14:creationId xmlns:p14="http://schemas.microsoft.com/office/powerpoint/2010/main" val="416891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D98B-1763-4363-8C5A-9DA097A3B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AE690-4B22-4AF7-BB29-22730C55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D700F-33DA-422B-B4DD-99D832876FAE}"/>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5" name="Footer Placeholder 4">
            <a:extLst>
              <a:ext uri="{FF2B5EF4-FFF2-40B4-BE49-F238E27FC236}">
                <a16:creationId xmlns:a16="http://schemas.microsoft.com/office/drawing/2014/main" id="{931F110A-CA6F-45D2-997A-5B9BA82D3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E72A5-C9E0-4B2F-8A62-352B1A7BEAF9}"/>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435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43D-0994-4846-9241-E93F1260E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CC4E9-B211-4CB4-B08A-2AEF97A0D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A1813-BCDD-4DF7-9732-13637D58E5B5}"/>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5" name="Footer Placeholder 4">
            <a:extLst>
              <a:ext uri="{FF2B5EF4-FFF2-40B4-BE49-F238E27FC236}">
                <a16:creationId xmlns:a16="http://schemas.microsoft.com/office/drawing/2014/main" id="{54437586-5F57-4CE6-A129-B81732C59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CA20C-4135-4568-B618-F3295AB305EA}"/>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22812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DB287-3026-47C3-ADEF-411098520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8DC14-12D3-4408-9824-EAD1739AE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11CC1-3B3F-4A24-8EF8-EE80D9E9344C}"/>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5" name="Footer Placeholder 4">
            <a:extLst>
              <a:ext uri="{FF2B5EF4-FFF2-40B4-BE49-F238E27FC236}">
                <a16:creationId xmlns:a16="http://schemas.microsoft.com/office/drawing/2014/main" id="{B67D829C-564A-4EBD-912C-74428606D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31C5-C5D4-4F61-AAE2-988FBB3DB47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6161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3C6D-EDD3-46D2-AB74-8DC780810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B027E-86C4-4013-87D0-1971257CD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016A-DF89-4242-B1BB-F950C08377BE}"/>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5" name="Footer Placeholder 4">
            <a:extLst>
              <a:ext uri="{FF2B5EF4-FFF2-40B4-BE49-F238E27FC236}">
                <a16:creationId xmlns:a16="http://schemas.microsoft.com/office/drawing/2014/main" id="{8BF03082-391C-4B91-9637-DBE6DF4CF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ED919-311C-465C-8BE3-83BEFB11B15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61019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CEB8-1B3A-4958-8102-DF20A64E5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71C8A-52A4-4C3B-AD8F-6FE98F523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53951-12E4-4E88-9954-9B05E2603820}"/>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5" name="Footer Placeholder 4">
            <a:extLst>
              <a:ext uri="{FF2B5EF4-FFF2-40B4-BE49-F238E27FC236}">
                <a16:creationId xmlns:a16="http://schemas.microsoft.com/office/drawing/2014/main" id="{7D774805-4F51-4FBE-85BB-CF44C3C59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0F03E-F18F-4553-B75A-3AD5AA27304E}"/>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192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DC5-4D49-467E-B475-E36F1100E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87353-E905-4A36-B60D-CF852CABF3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7B174-9528-40E0-BE4D-0879D53AA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A3939-27FC-462E-A160-CC1D1A3D8F04}"/>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6" name="Footer Placeholder 5">
            <a:extLst>
              <a:ext uri="{FF2B5EF4-FFF2-40B4-BE49-F238E27FC236}">
                <a16:creationId xmlns:a16="http://schemas.microsoft.com/office/drawing/2014/main" id="{3E99BBDF-F5FB-4682-A847-FA9FF79E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E815-98AA-45D0-9F84-DFA1DEF1523B}"/>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5665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EF6-AF68-4EAB-9E91-505D5E4C8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E43D-DC7D-4F17-B5F2-3ADE5AF7F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0CD3C-F795-43D9-A499-12506892E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99599-573D-4BB9-8B8D-21A053371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4FC51-0095-4D6C-A9EE-442839048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92ED8-7218-4490-A28E-BA7832F5C320}"/>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8" name="Footer Placeholder 7">
            <a:extLst>
              <a:ext uri="{FF2B5EF4-FFF2-40B4-BE49-F238E27FC236}">
                <a16:creationId xmlns:a16="http://schemas.microsoft.com/office/drawing/2014/main" id="{9A2A2DA6-F3EC-42EA-944F-173A5D05F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63C84-FA9C-46C5-B769-9F217AF10096}"/>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574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89D0-8743-47E4-BB99-8E157EE5E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43821-7019-48D8-A121-77324259363D}"/>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4" name="Footer Placeholder 3">
            <a:extLst>
              <a:ext uri="{FF2B5EF4-FFF2-40B4-BE49-F238E27FC236}">
                <a16:creationId xmlns:a16="http://schemas.microsoft.com/office/drawing/2014/main" id="{7414D042-DD1F-4EE0-A6DD-FDD06F8C2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E29D6-9682-4B9B-8BDB-EE193373380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40373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7970-4ECC-4178-9D2E-F85E4A4017B6}"/>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3" name="Footer Placeholder 2">
            <a:extLst>
              <a:ext uri="{FF2B5EF4-FFF2-40B4-BE49-F238E27FC236}">
                <a16:creationId xmlns:a16="http://schemas.microsoft.com/office/drawing/2014/main" id="{7150F1DF-A8CF-4BFA-9FAB-8C9EDFA07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C09C7-9562-494B-A93B-F12064D77AC0}"/>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51017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D7CB-AE0E-4AA9-AFFD-CE002619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1C842-4699-4431-8258-448C4B7AD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F0D30-8CEE-4F74-BC70-4B797BEEE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BD7A6-11B0-4418-95D3-B5E02A673B4C}"/>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6" name="Footer Placeholder 5">
            <a:extLst>
              <a:ext uri="{FF2B5EF4-FFF2-40B4-BE49-F238E27FC236}">
                <a16:creationId xmlns:a16="http://schemas.microsoft.com/office/drawing/2014/main" id="{1B762D30-FC31-41EC-9D6E-5F2F4EB74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28397-AE1E-408C-B603-ACA310EDF7A1}"/>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604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7898-DD9C-45B4-9F60-892D74A5D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75A76-4ABD-4D3D-B962-2F30013E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4F30E-EBB7-4691-93DC-24B7E4BCE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4F7A8-54D0-4ED6-B48F-989EF7DCF8B8}"/>
              </a:ext>
            </a:extLst>
          </p:cNvPr>
          <p:cNvSpPr>
            <a:spLocks noGrp="1"/>
          </p:cNvSpPr>
          <p:nvPr>
            <p:ph type="dt" sz="half" idx="10"/>
          </p:nvPr>
        </p:nvSpPr>
        <p:spPr/>
        <p:txBody>
          <a:bodyPr/>
          <a:lstStyle/>
          <a:p>
            <a:fld id="{A9E90861-4F59-4E59-A424-AA655DF2A269}" type="datetimeFigureOut">
              <a:rPr lang="en-US" smtClean="0"/>
              <a:t>10/20/2023</a:t>
            </a:fld>
            <a:endParaRPr lang="en-US"/>
          </a:p>
        </p:txBody>
      </p:sp>
      <p:sp>
        <p:nvSpPr>
          <p:cNvPr id="6" name="Footer Placeholder 5">
            <a:extLst>
              <a:ext uri="{FF2B5EF4-FFF2-40B4-BE49-F238E27FC236}">
                <a16:creationId xmlns:a16="http://schemas.microsoft.com/office/drawing/2014/main" id="{6125A823-5DD9-49B0-BA6A-F6C2384D7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9DE7E-0A3E-4557-B201-628C9574F6EC}"/>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38952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86ED8-8D72-4628-B3EA-41536230B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7D1CE-F83A-434A-9DF9-CDAF7247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D68D4-63DF-4CF5-B348-ED8F4C88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90861-4F59-4E59-A424-AA655DF2A269}" type="datetimeFigureOut">
              <a:rPr lang="en-US" smtClean="0"/>
              <a:t>10/20/2023</a:t>
            </a:fld>
            <a:endParaRPr lang="en-US"/>
          </a:p>
        </p:txBody>
      </p:sp>
      <p:sp>
        <p:nvSpPr>
          <p:cNvPr id="5" name="Footer Placeholder 4">
            <a:extLst>
              <a:ext uri="{FF2B5EF4-FFF2-40B4-BE49-F238E27FC236}">
                <a16:creationId xmlns:a16="http://schemas.microsoft.com/office/drawing/2014/main" id="{E200B739-6622-4201-AE0A-8A654738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E793E9-041A-4740-A1E7-470896EC1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6CF06-45CD-4AE8-981B-DC7AE25DF3E0}" type="slidenum">
              <a:rPr lang="en-US" smtClean="0"/>
              <a:t>‹#›</a:t>
            </a:fld>
            <a:endParaRPr lang="en-US"/>
          </a:p>
        </p:txBody>
      </p:sp>
    </p:spTree>
    <p:extLst>
      <p:ext uri="{BB962C8B-B14F-4D97-AF65-F5344CB8AC3E}">
        <p14:creationId xmlns:p14="http://schemas.microsoft.com/office/powerpoint/2010/main" val="127313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mynextmove.org/profile/summary/17-2112.0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AYzlLhinEeQ?feature=oembed"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561754" y="2921168"/>
            <a:ext cx="1106849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6000" b="1" dirty="0">
                <a:solidFill>
                  <a:srgbClr val="004B97"/>
                </a:solidFill>
                <a:latin typeface="Times New Roman" panose="02020603050405020304" pitchFamily="18" charset="0"/>
                <a:cs typeface="Times New Roman" panose="02020603050405020304" pitchFamily="18" charset="0"/>
              </a:rPr>
              <a:t>Balloon Racers</a:t>
            </a:r>
            <a:endParaRPr lang="en-US" sz="4000" b="1" dirty="0">
              <a:solidFill>
                <a:srgbClr val="004B9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60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Explain</a:t>
            </a: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C8B0C77-29B5-C9A0-27BD-A36A92FBDED9}"/>
              </a:ext>
            </a:extLst>
          </p:cNvPr>
          <p:cNvSpPr txBox="1"/>
          <p:nvPr/>
        </p:nvSpPr>
        <p:spPr>
          <a:xfrm>
            <a:off x="878890" y="1837678"/>
            <a:ext cx="5217110"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2. How might you calculate your Balloon Racer’s speed?</a:t>
            </a:r>
          </a:p>
          <a:p>
            <a:endParaRPr lang="en-US" sz="3600"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Distance = Speed x Time</a:t>
            </a:r>
          </a:p>
          <a:p>
            <a:endParaRPr lang="en-US" sz="3600" dirty="0">
              <a:latin typeface="Times New Roman" panose="02020603050405020304" pitchFamily="18" charset="0"/>
              <a:cs typeface="Times New Roman" panose="02020603050405020304" pitchFamily="18" charset="0"/>
            </a:endParaRPr>
          </a:p>
        </p:txBody>
      </p:sp>
      <p:pic>
        <p:nvPicPr>
          <p:cNvPr id="5" name="Google Shape;220;gc70515cf25_0_49">
            <a:extLst>
              <a:ext uri="{FF2B5EF4-FFF2-40B4-BE49-F238E27FC236}">
                <a16:creationId xmlns:a16="http://schemas.microsoft.com/office/drawing/2014/main" id="{0B07C9E7-758C-E2F9-8D26-47412DCE8B9E}"/>
              </a:ext>
            </a:extLst>
          </p:cNvPr>
          <p:cNvPicPr preferRelativeResize="0">
            <a:picLocks noChangeAspect="1"/>
          </p:cNvPicPr>
          <p:nvPr/>
        </p:nvPicPr>
        <p:blipFill>
          <a:blip r:embed="rId3">
            <a:alphaModFix/>
          </a:blip>
          <a:stretch>
            <a:fillRect/>
          </a:stretch>
        </p:blipFill>
        <p:spPr>
          <a:xfrm>
            <a:off x="8036245" y="2510798"/>
            <a:ext cx="3276866" cy="2743200"/>
          </a:xfrm>
          <a:prstGeom prst="rect">
            <a:avLst/>
          </a:prstGeom>
          <a:noFill/>
          <a:ln>
            <a:noFill/>
          </a:ln>
        </p:spPr>
      </p:pic>
    </p:spTree>
    <p:extLst>
      <p:ext uri="{BB962C8B-B14F-4D97-AF65-F5344CB8AC3E}">
        <p14:creationId xmlns:p14="http://schemas.microsoft.com/office/powerpoint/2010/main" val="26687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Explain</a:t>
            </a: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B309E65-9DD4-4D77-A79A-75AD4B7B07D0}"/>
              </a:ext>
            </a:extLst>
          </p:cNvPr>
          <p:cNvSpPr txBox="1"/>
          <p:nvPr/>
        </p:nvSpPr>
        <p:spPr>
          <a:xfrm>
            <a:off x="1384917" y="1979720"/>
            <a:ext cx="5637320" cy="217503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5C8B0C77-29B5-C9A0-27BD-A36A92FBDED9}"/>
              </a:ext>
            </a:extLst>
          </p:cNvPr>
          <p:cNvSpPr txBox="1"/>
          <p:nvPr/>
        </p:nvSpPr>
        <p:spPr>
          <a:xfrm>
            <a:off x="878889" y="1837678"/>
            <a:ext cx="5217111"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Your Balloon Racer was influenced by a lot of forces during its trip across the zipline. Draw a picture below and label each of these forces and draw an arrow showing the direction of the force.</a:t>
            </a:r>
            <a:endParaRPr lang="en-US" sz="2400" dirty="0"/>
          </a:p>
        </p:txBody>
      </p:sp>
      <p:pic>
        <p:nvPicPr>
          <p:cNvPr id="3" name="Google Shape;249;gc606e927ea_0_80">
            <a:extLst>
              <a:ext uri="{FF2B5EF4-FFF2-40B4-BE49-F238E27FC236}">
                <a16:creationId xmlns:a16="http://schemas.microsoft.com/office/drawing/2014/main" id="{EEB218DD-DD36-1012-F310-52267FA76E74}"/>
              </a:ext>
            </a:extLst>
          </p:cNvPr>
          <p:cNvPicPr preferRelativeResize="0">
            <a:picLocks noChangeAspect="1"/>
          </p:cNvPicPr>
          <p:nvPr/>
        </p:nvPicPr>
        <p:blipFill rotWithShape="1">
          <a:blip r:embed="rId3">
            <a:alphaModFix/>
          </a:blip>
          <a:srcRect l="17181" t="37458" r="36718" b="13863"/>
          <a:stretch/>
        </p:blipFill>
        <p:spPr>
          <a:xfrm>
            <a:off x="7069682" y="2633908"/>
            <a:ext cx="4243429" cy="2743200"/>
          </a:xfrm>
          <a:prstGeom prst="rect">
            <a:avLst/>
          </a:prstGeom>
          <a:noFill/>
          <a:ln w="9525" cap="flat" cmpd="sng">
            <a:solidFill>
              <a:schemeClr val="dk2"/>
            </a:solidFill>
            <a:prstDash val="solid"/>
            <a:round/>
            <a:headEnd type="none" w="sm" len="sm"/>
            <a:tailEnd type="none" w="sm" len="sm"/>
          </a:ln>
        </p:spPr>
      </p:pic>
      <p:cxnSp>
        <p:nvCxnSpPr>
          <p:cNvPr id="8" name="Straight Arrow Connector 7">
            <a:extLst>
              <a:ext uri="{FF2B5EF4-FFF2-40B4-BE49-F238E27FC236}">
                <a16:creationId xmlns:a16="http://schemas.microsoft.com/office/drawing/2014/main" id="{60109CCD-836F-16D5-4322-149DD1AA3ED1}"/>
              </a:ext>
            </a:extLst>
          </p:cNvPr>
          <p:cNvCxnSpPr/>
          <p:nvPr/>
        </p:nvCxnSpPr>
        <p:spPr>
          <a:xfrm flipV="1">
            <a:off x="8936607" y="4919961"/>
            <a:ext cx="0" cy="838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BF384814-B0D4-0CE8-EB2C-7DC861E2DE51}"/>
              </a:ext>
            </a:extLst>
          </p:cNvPr>
          <p:cNvCxnSpPr/>
          <p:nvPr/>
        </p:nvCxnSpPr>
        <p:spPr>
          <a:xfrm>
            <a:off x="8936608" y="1982117"/>
            <a:ext cx="0" cy="930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BD12E44-86C3-0FFE-3068-0840BD6349BA}"/>
              </a:ext>
            </a:extLst>
          </p:cNvPr>
          <p:cNvCxnSpPr/>
          <p:nvPr/>
        </p:nvCxnSpPr>
        <p:spPr>
          <a:xfrm>
            <a:off x="6660999" y="3924000"/>
            <a:ext cx="10275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8A54EE0D-18D2-7504-E9C6-0D2350013C5D}"/>
              </a:ext>
            </a:extLst>
          </p:cNvPr>
          <p:cNvCxnSpPr/>
          <p:nvPr/>
        </p:nvCxnSpPr>
        <p:spPr>
          <a:xfrm flipH="1">
            <a:off x="10444899" y="3824926"/>
            <a:ext cx="11689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6DC5FAC-20CE-3C96-4F28-9449CE60E5BD}"/>
              </a:ext>
            </a:extLst>
          </p:cNvPr>
          <p:cNvCxnSpPr/>
          <p:nvPr/>
        </p:nvCxnSpPr>
        <p:spPr>
          <a:xfrm>
            <a:off x="7675719" y="2327869"/>
            <a:ext cx="669303" cy="6409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5035EC95-AC29-D128-E6F8-C5D889245E47}"/>
              </a:ext>
            </a:extLst>
          </p:cNvPr>
          <p:cNvSpPr txBox="1"/>
          <p:nvPr/>
        </p:nvSpPr>
        <p:spPr>
          <a:xfrm>
            <a:off x="8491614" y="1625979"/>
            <a:ext cx="8899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Gravity</a:t>
            </a:r>
          </a:p>
        </p:txBody>
      </p:sp>
      <p:sp>
        <p:nvSpPr>
          <p:cNvPr id="21" name="TextBox 20">
            <a:extLst>
              <a:ext uri="{FF2B5EF4-FFF2-40B4-BE49-F238E27FC236}">
                <a16:creationId xmlns:a16="http://schemas.microsoft.com/office/drawing/2014/main" id="{3BDD08EC-1A7A-74CE-91C6-AACAA97C8EB7}"/>
              </a:ext>
            </a:extLst>
          </p:cNvPr>
          <p:cNvSpPr txBox="1"/>
          <p:nvPr/>
        </p:nvSpPr>
        <p:spPr>
          <a:xfrm>
            <a:off x="6946318" y="5758947"/>
            <a:ext cx="398057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Atmospheric Pressure &amp; Elastic Pressure</a:t>
            </a:r>
          </a:p>
        </p:txBody>
      </p:sp>
      <p:sp>
        <p:nvSpPr>
          <p:cNvPr id="22" name="TextBox 21">
            <a:extLst>
              <a:ext uri="{FF2B5EF4-FFF2-40B4-BE49-F238E27FC236}">
                <a16:creationId xmlns:a16="http://schemas.microsoft.com/office/drawing/2014/main" id="{D20ED65F-C65D-BEC2-710D-327F5FC232DE}"/>
              </a:ext>
            </a:extLst>
          </p:cNvPr>
          <p:cNvSpPr txBox="1"/>
          <p:nvPr/>
        </p:nvSpPr>
        <p:spPr>
          <a:xfrm>
            <a:off x="6841290" y="1979720"/>
            <a:ext cx="9156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Friction</a:t>
            </a:r>
          </a:p>
        </p:txBody>
      </p:sp>
      <p:sp>
        <p:nvSpPr>
          <p:cNvPr id="23" name="TextBox 22">
            <a:extLst>
              <a:ext uri="{FF2B5EF4-FFF2-40B4-BE49-F238E27FC236}">
                <a16:creationId xmlns:a16="http://schemas.microsoft.com/office/drawing/2014/main" id="{4ADD025E-6D01-347A-327F-A7CA512EBFB1}"/>
              </a:ext>
            </a:extLst>
          </p:cNvPr>
          <p:cNvSpPr txBox="1"/>
          <p:nvPr/>
        </p:nvSpPr>
        <p:spPr>
          <a:xfrm>
            <a:off x="10635663" y="3449691"/>
            <a:ext cx="78739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Thrust</a:t>
            </a:r>
          </a:p>
        </p:txBody>
      </p:sp>
      <p:sp>
        <p:nvSpPr>
          <p:cNvPr id="24" name="TextBox 23">
            <a:extLst>
              <a:ext uri="{FF2B5EF4-FFF2-40B4-BE49-F238E27FC236}">
                <a16:creationId xmlns:a16="http://schemas.microsoft.com/office/drawing/2014/main" id="{4BBF5F07-2961-9342-9D1E-B353B88B267E}"/>
              </a:ext>
            </a:extLst>
          </p:cNvPr>
          <p:cNvSpPr txBox="1"/>
          <p:nvPr/>
        </p:nvSpPr>
        <p:spPr>
          <a:xfrm>
            <a:off x="6405960" y="3523079"/>
            <a:ext cx="15376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Air Resistance</a:t>
            </a:r>
          </a:p>
        </p:txBody>
      </p:sp>
    </p:spTree>
    <p:extLst>
      <p:ext uri="{BB962C8B-B14F-4D97-AF65-F5344CB8AC3E}">
        <p14:creationId xmlns:p14="http://schemas.microsoft.com/office/powerpoint/2010/main" val="56511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Elaborate</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CF524F0-C370-46F2-A3A1-68AA6E4C040E}"/>
              </a:ext>
            </a:extLst>
          </p:cNvPr>
          <p:cNvSpPr txBox="1"/>
          <p:nvPr/>
        </p:nvSpPr>
        <p:spPr>
          <a:xfrm>
            <a:off x="493356" y="1988891"/>
            <a:ext cx="11224161"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What is one thing you could change about your Balloon Racer to make it travel faster down the zipline?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Make one change (independent variable) to your Balloon Racer. Then, draw and label the design in the box on your Balloon Racer Investigation Worksheet.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Retest your new balloon racer at least 3 times and calculate its top speed.</a:t>
            </a:r>
          </a:p>
        </p:txBody>
      </p:sp>
    </p:spTree>
    <p:extLst>
      <p:ext uri="{BB962C8B-B14F-4D97-AF65-F5344CB8AC3E}">
        <p14:creationId xmlns:p14="http://schemas.microsoft.com/office/powerpoint/2010/main" val="57549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Evaluate</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CF524F0-C370-46F2-A3A1-68AA6E4C040E}"/>
              </a:ext>
            </a:extLst>
          </p:cNvPr>
          <p:cNvSpPr txBox="1"/>
          <p:nvPr/>
        </p:nvSpPr>
        <p:spPr>
          <a:xfrm>
            <a:off x="493356" y="1988891"/>
            <a:ext cx="11224161"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How fast did your second design travel compared to your first?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Why do you think it traveled faster/slower based on what you know about the forces acting on your Balloon Racer?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What features make a superior Balloon Racer?</a:t>
            </a:r>
          </a:p>
        </p:txBody>
      </p:sp>
    </p:spTree>
    <p:extLst>
      <p:ext uri="{BB962C8B-B14F-4D97-AF65-F5344CB8AC3E}">
        <p14:creationId xmlns:p14="http://schemas.microsoft.com/office/powerpoint/2010/main" val="182428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STEM Career: Mechanical Engineer</a:t>
            </a:r>
          </a:p>
        </p:txBody>
      </p:sp>
      <p:sp>
        <p:nvSpPr>
          <p:cNvPr id="2" name="TextBox 1">
            <a:extLst>
              <a:ext uri="{FF2B5EF4-FFF2-40B4-BE49-F238E27FC236}">
                <a16:creationId xmlns:a16="http://schemas.microsoft.com/office/drawing/2014/main" id="{BA032B39-9E2D-43CA-9792-DA0238E648EA}"/>
              </a:ext>
            </a:extLst>
          </p:cNvPr>
          <p:cNvSpPr txBox="1"/>
          <p:nvPr/>
        </p:nvSpPr>
        <p:spPr>
          <a:xfrm>
            <a:off x="609600" y="1412292"/>
            <a:ext cx="10975942" cy="1661993"/>
          </a:xfrm>
          <a:prstGeom prst="rect">
            <a:avLst/>
          </a:prstGeom>
          <a:noFill/>
        </p:spPr>
        <p:txBody>
          <a:bodyPr wrap="square" rtlCol="0">
            <a:spAutoFit/>
          </a:bodyPr>
          <a:lstStyle/>
          <a:p>
            <a:r>
              <a:rPr lang="en-US" dirty="0">
                <a:latin typeface="Times New Roman" panose="02020603050405020304" pitchFamily="18" charset="0"/>
                <a:ea typeface="Calibri" panose="020F0502020204030204" pitchFamily="34" charset="0"/>
              </a:rPr>
              <a:t>	</a:t>
            </a:r>
            <a:r>
              <a:rPr lang="en-US" sz="1600" dirty="0">
                <a:effectLst/>
                <a:latin typeface="Times New Roman" panose="02020603050405020304" pitchFamily="18" charset="0"/>
                <a:ea typeface="Calibri" panose="020F0502020204030204" pitchFamily="34" charset="0"/>
              </a:rPr>
              <a:t>Mechanical engineers are part of your everyday life, designing the spoon you used to eat your breakfast, your breakfast's packaging, the flip-top cap on your toothpaste tube, the zipper on your jacket, the car, bike, or bus you took to school, the chair you sat in, the door handle you grasped and the hinges it opened on, and the ballpoint pen you used to take your test. Virtually every object that you see around you has passed through the hands of a mechanical engineer. </a:t>
            </a:r>
            <a:endParaRPr lang="en-US" sz="1600" dirty="0"/>
          </a:p>
          <a:p>
            <a:pPr lvl="0"/>
            <a:endParaRPr lang="en-US" dirty="0"/>
          </a:p>
          <a:p>
            <a:endParaRPr lang="en-US" dirty="0"/>
          </a:p>
        </p:txBody>
      </p:sp>
      <p:sp>
        <p:nvSpPr>
          <p:cNvPr id="11" name="TextBox 10">
            <a:extLst>
              <a:ext uri="{FF2B5EF4-FFF2-40B4-BE49-F238E27FC236}">
                <a16:creationId xmlns:a16="http://schemas.microsoft.com/office/drawing/2014/main" id="{EC1D3E1B-7508-674A-9FC6-AB1D5BE55F46}"/>
              </a:ext>
            </a:extLst>
          </p:cNvPr>
          <p:cNvSpPr txBox="1"/>
          <p:nvPr/>
        </p:nvSpPr>
        <p:spPr>
          <a:xfrm>
            <a:off x="609600" y="2374384"/>
            <a:ext cx="5486400" cy="3570208"/>
          </a:xfrm>
          <a:prstGeom prst="rect">
            <a:avLst/>
          </a:prstGeom>
          <a:noFill/>
        </p:spPr>
        <p:txBody>
          <a:bodyPr wrap="square" rtlCol="0">
            <a:spAutoFit/>
          </a:bodyPr>
          <a:lstStyle/>
          <a:p>
            <a:pPr marR="0" lvl="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R="0" lvl="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Mechanical engineers:</a:t>
            </a:r>
          </a:p>
          <a:p>
            <a:pPr lvl="2"/>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read and interpret blueprints, technical drawings, schematics, or computer-generated reports;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research, design, evaluate, install, operate, or maintain mechanical products, equipment, systems or processes to meet requirements.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en-US" sz="1600" dirty="0">
                <a:latin typeface="Times New Roman" panose="02020603050405020304" pitchFamily="18" charset="0"/>
                <a:ea typeface="Calibri" panose="020F0502020204030204" pitchFamily="34" charset="0"/>
                <a:cs typeface="Times New Roman" panose="02020603050405020304" pitchFamily="18" charset="0"/>
              </a:rPr>
              <a:t>- 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onfer with engineers or other personnel to implement operating procedures, resolve system malfunctions, or provide technical information.</a:t>
            </a:r>
            <a:r>
              <a:rPr lang="en-US" sz="1600" dirty="0">
                <a:effectLst/>
                <a:latin typeface="Times New Roman" panose="02020603050405020304" pitchFamily="18" charset="0"/>
                <a:ea typeface="Calibri" panose="020F0502020204030204" pitchFamily="34" charset="0"/>
              </a:rPr>
              <a:t>	</a:t>
            </a:r>
          </a:p>
          <a:p>
            <a:pPr lvl="0"/>
            <a:r>
              <a:rPr lang="en-US" sz="1600" dirty="0">
                <a:effectLst/>
                <a:latin typeface="Times New Roman" panose="02020603050405020304" pitchFamily="18" charset="0"/>
                <a:ea typeface="Calibri" panose="020F0502020204030204" pitchFamily="34" charset="0"/>
              </a:rPr>
              <a:t>	You generally need at least a bachelor's degree in mechanical engineering to enter this field. It takes four or five years to earn a bachelor's degree in engineering. </a:t>
            </a:r>
            <a:endParaRPr lang="en-US" sz="1600" dirty="0">
              <a:latin typeface="Times New Roman" panose="02020603050405020304" pitchFamily="18" charset="0"/>
              <a:cs typeface="Times New Roman" panose="02020603050405020304" pitchFamily="18" charset="0"/>
            </a:endParaRPr>
          </a:p>
        </p:txBody>
      </p:sp>
      <p:pic>
        <p:nvPicPr>
          <p:cNvPr id="4" name="Picture 3" descr="A picture containing person&#10;&#10;Description automatically generated">
            <a:extLst>
              <a:ext uri="{FF2B5EF4-FFF2-40B4-BE49-F238E27FC236}">
                <a16:creationId xmlns:a16="http://schemas.microsoft.com/office/drawing/2014/main" id="{DDEBEF37-BA9C-66C1-5A82-FBBC21AAD8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5852" y="2702508"/>
            <a:ext cx="4876800" cy="2743200"/>
          </a:xfrm>
          <a:prstGeom prst="rect">
            <a:avLst/>
          </a:prstGeom>
        </p:spPr>
      </p:pic>
    </p:spTree>
    <p:extLst>
      <p:ext uri="{BB962C8B-B14F-4D97-AF65-F5344CB8AC3E}">
        <p14:creationId xmlns:p14="http://schemas.microsoft.com/office/powerpoint/2010/main" val="419789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Standards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22E012F-BCE1-4317-BA9B-5B000BDAA491}"/>
              </a:ext>
            </a:extLst>
          </p:cNvPr>
          <p:cNvSpPr txBox="1"/>
          <p:nvPr/>
        </p:nvSpPr>
        <p:spPr>
          <a:xfrm>
            <a:off x="798990" y="1633491"/>
            <a:ext cx="10688715" cy="353943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S8P3. Obtain, evaluate, and communicate information about cause and effect relationships between force, mass, and the motion of objects.</a:t>
            </a:r>
          </a:p>
          <a:p>
            <a:pPr lvl="1"/>
            <a:r>
              <a:rPr lang="en-US" sz="2800" dirty="0">
                <a:latin typeface="Times New Roman" panose="02020603050405020304" pitchFamily="18" charset="0"/>
                <a:cs typeface="Times New Roman" panose="02020603050405020304" pitchFamily="18" charset="0"/>
              </a:rPr>
              <a:t>a. Analyze and interpret data to identify patterns in the relationships between speed and distance, and velocity and acceleration. (Clarification statement: Students should be able to analyze motion graphs, but students should not be expected to calculate velocity or acceleration.)</a:t>
            </a:r>
          </a:p>
        </p:txBody>
      </p:sp>
    </p:spTree>
    <p:extLst>
      <p:ext uri="{BB962C8B-B14F-4D97-AF65-F5344CB8AC3E}">
        <p14:creationId xmlns:p14="http://schemas.microsoft.com/office/powerpoint/2010/main" val="282014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Saturn V Rocket</a:t>
            </a:r>
            <a:endParaRPr lang="en-US" sz="3200" b="1" dirty="0">
              <a:solidFill>
                <a:schemeClr val="bg1"/>
              </a:solidFill>
              <a:latin typeface="Copperplate Gothic Bold" panose="020E0705020206020404" pitchFamily="34" charset="0"/>
              <a:cs typeface="Times New Roman" panose="02020603050405020304" pitchFamily="18" charset="0"/>
            </a:endParaRPr>
          </a:p>
        </p:txBody>
      </p:sp>
      <p:pic>
        <p:nvPicPr>
          <p:cNvPr id="2" name="Online Media 1" title="Saturn V Rocket launch with Enhanced Sound">
            <a:hlinkClick r:id="" action="ppaction://media"/>
            <a:extLst>
              <a:ext uri="{FF2B5EF4-FFF2-40B4-BE49-F238E27FC236}">
                <a16:creationId xmlns:a16="http://schemas.microsoft.com/office/drawing/2014/main" id="{DF9189A5-7C01-B764-4DFD-02AF29907B2B}"/>
              </a:ext>
            </a:extLst>
          </p:cNvPr>
          <p:cNvPicPr>
            <a:picLocks noRot="1" noChangeAspect="1"/>
          </p:cNvPicPr>
          <p:nvPr>
            <a:videoFile r:link="rId1"/>
          </p:nvPr>
        </p:nvPicPr>
        <p:blipFill>
          <a:blip r:embed="rId5"/>
          <a:stretch>
            <a:fillRect/>
          </a:stretch>
        </p:blipFill>
        <p:spPr>
          <a:xfrm>
            <a:off x="3374560" y="1717536"/>
            <a:ext cx="7282832" cy="4114800"/>
          </a:xfrm>
          <a:prstGeom prst="rect">
            <a:avLst/>
          </a:prstGeom>
        </p:spPr>
      </p:pic>
    </p:spTree>
    <p:extLst>
      <p:ext uri="{BB962C8B-B14F-4D97-AF65-F5344CB8AC3E}">
        <p14:creationId xmlns:p14="http://schemas.microsoft.com/office/powerpoint/2010/main" val="100450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Saturn V Rocket</a:t>
            </a:r>
          </a:p>
        </p:txBody>
      </p:sp>
      <p:sp>
        <p:nvSpPr>
          <p:cNvPr id="4" name="Content Placeholder 3">
            <a:extLst>
              <a:ext uri="{FF2B5EF4-FFF2-40B4-BE49-F238E27FC236}">
                <a16:creationId xmlns:a16="http://schemas.microsoft.com/office/drawing/2014/main" id="{FE1BD69A-6D75-471E-724B-FC24E43C724D}"/>
              </a:ext>
            </a:extLst>
          </p:cNvPr>
          <p:cNvSpPr>
            <a:spLocks noGrp="1"/>
          </p:cNvSpPr>
          <p:nvPr>
            <p:ph sz="half" idx="1"/>
          </p:nvPr>
        </p:nvSpPr>
        <p:spPr/>
        <p:txBody>
          <a:bodyPr/>
          <a:lstStyle/>
          <a:p>
            <a:pPr marL="0" indent="0">
              <a:buNone/>
            </a:pPr>
            <a:r>
              <a:rPr lang="en-US" sz="18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he Saturn V rocket, the rocket that took the Apollo 11 astronauts to the moon in 1969, was made up of over 3 million parts that each had to be rigorously tested and redesigned in order to work properly. Engineers are the people that designed and tested each of these parts, and engineers also use the same precise testing and measuring procedures to create everyday products such as cars, homes, and even toothbrushes.</a:t>
            </a:r>
            <a:endParaRPr lang="en-US" dirty="0"/>
          </a:p>
        </p:txBody>
      </p:sp>
      <p:pic>
        <p:nvPicPr>
          <p:cNvPr id="10" name="Google Shape;109;gc6ae2c5d51_0_16">
            <a:extLst>
              <a:ext uri="{FF2B5EF4-FFF2-40B4-BE49-F238E27FC236}">
                <a16:creationId xmlns:a16="http://schemas.microsoft.com/office/drawing/2014/main" id="{F5A8BA79-F47C-555B-FF2E-B77C8329F304}"/>
              </a:ext>
            </a:extLst>
          </p:cNvPr>
          <p:cNvPicPr preferRelativeResize="0">
            <a:picLocks noChangeAspect="1"/>
          </p:cNvPicPr>
          <p:nvPr/>
        </p:nvPicPr>
        <p:blipFill>
          <a:blip r:embed="rId3">
            <a:alphaModFix/>
          </a:blip>
          <a:stretch>
            <a:fillRect/>
          </a:stretch>
        </p:blipFill>
        <p:spPr>
          <a:xfrm>
            <a:off x="6019800" y="1715294"/>
            <a:ext cx="2569602" cy="4572000"/>
          </a:xfrm>
          <a:prstGeom prst="rect">
            <a:avLst/>
          </a:prstGeom>
          <a:noFill/>
          <a:ln>
            <a:noFill/>
          </a:ln>
        </p:spPr>
      </p:pic>
      <p:pic>
        <p:nvPicPr>
          <p:cNvPr id="11" name="Google Shape;108;gc6ae2c5d51_0_16">
            <a:extLst>
              <a:ext uri="{FF2B5EF4-FFF2-40B4-BE49-F238E27FC236}">
                <a16:creationId xmlns:a16="http://schemas.microsoft.com/office/drawing/2014/main" id="{46149ACD-0A52-A4AF-30B3-6A7F0EE89F45}"/>
              </a:ext>
            </a:extLst>
          </p:cNvPr>
          <p:cNvPicPr preferRelativeResize="0">
            <a:picLocks noChangeAspect="1"/>
          </p:cNvPicPr>
          <p:nvPr/>
        </p:nvPicPr>
        <p:blipFill>
          <a:blip r:embed="rId4">
            <a:alphaModFix/>
          </a:blip>
          <a:stretch>
            <a:fillRect/>
          </a:stretch>
        </p:blipFill>
        <p:spPr>
          <a:xfrm>
            <a:off x="8300777" y="1715294"/>
            <a:ext cx="3657600" cy="4572000"/>
          </a:xfrm>
          <a:prstGeom prst="rect">
            <a:avLst/>
          </a:prstGeom>
          <a:noFill/>
          <a:ln>
            <a:noFill/>
          </a:ln>
        </p:spPr>
      </p:pic>
    </p:spTree>
    <p:extLst>
      <p:ext uri="{BB962C8B-B14F-4D97-AF65-F5344CB8AC3E}">
        <p14:creationId xmlns:p14="http://schemas.microsoft.com/office/powerpoint/2010/main" val="357893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Challenge</a:t>
            </a: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DF9E842-1D01-4B75-93D7-E3B21E95B1C5}"/>
              </a:ext>
            </a:extLst>
          </p:cNvPr>
          <p:cNvSpPr txBox="1"/>
          <p:nvPr/>
        </p:nvSpPr>
        <p:spPr>
          <a:xfrm>
            <a:off x="393455" y="1360078"/>
            <a:ext cx="11437184"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Imagine you and your partner are engineers who just graduated from college. A company is looking to hire two new engineers. Engineers have to be accurate in their measurements and to observe carefully as they test their designs. In addition, you have to be able to quantify your observations so that you can demonstrate the effectiveness of your designs with convincing data. After interviewing, the company narrowed the candidates down to the people in this class. To figure out whom to hire they have one final test: Your team’s balloon racer must travel the 2 to 5-meter zipline in the fastest time.</a:t>
            </a:r>
            <a:endParaRPr lang="en-US" dirty="0"/>
          </a:p>
        </p:txBody>
      </p:sp>
    </p:spTree>
    <p:extLst>
      <p:ext uri="{BB962C8B-B14F-4D97-AF65-F5344CB8AC3E}">
        <p14:creationId xmlns:p14="http://schemas.microsoft.com/office/powerpoint/2010/main" val="327809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90831" y="158399"/>
            <a:ext cx="10129024"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Materials</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A032B39-9E2D-43CA-9792-DA0238E648EA}"/>
              </a:ext>
            </a:extLst>
          </p:cNvPr>
          <p:cNvSpPr txBox="1"/>
          <p:nvPr/>
        </p:nvSpPr>
        <p:spPr>
          <a:xfrm>
            <a:off x="878889" y="1837678"/>
            <a:ext cx="10333608"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Balloon Racer Investigation Worksheet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 balloons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 straws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3 pieces of construction paper</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6 meters of string</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Scissors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Masking tape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Stopwatch</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Measuring tool</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Optional: Scales</a:t>
            </a:r>
          </a:p>
        </p:txBody>
      </p:sp>
    </p:spTree>
    <p:extLst>
      <p:ext uri="{BB962C8B-B14F-4D97-AF65-F5344CB8AC3E}">
        <p14:creationId xmlns:p14="http://schemas.microsoft.com/office/powerpoint/2010/main" val="384653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031488" y="213432"/>
            <a:ext cx="10129024"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Design</a:t>
            </a: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A032B39-9E2D-43CA-9792-DA0238E648EA}"/>
              </a:ext>
            </a:extLst>
          </p:cNvPr>
          <p:cNvSpPr txBox="1"/>
          <p:nvPr/>
        </p:nvSpPr>
        <p:spPr>
          <a:xfrm>
            <a:off x="878889" y="1837678"/>
            <a:ext cx="10333608"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Sketch and label your first balloon racer design before you build.</a:t>
            </a:r>
          </a:p>
          <a:p>
            <a:endParaRPr lang="en-US" dirty="0"/>
          </a:p>
        </p:txBody>
      </p:sp>
    </p:spTree>
    <p:extLst>
      <p:ext uri="{BB962C8B-B14F-4D97-AF65-F5344CB8AC3E}">
        <p14:creationId xmlns:p14="http://schemas.microsoft.com/office/powerpoint/2010/main" val="155459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031488" y="247299"/>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Build</a:t>
            </a: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A032B39-9E2D-43CA-9792-DA0238E648EA}"/>
              </a:ext>
            </a:extLst>
          </p:cNvPr>
          <p:cNvSpPr txBox="1"/>
          <p:nvPr/>
        </p:nvSpPr>
        <p:spPr>
          <a:xfrm>
            <a:off x="929196" y="2402964"/>
            <a:ext cx="5509311" cy="369331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Build your Balloon Racer.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Test it at least three times and record the distance it traveled and the time it took to travel the distance.</a:t>
            </a:r>
          </a:p>
          <a:p>
            <a:endParaRPr 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title="Breaktime">
                <a:extLst>
                  <a:ext uri="{FF2B5EF4-FFF2-40B4-BE49-F238E27FC236}">
                    <a16:creationId xmlns:a16="http://schemas.microsoft.com/office/drawing/2014/main" id="{F4524BB1-0C1F-2841-AD8F-025B887154EB}"/>
                  </a:ext>
                </a:extLst>
              </p:cNvPr>
              <p:cNvGraphicFramePr>
                <a:graphicFrameLocks noGrp="1"/>
              </p:cNvGraphicFramePr>
              <p:nvPr>
                <p:extLst>
                  <p:ext uri="{D42A27DB-BD31-4B8C-83A1-F6EECF244321}">
                    <p14:modId xmlns:p14="http://schemas.microsoft.com/office/powerpoint/2010/main" val="3882646387"/>
                  </p:ext>
                </p:extLst>
              </p:nvPr>
            </p:nvGraphicFramePr>
            <p:xfrm>
              <a:off x="6598763" y="2573518"/>
              <a:ext cx="4766332" cy="352276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Add-in 4" title="Breaktime">
                <a:extLst>
                  <a:ext uri="{FF2B5EF4-FFF2-40B4-BE49-F238E27FC236}">
                    <a16:creationId xmlns:a16="http://schemas.microsoft.com/office/drawing/2014/main" id="{F4524BB1-0C1F-2841-AD8F-025B887154EB}"/>
                  </a:ext>
                </a:extLst>
              </p:cNvPr>
              <p:cNvPicPr>
                <a:picLocks noGrp="1" noRot="1" noChangeAspect="1" noMove="1" noResize="1" noEditPoints="1" noAdjustHandles="1" noChangeArrowheads="1" noChangeShapeType="1"/>
              </p:cNvPicPr>
              <p:nvPr/>
            </p:nvPicPr>
            <p:blipFill>
              <a:blip r:embed="rId4"/>
              <a:stretch>
                <a:fillRect/>
              </a:stretch>
            </p:blipFill>
            <p:spPr>
              <a:xfrm>
                <a:off x="6598763" y="2573518"/>
                <a:ext cx="4766332" cy="3522765"/>
              </a:xfrm>
              <a:prstGeom prst="rect">
                <a:avLst/>
              </a:prstGeom>
            </p:spPr>
          </p:pic>
        </mc:Fallback>
      </mc:AlternateContent>
    </p:spTree>
    <p:extLst>
      <p:ext uri="{BB962C8B-B14F-4D97-AF65-F5344CB8AC3E}">
        <p14:creationId xmlns:p14="http://schemas.microsoft.com/office/powerpoint/2010/main" val="397822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951464" y="111832"/>
            <a:ext cx="10129024"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Explain</a:t>
            </a:r>
          </a:p>
          <a:p>
            <a:pPr algn="ctr"/>
            <a:endParaRPr lang="en-US" sz="3200" b="1" dirty="0">
              <a:solidFill>
                <a:schemeClr val="bg1"/>
              </a:solidFill>
              <a:latin typeface="Copperplate Gothic Bold" panose="020E07050202060204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C8B0C77-29B5-C9A0-27BD-A36A92FBDED9}"/>
              </a:ext>
            </a:extLst>
          </p:cNvPr>
          <p:cNvSpPr txBox="1"/>
          <p:nvPr/>
        </p:nvSpPr>
        <p:spPr>
          <a:xfrm>
            <a:off x="878889" y="1837678"/>
            <a:ext cx="5220253"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What was your Balloon Racer’s fastest time completing the 2-5 meter track (or the furthest distance it could get to)?</a:t>
            </a:r>
            <a:endParaRPr lang="en-US" sz="2800" dirty="0"/>
          </a:p>
        </p:txBody>
      </p:sp>
      <p:pic>
        <p:nvPicPr>
          <p:cNvPr id="7" name="Google Shape;91;p1">
            <a:extLst>
              <a:ext uri="{FF2B5EF4-FFF2-40B4-BE49-F238E27FC236}">
                <a16:creationId xmlns:a16="http://schemas.microsoft.com/office/drawing/2014/main" id="{2B2E859A-2E4E-A277-2884-8EFDBF858009}"/>
              </a:ext>
            </a:extLst>
          </p:cNvPr>
          <p:cNvPicPr preferRelativeResize="0">
            <a:picLocks noChangeAspect="1"/>
          </p:cNvPicPr>
          <p:nvPr/>
        </p:nvPicPr>
        <p:blipFill>
          <a:blip r:embed="rId3">
            <a:alphaModFix/>
          </a:blip>
          <a:stretch>
            <a:fillRect/>
          </a:stretch>
        </p:blipFill>
        <p:spPr>
          <a:xfrm>
            <a:off x="7015976" y="2783150"/>
            <a:ext cx="4480560" cy="2743200"/>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4124017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5.png"/></Relationships>
</file>

<file path=ppt/webextensions/webextension1.xml><?xml version="1.0" encoding="utf-8"?>
<we:webextension xmlns:we="http://schemas.microsoft.com/office/webextensions/webextension/2010/11" id="{B49A9CA3-A69E-C344-A544-06D4E56F56AB}">
  <we:reference id="wa200001661" version="2.1.0.2" store="en-001" storeType="OMEX"/>
  <we:alternateReferences>
    <we:reference id="wa200001661" version="2.1.0.2" store="wa200001661" storeType="OMEX"/>
  </we:alternateReferences>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5" ma:contentTypeDescription="Create a new document." ma:contentTypeScope="" ma:versionID="d427c4f19deab6164bb07d80491a8c25">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ff293d6999c471f90eaf84cba6ce6b2c"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880BA-EDD7-4B11-9ADC-277CD811F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197f-698c-480d-875f-4c1a1294c1c3"/>
    <ds:schemaRef ds:uri="eb7cedaf-9b85-4ad2-bbb9-eee61ca25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6B01AC-2F41-4F1F-B701-41E22085B949}">
  <ds:schemaRefs>
    <ds:schemaRef ds:uri="http://schemas.microsoft.com/office/2006/documentManagement/types"/>
    <ds:schemaRef ds:uri="http://purl.org/dc/elements/1.1/"/>
    <ds:schemaRef ds:uri="http://purl.org/dc/dcmitype/"/>
    <ds:schemaRef ds:uri="http://purl.org/dc/terms/"/>
    <ds:schemaRef ds:uri="c5d6197f-698c-480d-875f-4c1a1294c1c3"/>
    <ds:schemaRef ds:uri="http://schemas.microsoft.com/office/infopath/2007/PartnerControls"/>
    <ds:schemaRef ds:uri="http://schemas.openxmlformats.org/package/2006/metadata/core-properties"/>
    <ds:schemaRef ds:uri="eb7cedaf-9b85-4ad2-bbb9-eee61ca2503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0273868-908E-411F-8827-48E4A6761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7447</TotalTime>
  <Words>746</Words>
  <Application>Microsoft Office PowerPoint</Application>
  <PresentationFormat>Widescreen</PresentationFormat>
  <Paragraphs>60</Paragraphs>
  <Slides>14</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Copperplate Gothic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18</cp:revision>
  <dcterms:created xsi:type="dcterms:W3CDTF">2020-01-30T16:15:34Z</dcterms:created>
  <dcterms:modified xsi:type="dcterms:W3CDTF">2023-10-20T16:21:10Z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