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18"/>
  </p:notesMasterIdLst>
  <p:sldIdLst>
    <p:sldId id="256" r:id="rId5"/>
    <p:sldId id="258" r:id="rId6"/>
    <p:sldId id="274" r:id="rId7"/>
    <p:sldId id="266" r:id="rId8"/>
    <p:sldId id="269" r:id="rId9"/>
    <p:sldId id="261" r:id="rId10"/>
    <p:sldId id="262" r:id="rId11"/>
    <p:sldId id="259" r:id="rId12"/>
    <p:sldId id="260" r:id="rId13"/>
    <p:sldId id="265" r:id="rId14"/>
    <p:sldId id="264" r:id="rId15"/>
    <p:sldId id="270" r:id="rId16"/>
    <p:sldId id="273" r:id="rId17"/>
  </p:sldIdLst>
  <p:sldSz cx="12192000" cy="6858000"/>
  <p:notesSz cx="6858000" cy="9144000"/>
  <p:embeddedFontLst>
    <p:embeddedFont>
      <p:font typeface="Calibri" panose="020F0502020204030204" pitchFamily="34" charset="0"/>
      <p:regular r:id="rId19"/>
      <p:bold r:id="rId20"/>
      <p:italic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r:id="rId32" roundtripDataSignature="AMtx7mhuxhc/ceGi7+tOohEtFCgskWTlf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2F981A5-4FAE-4EE9-A0C6-AF5FD1AF96B5}" v="28" dt="2023-10-19T14:02:37.96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font" Target="fonts/font3.fntdata"/><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2.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32" Type="http://customschemas.google.com/relationships/presentationmetadata" Target="metadata"/><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font" Target="fonts/font1.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4.fntdata"/><Relationship Id="rId35"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rin H. Youmans" userId="S::ehyoumans@ega.edu::e44d2f4e-07f6-4fe3-bb8d-8d6df83dedfa" providerId="AD" clId="Web-{E2A16609-6BB9-B399-6F73-709710658851}"/>
    <pc:docChg chg="modSld">
      <pc:chgData name="Erin H. Youmans" userId="S::ehyoumans@ega.edu::e44d2f4e-07f6-4fe3-bb8d-8d6df83dedfa" providerId="AD" clId="Web-{E2A16609-6BB9-B399-6F73-709710658851}" dt="2021-08-10T18:07:58.292" v="23" actId="1076"/>
      <pc:docMkLst>
        <pc:docMk/>
      </pc:docMkLst>
      <pc:sldChg chg="addSp modSp">
        <pc:chgData name="Erin H. Youmans" userId="S::ehyoumans@ega.edu::e44d2f4e-07f6-4fe3-bb8d-8d6df83dedfa" providerId="AD" clId="Web-{E2A16609-6BB9-B399-6F73-709710658851}" dt="2021-08-10T18:07:58.292" v="23" actId="1076"/>
        <pc:sldMkLst>
          <pc:docMk/>
          <pc:sldMk cId="4083509128" sldId="273"/>
        </pc:sldMkLst>
        <pc:spChg chg="add mod">
          <ac:chgData name="Erin H. Youmans" userId="S::ehyoumans@ega.edu::e44d2f4e-07f6-4fe3-bb8d-8d6df83dedfa" providerId="AD" clId="Web-{E2A16609-6BB9-B399-6F73-709710658851}" dt="2021-08-10T18:07:58.292" v="23" actId="1076"/>
          <ac:spMkLst>
            <pc:docMk/>
            <pc:sldMk cId="4083509128" sldId="273"/>
            <ac:spMk id="3" creationId="{625927DB-9BA8-45BF-9CDB-E294434934B4}"/>
          </ac:spMkLst>
        </pc:spChg>
        <pc:picChg chg="add mod">
          <ac:chgData name="Erin H. Youmans" userId="S::ehyoumans@ega.edu::e44d2f4e-07f6-4fe3-bb8d-8d6df83dedfa" providerId="AD" clId="Web-{E2A16609-6BB9-B399-6F73-709710658851}" dt="2021-08-10T18:06:09.163" v="3" actId="1076"/>
          <ac:picMkLst>
            <pc:docMk/>
            <pc:sldMk cId="4083509128" sldId="273"/>
            <ac:picMk id="2" creationId="{A240862A-BF65-48E9-9AD0-EB09F6BE27CB}"/>
          </ac:picMkLst>
        </pc:picChg>
      </pc:sldChg>
    </pc:docChg>
  </pc:docChgLst>
  <pc:docChgLst>
    <pc:chgData name="Erin H. Youmans" userId="S::ehyoumans@ega.edu::e44d2f4e-07f6-4fe3-bb8d-8d6df83dedfa" providerId="AD" clId="Web-{6089A5D0-853F-3356-FCAE-A004328BDC4E}"/>
    <pc:docChg chg="modSld">
      <pc:chgData name="Erin H. Youmans" userId="S::ehyoumans@ega.edu::e44d2f4e-07f6-4fe3-bb8d-8d6df83dedfa" providerId="AD" clId="Web-{6089A5D0-853F-3356-FCAE-A004328BDC4E}" dt="2023-09-29T18:40:56.478" v="5" actId="20577"/>
      <pc:docMkLst>
        <pc:docMk/>
      </pc:docMkLst>
      <pc:sldChg chg="modSp">
        <pc:chgData name="Erin H. Youmans" userId="S::ehyoumans@ega.edu::e44d2f4e-07f6-4fe3-bb8d-8d6df83dedfa" providerId="AD" clId="Web-{6089A5D0-853F-3356-FCAE-A004328BDC4E}" dt="2023-09-29T18:40:56.478" v="5" actId="20577"/>
        <pc:sldMkLst>
          <pc:docMk/>
          <pc:sldMk cId="0" sldId="265"/>
        </pc:sldMkLst>
        <pc:spChg chg="mod">
          <ac:chgData name="Erin H. Youmans" userId="S::ehyoumans@ega.edu::e44d2f4e-07f6-4fe3-bb8d-8d6df83dedfa" providerId="AD" clId="Web-{6089A5D0-853F-3356-FCAE-A004328BDC4E}" dt="2023-09-29T18:40:56.478" v="5" actId="20577"/>
          <ac:spMkLst>
            <pc:docMk/>
            <pc:sldMk cId="0" sldId="265"/>
            <ac:spMk id="151" creationId="{00000000-0000-0000-0000-000000000000}"/>
          </ac:spMkLst>
        </pc:spChg>
      </pc:sldChg>
    </pc:docChg>
  </pc:docChgLst>
  <pc:docChgLst>
    <pc:chgData name="Erin H. Youmans" userId="e44d2f4e-07f6-4fe3-bb8d-8d6df83dedfa" providerId="ADAL" clId="{A8AFCE3A-938F-4E73-A615-6C5AB50FF381}"/>
    <pc:docChg chg="custSel modSld">
      <pc:chgData name="Erin H. Youmans" userId="e44d2f4e-07f6-4fe3-bb8d-8d6df83dedfa" providerId="ADAL" clId="{A8AFCE3A-938F-4E73-A615-6C5AB50FF381}" dt="2023-04-17T15:27:50.450" v="284" actId="14100"/>
      <pc:docMkLst>
        <pc:docMk/>
      </pc:docMkLst>
      <pc:sldChg chg="modSp mod">
        <pc:chgData name="Erin H. Youmans" userId="e44d2f4e-07f6-4fe3-bb8d-8d6df83dedfa" providerId="ADAL" clId="{A8AFCE3A-938F-4E73-A615-6C5AB50FF381}" dt="2023-04-17T15:27:07.169" v="274" actId="1076"/>
        <pc:sldMkLst>
          <pc:docMk/>
          <pc:sldMk cId="0" sldId="265"/>
        </pc:sldMkLst>
        <pc:spChg chg="mod">
          <ac:chgData name="Erin H. Youmans" userId="e44d2f4e-07f6-4fe3-bb8d-8d6df83dedfa" providerId="ADAL" clId="{A8AFCE3A-938F-4E73-A615-6C5AB50FF381}" dt="2023-04-17T15:27:07.169" v="274" actId="1076"/>
          <ac:spMkLst>
            <pc:docMk/>
            <pc:sldMk cId="0" sldId="265"/>
            <ac:spMk id="152" creationId="{00000000-0000-0000-0000-000000000000}"/>
          </ac:spMkLst>
        </pc:spChg>
      </pc:sldChg>
      <pc:sldChg chg="addSp modSp mod">
        <pc:chgData name="Erin H. Youmans" userId="e44d2f4e-07f6-4fe3-bb8d-8d6df83dedfa" providerId="ADAL" clId="{A8AFCE3A-938F-4E73-A615-6C5AB50FF381}" dt="2023-04-17T15:26:51.738" v="271" actId="255"/>
        <pc:sldMkLst>
          <pc:docMk/>
          <pc:sldMk cId="0" sldId="266"/>
        </pc:sldMkLst>
        <pc:spChg chg="add mod">
          <ac:chgData name="Erin H. Youmans" userId="e44d2f4e-07f6-4fe3-bb8d-8d6df83dedfa" providerId="ADAL" clId="{A8AFCE3A-938F-4E73-A615-6C5AB50FF381}" dt="2023-04-17T15:26:51.738" v="271" actId="255"/>
          <ac:spMkLst>
            <pc:docMk/>
            <pc:sldMk cId="0" sldId="266"/>
            <ac:spMk id="2" creationId="{ED37443D-362D-EB99-72EA-5255BAA71849}"/>
          </ac:spMkLst>
        </pc:spChg>
        <pc:picChg chg="mod modCrop">
          <ac:chgData name="Erin H. Youmans" userId="e44d2f4e-07f6-4fe3-bb8d-8d6df83dedfa" providerId="ADAL" clId="{A8AFCE3A-938F-4E73-A615-6C5AB50FF381}" dt="2023-04-17T15:24:21.464" v="135" actId="1076"/>
          <ac:picMkLst>
            <pc:docMk/>
            <pc:sldMk cId="0" sldId="266"/>
            <ac:picMk id="161" creationId="{00000000-0000-0000-0000-000000000000}"/>
          </ac:picMkLst>
        </pc:picChg>
      </pc:sldChg>
      <pc:sldChg chg="modSp mod">
        <pc:chgData name="Erin H. Youmans" userId="e44d2f4e-07f6-4fe3-bb8d-8d6df83dedfa" providerId="ADAL" clId="{A8AFCE3A-938F-4E73-A615-6C5AB50FF381}" dt="2023-04-17T15:26:10.994" v="268" actId="113"/>
        <pc:sldMkLst>
          <pc:docMk/>
          <pc:sldMk cId="0" sldId="269"/>
        </pc:sldMkLst>
        <pc:spChg chg="mod">
          <ac:chgData name="Erin H. Youmans" userId="e44d2f4e-07f6-4fe3-bb8d-8d6df83dedfa" providerId="ADAL" clId="{A8AFCE3A-938F-4E73-A615-6C5AB50FF381}" dt="2023-04-17T15:26:10.994" v="268" actId="113"/>
          <ac:spMkLst>
            <pc:docMk/>
            <pc:sldMk cId="0" sldId="269"/>
            <ac:spMk id="185" creationId="{00000000-0000-0000-0000-000000000000}"/>
          </ac:spMkLst>
        </pc:spChg>
        <pc:picChg chg="mod modCrop">
          <ac:chgData name="Erin H. Youmans" userId="e44d2f4e-07f6-4fe3-bb8d-8d6df83dedfa" providerId="ADAL" clId="{A8AFCE3A-938F-4E73-A615-6C5AB50FF381}" dt="2023-04-17T15:25:57.897" v="266" actId="1076"/>
          <ac:picMkLst>
            <pc:docMk/>
            <pc:sldMk cId="0" sldId="269"/>
            <ac:picMk id="5" creationId="{C7EF64A1-062E-4F23-AD17-25B0FEB7EBA4}"/>
          </ac:picMkLst>
        </pc:picChg>
      </pc:sldChg>
      <pc:sldChg chg="modSp mod">
        <pc:chgData name="Erin H. Youmans" userId="e44d2f4e-07f6-4fe3-bb8d-8d6df83dedfa" providerId="ADAL" clId="{A8AFCE3A-938F-4E73-A615-6C5AB50FF381}" dt="2023-04-17T15:27:35.538" v="280" actId="20577"/>
        <pc:sldMkLst>
          <pc:docMk/>
          <pc:sldMk cId="0" sldId="270"/>
        </pc:sldMkLst>
        <pc:spChg chg="mod">
          <ac:chgData name="Erin H. Youmans" userId="e44d2f4e-07f6-4fe3-bb8d-8d6df83dedfa" providerId="ADAL" clId="{A8AFCE3A-938F-4E73-A615-6C5AB50FF381}" dt="2023-04-17T15:27:35.538" v="280" actId="20577"/>
          <ac:spMkLst>
            <pc:docMk/>
            <pc:sldMk cId="0" sldId="270"/>
            <ac:spMk id="2" creationId="{E8A26569-4AF7-4E21-A4D1-8011171DA06C}"/>
          </ac:spMkLst>
        </pc:spChg>
        <pc:picChg chg="mod">
          <ac:chgData name="Erin H. Youmans" userId="e44d2f4e-07f6-4fe3-bb8d-8d6df83dedfa" providerId="ADAL" clId="{A8AFCE3A-938F-4E73-A615-6C5AB50FF381}" dt="2023-04-17T15:27:31.945" v="279" actId="1076"/>
          <ac:picMkLst>
            <pc:docMk/>
            <pc:sldMk cId="0" sldId="270"/>
            <ac:picMk id="5122" creationId="{605598E1-061C-4C90-AB42-237EDB633FDB}"/>
          </ac:picMkLst>
        </pc:picChg>
      </pc:sldChg>
      <pc:sldChg chg="modSp mod">
        <pc:chgData name="Erin H. Youmans" userId="e44d2f4e-07f6-4fe3-bb8d-8d6df83dedfa" providerId="ADAL" clId="{A8AFCE3A-938F-4E73-A615-6C5AB50FF381}" dt="2023-04-17T15:27:50.450" v="284" actId="14100"/>
        <pc:sldMkLst>
          <pc:docMk/>
          <pc:sldMk cId="4083509128" sldId="273"/>
        </pc:sldMkLst>
        <pc:spChg chg="mod">
          <ac:chgData name="Erin H. Youmans" userId="e44d2f4e-07f6-4fe3-bb8d-8d6df83dedfa" providerId="ADAL" clId="{A8AFCE3A-938F-4E73-A615-6C5AB50FF381}" dt="2023-04-17T15:27:50.450" v="284" actId="14100"/>
          <ac:spMkLst>
            <pc:docMk/>
            <pc:sldMk cId="4083509128" sldId="273"/>
            <ac:spMk id="3" creationId="{625927DB-9BA8-45BF-9CDB-E294434934B4}"/>
          </ac:spMkLst>
        </pc:spChg>
      </pc:sldChg>
    </pc:docChg>
  </pc:docChgLst>
  <pc:docChgLst>
    <pc:chgData name="Erin H. Youmans" userId="e44d2f4e-07f6-4fe3-bb8d-8d6df83dedfa" providerId="ADAL" clId="{03DD7904-92BA-445C-A2C2-4D68DCE475FF}"/>
    <pc:docChg chg="custSel addSld modSld">
      <pc:chgData name="Erin H. Youmans" userId="e44d2f4e-07f6-4fe3-bb8d-8d6df83dedfa" providerId="ADAL" clId="{03DD7904-92BA-445C-A2C2-4D68DCE475FF}" dt="2021-05-11T17:12:45.609" v="301" actId="1076"/>
      <pc:docMkLst>
        <pc:docMk/>
      </pc:docMkLst>
      <pc:sldChg chg="modSp mod">
        <pc:chgData name="Erin H. Youmans" userId="e44d2f4e-07f6-4fe3-bb8d-8d6df83dedfa" providerId="ADAL" clId="{03DD7904-92BA-445C-A2C2-4D68DCE475FF}" dt="2021-05-07T12:44:29.026" v="26" actId="255"/>
        <pc:sldMkLst>
          <pc:docMk/>
          <pc:sldMk cId="0" sldId="256"/>
        </pc:sldMkLst>
        <pc:spChg chg="mod">
          <ac:chgData name="Erin H. Youmans" userId="e44d2f4e-07f6-4fe3-bb8d-8d6df83dedfa" providerId="ADAL" clId="{03DD7904-92BA-445C-A2C2-4D68DCE475FF}" dt="2021-05-07T12:44:29.026" v="26" actId="255"/>
          <ac:spMkLst>
            <pc:docMk/>
            <pc:sldMk cId="0" sldId="256"/>
            <ac:spMk id="84" creationId="{00000000-0000-0000-0000-000000000000}"/>
          </ac:spMkLst>
        </pc:spChg>
      </pc:sldChg>
      <pc:sldChg chg="modSp mod">
        <pc:chgData name="Erin H. Youmans" userId="e44d2f4e-07f6-4fe3-bb8d-8d6df83dedfa" providerId="ADAL" clId="{03DD7904-92BA-445C-A2C2-4D68DCE475FF}" dt="2021-05-07T12:43:47.545" v="1" actId="6549"/>
        <pc:sldMkLst>
          <pc:docMk/>
          <pc:sldMk cId="0" sldId="257"/>
        </pc:sldMkLst>
        <pc:spChg chg="mod">
          <ac:chgData name="Erin H. Youmans" userId="e44d2f4e-07f6-4fe3-bb8d-8d6df83dedfa" providerId="ADAL" clId="{03DD7904-92BA-445C-A2C2-4D68DCE475FF}" dt="2021-05-07T12:43:47.545" v="1" actId="6549"/>
          <ac:spMkLst>
            <pc:docMk/>
            <pc:sldMk cId="0" sldId="257"/>
            <ac:spMk id="90" creationId="{00000000-0000-0000-0000-000000000000}"/>
          </ac:spMkLst>
        </pc:spChg>
      </pc:sldChg>
      <pc:sldChg chg="modSp mod">
        <pc:chgData name="Erin H. Youmans" userId="e44d2f4e-07f6-4fe3-bb8d-8d6df83dedfa" providerId="ADAL" clId="{03DD7904-92BA-445C-A2C2-4D68DCE475FF}" dt="2021-05-07T12:52:59.398" v="67" actId="20577"/>
        <pc:sldMkLst>
          <pc:docMk/>
          <pc:sldMk cId="0" sldId="265"/>
        </pc:sldMkLst>
        <pc:spChg chg="mod">
          <ac:chgData name="Erin H. Youmans" userId="e44d2f4e-07f6-4fe3-bb8d-8d6df83dedfa" providerId="ADAL" clId="{03DD7904-92BA-445C-A2C2-4D68DCE475FF}" dt="2021-05-07T12:45:42.440" v="31" actId="20577"/>
          <ac:spMkLst>
            <pc:docMk/>
            <pc:sldMk cId="0" sldId="265"/>
            <ac:spMk id="151" creationId="{00000000-0000-0000-0000-000000000000}"/>
          </ac:spMkLst>
        </pc:spChg>
        <pc:spChg chg="mod">
          <ac:chgData name="Erin H. Youmans" userId="e44d2f4e-07f6-4fe3-bb8d-8d6df83dedfa" providerId="ADAL" clId="{03DD7904-92BA-445C-A2C2-4D68DCE475FF}" dt="2021-05-07T12:52:59.398" v="67" actId="20577"/>
          <ac:spMkLst>
            <pc:docMk/>
            <pc:sldMk cId="0" sldId="265"/>
            <ac:spMk id="152" creationId="{00000000-0000-0000-0000-000000000000}"/>
          </ac:spMkLst>
        </pc:spChg>
      </pc:sldChg>
      <pc:sldChg chg="addSp delSp modSp">
        <pc:chgData name="Erin H. Youmans" userId="e44d2f4e-07f6-4fe3-bb8d-8d6df83dedfa" providerId="ADAL" clId="{03DD7904-92BA-445C-A2C2-4D68DCE475FF}" dt="2021-05-07T13:08:58.638" v="197" actId="14100"/>
        <pc:sldMkLst>
          <pc:docMk/>
          <pc:sldMk cId="0" sldId="268"/>
        </pc:sldMkLst>
        <pc:picChg chg="add mod">
          <ac:chgData name="Erin H. Youmans" userId="e44d2f4e-07f6-4fe3-bb8d-8d6df83dedfa" providerId="ADAL" clId="{03DD7904-92BA-445C-A2C2-4D68DCE475FF}" dt="2021-05-07T13:08:58.638" v="197" actId="14100"/>
          <ac:picMkLst>
            <pc:docMk/>
            <pc:sldMk cId="0" sldId="268"/>
            <ac:picMk id="2050" creationId="{67EC73F7-F19C-4E8A-A92E-AC428A21F19E}"/>
          </ac:picMkLst>
        </pc:picChg>
        <pc:picChg chg="del">
          <ac:chgData name="Erin H. Youmans" userId="e44d2f4e-07f6-4fe3-bb8d-8d6df83dedfa" providerId="ADAL" clId="{03DD7904-92BA-445C-A2C2-4D68DCE475FF}" dt="2021-05-07T13:00:28.752" v="68" actId="478"/>
          <ac:picMkLst>
            <pc:docMk/>
            <pc:sldMk cId="0" sldId="268"/>
            <ac:picMk id="4098" creationId="{987F8206-0C19-4DC0-B6D2-A2809D1C63B1}"/>
          </ac:picMkLst>
        </pc:picChg>
      </pc:sldChg>
      <pc:sldChg chg="modSp mod">
        <pc:chgData name="Erin H. Youmans" userId="e44d2f4e-07f6-4fe3-bb8d-8d6df83dedfa" providerId="ADAL" clId="{03DD7904-92BA-445C-A2C2-4D68DCE475FF}" dt="2021-05-07T13:09:48.656" v="284" actId="113"/>
        <pc:sldMkLst>
          <pc:docMk/>
          <pc:sldMk cId="0" sldId="270"/>
        </pc:sldMkLst>
        <pc:spChg chg="mod">
          <ac:chgData name="Erin H. Youmans" userId="e44d2f4e-07f6-4fe3-bb8d-8d6df83dedfa" providerId="ADAL" clId="{03DD7904-92BA-445C-A2C2-4D68DCE475FF}" dt="2021-05-07T13:09:48.656" v="284" actId="113"/>
          <ac:spMkLst>
            <pc:docMk/>
            <pc:sldMk cId="0" sldId="270"/>
            <ac:spMk id="2" creationId="{E8A26569-4AF7-4E21-A4D1-8011171DA06C}"/>
          </ac:spMkLst>
        </pc:spChg>
        <pc:spChg chg="mod">
          <ac:chgData name="Erin H. Youmans" userId="e44d2f4e-07f6-4fe3-bb8d-8d6df83dedfa" providerId="ADAL" clId="{03DD7904-92BA-445C-A2C2-4D68DCE475FF}" dt="2021-05-07T13:09:22.335" v="216" actId="20577"/>
          <ac:spMkLst>
            <pc:docMk/>
            <pc:sldMk cId="0" sldId="270"/>
            <ac:spMk id="190" creationId="{00000000-0000-0000-0000-000000000000}"/>
          </ac:spMkLst>
        </pc:spChg>
        <pc:picChg chg="mod">
          <ac:chgData name="Erin H. Youmans" userId="e44d2f4e-07f6-4fe3-bb8d-8d6df83dedfa" providerId="ADAL" clId="{03DD7904-92BA-445C-A2C2-4D68DCE475FF}" dt="2021-05-07T13:09:09.318" v="198" actId="1076"/>
          <ac:picMkLst>
            <pc:docMk/>
            <pc:sldMk cId="0" sldId="270"/>
            <ac:picMk id="5122" creationId="{605598E1-061C-4C90-AB42-237EDB633FDB}"/>
          </ac:picMkLst>
        </pc:picChg>
      </pc:sldChg>
      <pc:sldChg chg="addSp delSp modSp mod">
        <pc:chgData name="Erin H. Youmans" userId="e44d2f4e-07f6-4fe3-bb8d-8d6df83dedfa" providerId="ADAL" clId="{03DD7904-92BA-445C-A2C2-4D68DCE475FF}" dt="2021-05-11T17:12:45.609" v="301" actId="1076"/>
        <pc:sldMkLst>
          <pc:docMk/>
          <pc:sldMk cId="1291033554" sldId="271"/>
        </pc:sldMkLst>
        <pc:spChg chg="add del mod">
          <ac:chgData name="Erin H. Youmans" userId="e44d2f4e-07f6-4fe3-bb8d-8d6df83dedfa" providerId="ADAL" clId="{03DD7904-92BA-445C-A2C2-4D68DCE475FF}" dt="2021-05-11T17:12:43.555" v="300" actId="478"/>
          <ac:spMkLst>
            <pc:docMk/>
            <pc:sldMk cId="1291033554" sldId="271"/>
            <ac:spMk id="6" creationId="{7DC3B925-B074-445A-A9E1-2C051A5AD84D}"/>
          </ac:spMkLst>
        </pc:spChg>
        <pc:spChg chg="mod">
          <ac:chgData name="Erin H. Youmans" userId="e44d2f4e-07f6-4fe3-bb8d-8d6df83dedfa" providerId="ADAL" clId="{03DD7904-92BA-445C-A2C2-4D68DCE475FF}" dt="2021-05-07T13:01:23.873" v="73" actId="20577"/>
          <ac:spMkLst>
            <pc:docMk/>
            <pc:sldMk cId="1291033554" sldId="271"/>
            <ac:spMk id="160" creationId="{00000000-0000-0000-0000-000000000000}"/>
          </ac:spMkLst>
        </pc:spChg>
        <pc:picChg chg="add mod">
          <ac:chgData name="Erin H. Youmans" userId="e44d2f4e-07f6-4fe3-bb8d-8d6df83dedfa" providerId="ADAL" clId="{03DD7904-92BA-445C-A2C2-4D68DCE475FF}" dt="2021-05-11T17:12:45.609" v="301" actId="1076"/>
          <ac:picMkLst>
            <pc:docMk/>
            <pc:sldMk cId="1291033554" sldId="271"/>
            <ac:picMk id="1026" creationId="{CC386FB4-4000-4B94-8138-01500E233B3C}"/>
          </ac:picMkLst>
        </pc:picChg>
        <pc:picChg chg="del mod">
          <ac:chgData name="Erin H. Youmans" userId="e44d2f4e-07f6-4fe3-bb8d-8d6df83dedfa" providerId="ADAL" clId="{03DD7904-92BA-445C-A2C2-4D68DCE475FF}" dt="2021-05-07T13:01:57.807" v="74" actId="478"/>
          <ac:picMkLst>
            <pc:docMk/>
            <pc:sldMk cId="1291033554" sldId="271"/>
            <ac:picMk id="3074" creationId="{28129FA2-A12A-45B8-BE5C-7F063D7EA06F}"/>
          </ac:picMkLst>
        </pc:picChg>
      </pc:sldChg>
      <pc:sldChg chg="modSp add">
        <pc:chgData name="Erin H. Youmans" userId="e44d2f4e-07f6-4fe3-bb8d-8d6df83dedfa" providerId="ADAL" clId="{03DD7904-92BA-445C-A2C2-4D68DCE475FF}" dt="2021-05-07T13:07:31.726" v="193" actId="1076"/>
        <pc:sldMkLst>
          <pc:docMk/>
          <pc:sldMk cId="981949078" sldId="272"/>
        </pc:sldMkLst>
        <pc:picChg chg="mod">
          <ac:chgData name="Erin H. Youmans" userId="e44d2f4e-07f6-4fe3-bb8d-8d6df83dedfa" providerId="ADAL" clId="{03DD7904-92BA-445C-A2C2-4D68DCE475FF}" dt="2021-05-07T13:07:31.726" v="193" actId="1076"/>
          <ac:picMkLst>
            <pc:docMk/>
            <pc:sldMk cId="981949078" sldId="272"/>
            <ac:picMk id="3074" creationId="{28129FA2-A12A-45B8-BE5C-7F063D7EA06F}"/>
          </ac:picMkLst>
        </pc:picChg>
      </pc:sldChg>
      <pc:sldChg chg="delSp modSp add mod">
        <pc:chgData name="Erin H. Youmans" userId="e44d2f4e-07f6-4fe3-bb8d-8d6df83dedfa" providerId="ADAL" clId="{03DD7904-92BA-445C-A2C2-4D68DCE475FF}" dt="2021-05-07T13:10:01.535" v="299" actId="478"/>
        <pc:sldMkLst>
          <pc:docMk/>
          <pc:sldMk cId="4083509128" sldId="273"/>
        </pc:sldMkLst>
        <pc:spChg chg="del">
          <ac:chgData name="Erin H. Youmans" userId="e44d2f4e-07f6-4fe3-bb8d-8d6df83dedfa" providerId="ADAL" clId="{03DD7904-92BA-445C-A2C2-4D68DCE475FF}" dt="2021-05-07T13:10:01.535" v="299" actId="478"/>
          <ac:spMkLst>
            <pc:docMk/>
            <pc:sldMk cId="4083509128" sldId="273"/>
            <ac:spMk id="2" creationId="{E8A26569-4AF7-4E21-A4D1-8011171DA06C}"/>
          </ac:spMkLst>
        </pc:spChg>
        <pc:spChg chg="mod">
          <ac:chgData name="Erin H. Youmans" userId="e44d2f4e-07f6-4fe3-bb8d-8d6df83dedfa" providerId="ADAL" clId="{03DD7904-92BA-445C-A2C2-4D68DCE475FF}" dt="2021-05-07T13:09:57.602" v="297" actId="20577"/>
          <ac:spMkLst>
            <pc:docMk/>
            <pc:sldMk cId="4083509128" sldId="273"/>
            <ac:spMk id="190" creationId="{00000000-0000-0000-0000-000000000000}"/>
          </ac:spMkLst>
        </pc:spChg>
        <pc:picChg chg="del">
          <ac:chgData name="Erin H. Youmans" userId="e44d2f4e-07f6-4fe3-bb8d-8d6df83dedfa" providerId="ADAL" clId="{03DD7904-92BA-445C-A2C2-4D68DCE475FF}" dt="2021-05-07T13:09:59.786" v="298" actId="478"/>
          <ac:picMkLst>
            <pc:docMk/>
            <pc:sldMk cId="4083509128" sldId="273"/>
            <ac:picMk id="5122" creationId="{605598E1-061C-4C90-AB42-237EDB633FDB}"/>
          </ac:picMkLst>
        </pc:picChg>
      </pc:sldChg>
    </pc:docChg>
  </pc:docChgLst>
  <pc:docChgLst>
    <pc:chgData name="Jenna Henkel" userId="966ade77-59de-4fb0-a61c-9a59b00f07f6" providerId="ADAL" clId="{82F981A5-4FAE-4EE9-A0C6-AF5FD1AF96B5}"/>
    <pc:docChg chg="undo custSel modSld sldOrd">
      <pc:chgData name="Jenna Henkel" userId="966ade77-59de-4fb0-a61c-9a59b00f07f6" providerId="ADAL" clId="{82F981A5-4FAE-4EE9-A0C6-AF5FD1AF96B5}" dt="2023-10-19T14:02:37.968" v="470" actId="404"/>
      <pc:docMkLst>
        <pc:docMk/>
      </pc:docMkLst>
      <pc:sldChg chg="modSp mod">
        <pc:chgData name="Jenna Henkel" userId="966ade77-59de-4fb0-a61c-9a59b00f07f6" providerId="ADAL" clId="{82F981A5-4FAE-4EE9-A0C6-AF5FD1AF96B5}" dt="2023-10-17T18:26:28.248" v="3" actId="1076"/>
        <pc:sldMkLst>
          <pc:docMk/>
          <pc:sldMk cId="0" sldId="256"/>
        </pc:sldMkLst>
        <pc:spChg chg="mod">
          <ac:chgData name="Jenna Henkel" userId="966ade77-59de-4fb0-a61c-9a59b00f07f6" providerId="ADAL" clId="{82F981A5-4FAE-4EE9-A0C6-AF5FD1AF96B5}" dt="2023-10-17T18:26:28.248" v="3" actId="1076"/>
          <ac:spMkLst>
            <pc:docMk/>
            <pc:sldMk cId="0" sldId="256"/>
            <ac:spMk id="84" creationId="{00000000-0000-0000-0000-000000000000}"/>
          </ac:spMkLst>
        </pc:spChg>
      </pc:sldChg>
      <pc:sldChg chg="modSp mod">
        <pc:chgData name="Jenna Henkel" userId="966ade77-59de-4fb0-a61c-9a59b00f07f6" providerId="ADAL" clId="{82F981A5-4FAE-4EE9-A0C6-AF5FD1AF96B5}" dt="2023-10-17T18:27:14.369" v="17" actId="20577"/>
        <pc:sldMkLst>
          <pc:docMk/>
          <pc:sldMk cId="0" sldId="258"/>
        </pc:sldMkLst>
        <pc:spChg chg="mod">
          <ac:chgData name="Jenna Henkel" userId="966ade77-59de-4fb0-a61c-9a59b00f07f6" providerId="ADAL" clId="{82F981A5-4FAE-4EE9-A0C6-AF5FD1AF96B5}" dt="2023-10-17T18:26:40.106" v="5" actId="2711"/>
          <ac:spMkLst>
            <pc:docMk/>
            <pc:sldMk cId="0" sldId="258"/>
            <ac:spMk id="95" creationId="{00000000-0000-0000-0000-000000000000}"/>
          </ac:spMkLst>
        </pc:spChg>
        <pc:spChg chg="mod">
          <ac:chgData name="Jenna Henkel" userId="966ade77-59de-4fb0-a61c-9a59b00f07f6" providerId="ADAL" clId="{82F981A5-4FAE-4EE9-A0C6-AF5FD1AF96B5}" dt="2023-10-17T18:27:14.369" v="17" actId="20577"/>
          <ac:spMkLst>
            <pc:docMk/>
            <pc:sldMk cId="0" sldId="258"/>
            <ac:spMk id="96" creationId="{00000000-0000-0000-0000-000000000000}"/>
          </ac:spMkLst>
        </pc:spChg>
      </pc:sldChg>
      <pc:sldChg chg="addSp delSp modSp mod">
        <pc:chgData name="Jenna Henkel" userId="966ade77-59de-4fb0-a61c-9a59b00f07f6" providerId="ADAL" clId="{82F981A5-4FAE-4EE9-A0C6-AF5FD1AF96B5}" dt="2023-10-17T18:33:09.681" v="168" actId="1440"/>
        <pc:sldMkLst>
          <pc:docMk/>
          <pc:sldMk cId="0" sldId="259"/>
        </pc:sldMkLst>
        <pc:spChg chg="mod">
          <ac:chgData name="Jenna Henkel" userId="966ade77-59de-4fb0-a61c-9a59b00f07f6" providerId="ADAL" clId="{82F981A5-4FAE-4EE9-A0C6-AF5FD1AF96B5}" dt="2023-10-17T18:31:54.294" v="159" actId="2711"/>
          <ac:spMkLst>
            <pc:docMk/>
            <pc:sldMk cId="0" sldId="259"/>
            <ac:spMk id="101" creationId="{00000000-0000-0000-0000-000000000000}"/>
          </ac:spMkLst>
        </pc:spChg>
        <pc:spChg chg="del">
          <ac:chgData name="Jenna Henkel" userId="966ade77-59de-4fb0-a61c-9a59b00f07f6" providerId="ADAL" clId="{82F981A5-4FAE-4EE9-A0C6-AF5FD1AF96B5}" dt="2023-10-17T18:32:56.632" v="166" actId="478"/>
          <ac:spMkLst>
            <pc:docMk/>
            <pc:sldMk cId="0" sldId="259"/>
            <ac:spMk id="102" creationId="{00000000-0000-0000-0000-000000000000}"/>
          </ac:spMkLst>
        </pc:spChg>
        <pc:spChg chg="del">
          <ac:chgData name="Jenna Henkel" userId="966ade77-59de-4fb0-a61c-9a59b00f07f6" providerId="ADAL" clId="{82F981A5-4FAE-4EE9-A0C6-AF5FD1AF96B5}" dt="2023-10-17T18:33:00.066" v="167" actId="478"/>
          <ac:spMkLst>
            <pc:docMk/>
            <pc:sldMk cId="0" sldId="259"/>
            <ac:spMk id="103" creationId="{00000000-0000-0000-0000-000000000000}"/>
          </ac:spMkLst>
        </pc:spChg>
        <pc:spChg chg="del">
          <ac:chgData name="Jenna Henkel" userId="966ade77-59de-4fb0-a61c-9a59b00f07f6" providerId="ADAL" clId="{82F981A5-4FAE-4EE9-A0C6-AF5FD1AF96B5}" dt="2023-10-17T18:32:50.790" v="164" actId="478"/>
          <ac:spMkLst>
            <pc:docMk/>
            <pc:sldMk cId="0" sldId="259"/>
            <ac:spMk id="104" creationId="{00000000-0000-0000-0000-000000000000}"/>
          </ac:spMkLst>
        </pc:spChg>
        <pc:spChg chg="del">
          <ac:chgData name="Jenna Henkel" userId="966ade77-59de-4fb0-a61c-9a59b00f07f6" providerId="ADAL" clId="{82F981A5-4FAE-4EE9-A0C6-AF5FD1AF96B5}" dt="2023-10-17T18:32:53.601" v="165" actId="478"/>
          <ac:spMkLst>
            <pc:docMk/>
            <pc:sldMk cId="0" sldId="259"/>
            <ac:spMk id="105" creationId="{00000000-0000-0000-0000-000000000000}"/>
          </ac:spMkLst>
        </pc:spChg>
        <pc:picChg chg="add mod">
          <ac:chgData name="Jenna Henkel" userId="966ade77-59de-4fb0-a61c-9a59b00f07f6" providerId="ADAL" clId="{82F981A5-4FAE-4EE9-A0C6-AF5FD1AF96B5}" dt="2023-10-17T18:33:09.681" v="168" actId="1440"/>
          <ac:picMkLst>
            <pc:docMk/>
            <pc:sldMk cId="0" sldId="259"/>
            <ac:picMk id="3" creationId="{898A63FA-67F3-FAEE-1281-CBB82CA6113C}"/>
          </ac:picMkLst>
        </pc:picChg>
        <pc:picChg chg="del">
          <ac:chgData name="Jenna Henkel" userId="966ade77-59de-4fb0-a61c-9a59b00f07f6" providerId="ADAL" clId="{82F981A5-4FAE-4EE9-A0C6-AF5FD1AF96B5}" dt="2023-10-17T18:32:38.258" v="160" actId="478"/>
          <ac:picMkLst>
            <pc:docMk/>
            <pc:sldMk cId="0" sldId="259"/>
            <ac:picMk id="1026" creationId="{BEA87ED2-0DE8-4B39-8A9B-6CB7E94288E0}"/>
          </ac:picMkLst>
        </pc:picChg>
      </pc:sldChg>
      <pc:sldChg chg="modSp mod">
        <pc:chgData name="Jenna Henkel" userId="966ade77-59de-4fb0-a61c-9a59b00f07f6" providerId="ADAL" clId="{82F981A5-4FAE-4EE9-A0C6-AF5FD1AF96B5}" dt="2023-10-17T18:36:34.354" v="197" actId="1076"/>
        <pc:sldMkLst>
          <pc:docMk/>
          <pc:sldMk cId="0" sldId="260"/>
        </pc:sldMkLst>
        <pc:spChg chg="mod">
          <ac:chgData name="Jenna Henkel" userId="966ade77-59de-4fb0-a61c-9a59b00f07f6" providerId="ADAL" clId="{82F981A5-4FAE-4EE9-A0C6-AF5FD1AF96B5}" dt="2023-10-17T18:36:34.354" v="197" actId="1076"/>
          <ac:spMkLst>
            <pc:docMk/>
            <pc:sldMk cId="0" sldId="260"/>
            <ac:spMk id="111" creationId="{00000000-0000-0000-0000-000000000000}"/>
          </ac:spMkLst>
        </pc:spChg>
        <pc:spChg chg="mod">
          <ac:chgData name="Jenna Henkel" userId="966ade77-59de-4fb0-a61c-9a59b00f07f6" providerId="ADAL" clId="{82F981A5-4FAE-4EE9-A0C6-AF5FD1AF96B5}" dt="2023-10-17T18:34:23.496" v="177" actId="12"/>
          <ac:spMkLst>
            <pc:docMk/>
            <pc:sldMk cId="0" sldId="260"/>
            <ac:spMk id="114" creationId="{00000000-0000-0000-0000-000000000000}"/>
          </ac:spMkLst>
        </pc:spChg>
        <pc:picChg chg="mod">
          <ac:chgData name="Jenna Henkel" userId="966ade77-59de-4fb0-a61c-9a59b00f07f6" providerId="ADAL" clId="{82F981A5-4FAE-4EE9-A0C6-AF5FD1AF96B5}" dt="2023-10-17T18:34:06.964" v="176" actId="1076"/>
          <ac:picMkLst>
            <pc:docMk/>
            <pc:sldMk cId="0" sldId="260"/>
            <ac:picMk id="113" creationId="{00000000-0000-0000-0000-000000000000}"/>
          </ac:picMkLst>
        </pc:picChg>
      </pc:sldChg>
      <pc:sldChg chg="modSp mod ord">
        <pc:chgData name="Jenna Henkel" userId="966ade77-59de-4fb0-a61c-9a59b00f07f6" providerId="ADAL" clId="{82F981A5-4FAE-4EE9-A0C6-AF5FD1AF96B5}" dt="2023-10-17T18:55:35.275" v="352"/>
        <pc:sldMkLst>
          <pc:docMk/>
          <pc:sldMk cId="0" sldId="261"/>
        </pc:sldMkLst>
        <pc:spChg chg="mod">
          <ac:chgData name="Jenna Henkel" userId="966ade77-59de-4fb0-a61c-9a59b00f07f6" providerId="ADAL" clId="{82F981A5-4FAE-4EE9-A0C6-AF5FD1AF96B5}" dt="2023-10-17T18:36:28.120" v="195" actId="1076"/>
          <ac:spMkLst>
            <pc:docMk/>
            <pc:sldMk cId="0" sldId="261"/>
            <ac:spMk id="119" creationId="{00000000-0000-0000-0000-000000000000}"/>
          </ac:spMkLst>
        </pc:spChg>
        <pc:spChg chg="mod">
          <ac:chgData name="Jenna Henkel" userId="966ade77-59de-4fb0-a61c-9a59b00f07f6" providerId="ADAL" clId="{82F981A5-4FAE-4EE9-A0C6-AF5FD1AF96B5}" dt="2023-10-17T18:34:48.876" v="182" actId="1076"/>
          <ac:spMkLst>
            <pc:docMk/>
            <pc:sldMk cId="0" sldId="261"/>
            <ac:spMk id="122" creationId="{00000000-0000-0000-0000-000000000000}"/>
          </ac:spMkLst>
        </pc:spChg>
      </pc:sldChg>
      <pc:sldChg chg="modSp mod ord">
        <pc:chgData name="Jenna Henkel" userId="966ade77-59de-4fb0-a61c-9a59b00f07f6" providerId="ADAL" clId="{82F981A5-4FAE-4EE9-A0C6-AF5FD1AF96B5}" dt="2023-10-17T18:55:37.180" v="354"/>
        <pc:sldMkLst>
          <pc:docMk/>
          <pc:sldMk cId="0" sldId="262"/>
        </pc:sldMkLst>
        <pc:spChg chg="mod">
          <ac:chgData name="Jenna Henkel" userId="966ade77-59de-4fb0-a61c-9a59b00f07f6" providerId="ADAL" clId="{82F981A5-4FAE-4EE9-A0C6-AF5FD1AF96B5}" dt="2023-10-17T18:35:46.871" v="191" actId="20577"/>
          <ac:spMkLst>
            <pc:docMk/>
            <pc:sldMk cId="0" sldId="262"/>
            <ac:spMk id="128" creationId="{00000000-0000-0000-0000-000000000000}"/>
          </ac:spMkLst>
        </pc:spChg>
        <pc:spChg chg="mod">
          <ac:chgData name="Jenna Henkel" userId="966ade77-59de-4fb0-a61c-9a59b00f07f6" providerId="ADAL" clId="{82F981A5-4FAE-4EE9-A0C6-AF5FD1AF96B5}" dt="2023-10-17T18:35:30.502" v="186" actId="1076"/>
          <ac:spMkLst>
            <pc:docMk/>
            <pc:sldMk cId="0" sldId="262"/>
            <ac:spMk id="129" creationId="{00000000-0000-0000-0000-000000000000}"/>
          </ac:spMkLst>
        </pc:spChg>
        <pc:picChg chg="mod">
          <ac:chgData name="Jenna Henkel" userId="966ade77-59de-4fb0-a61c-9a59b00f07f6" providerId="ADAL" clId="{82F981A5-4FAE-4EE9-A0C6-AF5FD1AF96B5}" dt="2023-10-17T18:35:23.606" v="185" actId="1076"/>
          <ac:picMkLst>
            <pc:docMk/>
            <pc:sldMk cId="0" sldId="262"/>
            <ac:picMk id="130" creationId="{00000000-0000-0000-0000-000000000000}"/>
          </ac:picMkLst>
        </pc:picChg>
        <pc:picChg chg="mod">
          <ac:chgData name="Jenna Henkel" userId="966ade77-59de-4fb0-a61c-9a59b00f07f6" providerId="ADAL" clId="{82F981A5-4FAE-4EE9-A0C6-AF5FD1AF96B5}" dt="2023-10-17T18:35:37.275" v="187" actId="1076"/>
          <ac:picMkLst>
            <pc:docMk/>
            <pc:sldMk cId="0" sldId="262"/>
            <ac:picMk id="131" creationId="{00000000-0000-0000-0000-000000000000}"/>
          </ac:picMkLst>
        </pc:picChg>
      </pc:sldChg>
      <pc:sldChg chg="addSp delSp modSp mod">
        <pc:chgData name="Jenna Henkel" userId="966ade77-59de-4fb0-a61c-9a59b00f07f6" providerId="ADAL" clId="{82F981A5-4FAE-4EE9-A0C6-AF5FD1AF96B5}" dt="2023-10-17T18:39:02.165" v="243" actId="1076"/>
        <pc:sldMkLst>
          <pc:docMk/>
          <pc:sldMk cId="0" sldId="264"/>
        </pc:sldMkLst>
        <pc:spChg chg="mod">
          <ac:chgData name="Jenna Henkel" userId="966ade77-59de-4fb0-a61c-9a59b00f07f6" providerId="ADAL" clId="{82F981A5-4FAE-4EE9-A0C6-AF5FD1AF96B5}" dt="2023-10-17T18:38:22.654" v="239" actId="2711"/>
          <ac:spMkLst>
            <pc:docMk/>
            <pc:sldMk cId="0" sldId="264"/>
            <ac:spMk id="144" creationId="{00000000-0000-0000-0000-000000000000}"/>
          </ac:spMkLst>
        </pc:spChg>
        <pc:spChg chg="del">
          <ac:chgData name="Jenna Henkel" userId="966ade77-59de-4fb0-a61c-9a59b00f07f6" providerId="ADAL" clId="{82F981A5-4FAE-4EE9-A0C6-AF5FD1AF96B5}" dt="2023-10-17T18:38:26.359" v="240" actId="478"/>
          <ac:spMkLst>
            <pc:docMk/>
            <pc:sldMk cId="0" sldId="264"/>
            <ac:spMk id="146" creationId="{00000000-0000-0000-0000-000000000000}"/>
          </ac:spMkLst>
        </pc:spChg>
        <pc:picChg chg="add mod">
          <ac:chgData name="Jenna Henkel" userId="966ade77-59de-4fb0-a61c-9a59b00f07f6" providerId="ADAL" clId="{82F981A5-4FAE-4EE9-A0C6-AF5FD1AF96B5}" dt="2023-10-17T18:39:02.165" v="243" actId="1076"/>
          <ac:picMkLst>
            <pc:docMk/>
            <pc:sldMk cId="0" sldId="264"/>
            <ac:picMk id="3" creationId="{297FD331-FC46-F62F-5C91-B59C0C01A630}"/>
          </ac:picMkLst>
        </pc:picChg>
        <pc:picChg chg="del">
          <ac:chgData name="Jenna Henkel" userId="966ade77-59de-4fb0-a61c-9a59b00f07f6" providerId="ADAL" clId="{82F981A5-4FAE-4EE9-A0C6-AF5FD1AF96B5}" dt="2023-10-17T18:38:27.664" v="241" actId="478"/>
          <ac:picMkLst>
            <pc:docMk/>
            <pc:sldMk cId="0" sldId="264"/>
            <ac:picMk id="2050" creationId="{5194D62C-F035-4E90-8DEE-FF630FC6A6BD}"/>
          </ac:picMkLst>
        </pc:picChg>
      </pc:sldChg>
      <pc:sldChg chg="modSp mod">
        <pc:chgData name="Jenna Henkel" userId="966ade77-59de-4fb0-a61c-9a59b00f07f6" providerId="ADAL" clId="{82F981A5-4FAE-4EE9-A0C6-AF5FD1AF96B5}" dt="2023-10-17T18:38:01.149" v="237" actId="404"/>
        <pc:sldMkLst>
          <pc:docMk/>
          <pc:sldMk cId="0" sldId="265"/>
        </pc:sldMkLst>
        <pc:spChg chg="mod">
          <ac:chgData name="Jenna Henkel" userId="966ade77-59de-4fb0-a61c-9a59b00f07f6" providerId="ADAL" clId="{82F981A5-4FAE-4EE9-A0C6-AF5FD1AF96B5}" dt="2023-10-17T18:36:20.533" v="193" actId="20577"/>
          <ac:spMkLst>
            <pc:docMk/>
            <pc:sldMk cId="0" sldId="265"/>
            <ac:spMk id="151" creationId="{00000000-0000-0000-0000-000000000000}"/>
          </ac:spMkLst>
        </pc:spChg>
        <pc:spChg chg="mod">
          <ac:chgData name="Jenna Henkel" userId="966ade77-59de-4fb0-a61c-9a59b00f07f6" providerId="ADAL" clId="{82F981A5-4FAE-4EE9-A0C6-AF5FD1AF96B5}" dt="2023-10-17T18:38:01.149" v="237" actId="404"/>
          <ac:spMkLst>
            <pc:docMk/>
            <pc:sldMk cId="0" sldId="265"/>
            <ac:spMk id="152" creationId="{00000000-0000-0000-0000-000000000000}"/>
          </ac:spMkLst>
        </pc:spChg>
        <pc:spChg chg="mod">
          <ac:chgData name="Jenna Henkel" userId="966ade77-59de-4fb0-a61c-9a59b00f07f6" providerId="ADAL" clId="{82F981A5-4FAE-4EE9-A0C6-AF5FD1AF96B5}" dt="2023-10-17T18:36:52.848" v="201" actId="20577"/>
          <ac:spMkLst>
            <pc:docMk/>
            <pc:sldMk cId="0" sldId="265"/>
            <ac:spMk id="155" creationId="{00000000-0000-0000-0000-000000000000}"/>
          </ac:spMkLst>
        </pc:spChg>
      </pc:sldChg>
      <pc:sldChg chg="modSp mod">
        <pc:chgData name="Jenna Henkel" userId="966ade77-59de-4fb0-a61c-9a59b00f07f6" providerId="ADAL" clId="{82F981A5-4FAE-4EE9-A0C6-AF5FD1AF96B5}" dt="2023-10-17T18:29:14.859" v="28" actId="20577"/>
        <pc:sldMkLst>
          <pc:docMk/>
          <pc:sldMk cId="0" sldId="266"/>
        </pc:sldMkLst>
        <pc:spChg chg="mod">
          <ac:chgData name="Jenna Henkel" userId="966ade77-59de-4fb0-a61c-9a59b00f07f6" providerId="ADAL" clId="{82F981A5-4FAE-4EE9-A0C6-AF5FD1AF96B5}" dt="2023-10-17T18:29:14.859" v="28" actId="20577"/>
          <ac:spMkLst>
            <pc:docMk/>
            <pc:sldMk cId="0" sldId="266"/>
            <ac:spMk id="2" creationId="{ED37443D-362D-EB99-72EA-5255BAA71849}"/>
          </ac:spMkLst>
        </pc:spChg>
        <pc:spChg chg="mod">
          <ac:chgData name="Jenna Henkel" userId="966ade77-59de-4fb0-a61c-9a59b00f07f6" providerId="ADAL" clId="{82F981A5-4FAE-4EE9-A0C6-AF5FD1AF96B5}" dt="2023-10-17T18:28:29.247" v="25" actId="2711"/>
          <ac:spMkLst>
            <pc:docMk/>
            <pc:sldMk cId="0" sldId="266"/>
            <ac:spMk id="160" creationId="{00000000-0000-0000-0000-000000000000}"/>
          </ac:spMkLst>
        </pc:spChg>
      </pc:sldChg>
      <pc:sldChg chg="modSp mod">
        <pc:chgData name="Jenna Henkel" userId="966ade77-59de-4fb0-a61c-9a59b00f07f6" providerId="ADAL" clId="{82F981A5-4FAE-4EE9-A0C6-AF5FD1AF96B5}" dt="2023-10-17T18:31:13" v="129" actId="20577"/>
        <pc:sldMkLst>
          <pc:docMk/>
          <pc:sldMk cId="0" sldId="269"/>
        </pc:sldMkLst>
        <pc:spChg chg="mod">
          <ac:chgData name="Jenna Henkel" userId="966ade77-59de-4fb0-a61c-9a59b00f07f6" providerId="ADAL" clId="{82F981A5-4FAE-4EE9-A0C6-AF5FD1AF96B5}" dt="2023-10-17T18:29:38.488" v="39" actId="2711"/>
          <ac:spMkLst>
            <pc:docMk/>
            <pc:sldMk cId="0" sldId="269"/>
            <ac:spMk id="183" creationId="{00000000-0000-0000-0000-000000000000}"/>
          </ac:spMkLst>
        </pc:spChg>
        <pc:spChg chg="mod">
          <ac:chgData name="Jenna Henkel" userId="966ade77-59de-4fb0-a61c-9a59b00f07f6" providerId="ADAL" clId="{82F981A5-4FAE-4EE9-A0C6-AF5FD1AF96B5}" dt="2023-10-17T18:31:13" v="129" actId="20577"/>
          <ac:spMkLst>
            <pc:docMk/>
            <pc:sldMk cId="0" sldId="269"/>
            <ac:spMk id="185" creationId="{00000000-0000-0000-0000-000000000000}"/>
          </ac:spMkLst>
        </pc:spChg>
      </pc:sldChg>
      <pc:sldChg chg="modSp mod">
        <pc:chgData name="Jenna Henkel" userId="966ade77-59de-4fb0-a61c-9a59b00f07f6" providerId="ADAL" clId="{82F981A5-4FAE-4EE9-A0C6-AF5FD1AF96B5}" dt="2023-10-17T18:56:34.971" v="454" actId="1076"/>
        <pc:sldMkLst>
          <pc:docMk/>
          <pc:sldMk cId="0" sldId="270"/>
        </pc:sldMkLst>
        <pc:spChg chg="mod">
          <ac:chgData name="Jenna Henkel" userId="966ade77-59de-4fb0-a61c-9a59b00f07f6" providerId="ADAL" clId="{82F981A5-4FAE-4EE9-A0C6-AF5FD1AF96B5}" dt="2023-10-17T18:56:34.971" v="454" actId="1076"/>
          <ac:spMkLst>
            <pc:docMk/>
            <pc:sldMk cId="0" sldId="270"/>
            <ac:spMk id="2" creationId="{E8A26569-4AF7-4E21-A4D1-8011171DA06C}"/>
          </ac:spMkLst>
        </pc:spChg>
        <pc:spChg chg="mod">
          <ac:chgData name="Jenna Henkel" userId="966ade77-59de-4fb0-a61c-9a59b00f07f6" providerId="ADAL" clId="{82F981A5-4FAE-4EE9-A0C6-AF5FD1AF96B5}" dt="2023-10-17T18:51:28.364" v="268" actId="2711"/>
          <ac:spMkLst>
            <pc:docMk/>
            <pc:sldMk cId="0" sldId="270"/>
            <ac:spMk id="190" creationId="{00000000-0000-0000-0000-000000000000}"/>
          </ac:spMkLst>
        </pc:spChg>
      </pc:sldChg>
      <pc:sldChg chg="addSp delSp modSp mod">
        <pc:chgData name="Jenna Henkel" userId="966ade77-59de-4fb0-a61c-9a59b00f07f6" providerId="ADAL" clId="{82F981A5-4FAE-4EE9-A0C6-AF5FD1AF96B5}" dt="2023-10-19T14:02:37.968" v="470" actId="404"/>
        <pc:sldMkLst>
          <pc:docMk/>
          <pc:sldMk cId="4083509128" sldId="273"/>
        </pc:sldMkLst>
        <pc:spChg chg="mod">
          <ac:chgData name="Jenna Henkel" userId="966ade77-59de-4fb0-a61c-9a59b00f07f6" providerId="ADAL" clId="{82F981A5-4FAE-4EE9-A0C6-AF5FD1AF96B5}" dt="2023-10-19T14:02:37.968" v="470" actId="404"/>
          <ac:spMkLst>
            <pc:docMk/>
            <pc:sldMk cId="4083509128" sldId="273"/>
            <ac:spMk id="3" creationId="{625927DB-9BA8-45BF-9CDB-E294434934B4}"/>
          </ac:spMkLst>
        </pc:spChg>
        <pc:spChg chg="mod">
          <ac:chgData name="Jenna Henkel" userId="966ade77-59de-4fb0-a61c-9a59b00f07f6" providerId="ADAL" clId="{82F981A5-4FAE-4EE9-A0C6-AF5FD1AF96B5}" dt="2023-10-17T18:52:18.949" v="341" actId="2711"/>
          <ac:spMkLst>
            <pc:docMk/>
            <pc:sldMk cId="4083509128" sldId="273"/>
            <ac:spMk id="190" creationId="{00000000-0000-0000-0000-000000000000}"/>
          </ac:spMkLst>
        </pc:spChg>
        <pc:picChg chg="del">
          <ac:chgData name="Jenna Henkel" userId="966ade77-59de-4fb0-a61c-9a59b00f07f6" providerId="ADAL" clId="{82F981A5-4FAE-4EE9-A0C6-AF5FD1AF96B5}" dt="2023-10-17T18:52:41.789" v="344" actId="478"/>
          <ac:picMkLst>
            <pc:docMk/>
            <pc:sldMk cId="4083509128" sldId="273"/>
            <ac:picMk id="2" creationId="{A240862A-BF65-48E9-9AD0-EB09F6BE27CB}"/>
          </ac:picMkLst>
        </pc:picChg>
        <pc:picChg chg="add del mod">
          <ac:chgData name="Jenna Henkel" userId="966ade77-59de-4fb0-a61c-9a59b00f07f6" providerId="ADAL" clId="{82F981A5-4FAE-4EE9-A0C6-AF5FD1AF96B5}" dt="2023-10-19T14:01:21.950" v="455" actId="478"/>
          <ac:picMkLst>
            <pc:docMk/>
            <pc:sldMk cId="4083509128" sldId="273"/>
            <ac:picMk id="1026" creationId="{9BF44F9B-753B-3479-0475-557569B75C3A}"/>
          </ac:picMkLst>
        </pc:picChg>
        <pc:picChg chg="add mod">
          <ac:chgData name="Jenna Henkel" userId="966ade77-59de-4fb0-a61c-9a59b00f07f6" providerId="ADAL" clId="{82F981A5-4FAE-4EE9-A0C6-AF5FD1AF96B5}" dt="2023-10-19T14:01:47.995" v="460" actId="1076"/>
          <ac:picMkLst>
            <pc:docMk/>
            <pc:sldMk cId="4083509128" sldId="273"/>
            <ac:picMk id="1028" creationId="{D5EF57B5-A4AD-50AC-8C40-21C167A17442}"/>
          </ac:picMkLst>
        </pc:picChg>
      </pc:sldChg>
      <pc:sldChg chg="modSp mod">
        <pc:chgData name="Jenna Henkel" userId="966ade77-59de-4fb0-a61c-9a59b00f07f6" providerId="ADAL" clId="{82F981A5-4FAE-4EE9-A0C6-AF5FD1AF96B5}" dt="2023-10-17T18:27:49.166" v="20" actId="1076"/>
        <pc:sldMkLst>
          <pc:docMk/>
          <pc:sldMk cId="886488984" sldId="274"/>
        </pc:sldMkLst>
        <pc:spChg chg="mod">
          <ac:chgData name="Jenna Henkel" userId="966ade77-59de-4fb0-a61c-9a59b00f07f6" providerId="ADAL" clId="{82F981A5-4FAE-4EE9-A0C6-AF5FD1AF96B5}" dt="2023-10-17T18:27:38.713" v="19" actId="2711"/>
          <ac:spMkLst>
            <pc:docMk/>
            <pc:sldMk cId="886488984" sldId="274"/>
            <ac:spMk id="95" creationId="{00000000-0000-0000-0000-000000000000}"/>
          </ac:spMkLst>
        </pc:spChg>
        <pc:picChg chg="mod">
          <ac:chgData name="Jenna Henkel" userId="966ade77-59de-4fb0-a61c-9a59b00f07f6" providerId="ADAL" clId="{82F981A5-4FAE-4EE9-A0C6-AF5FD1AF96B5}" dt="2023-10-17T18:27:49.166" v="20" actId="1076"/>
          <ac:picMkLst>
            <pc:docMk/>
            <pc:sldMk cId="886488984" sldId="274"/>
            <ac:picMk id="3" creationId="{4D7455DF-79D3-03F8-4034-BB6CA2167BCB}"/>
          </ac:picMkLst>
        </pc:picChg>
      </pc:sldChg>
    </pc:docChg>
  </pc:docChgLst>
  <pc:docChgLst>
    <pc:chgData name="Erin H. Youmans" userId="S::ehyoumans@ega.edu::e44d2f4e-07f6-4fe3-bb8d-8d6df83dedfa" providerId="AD" clId="Web-{4C0FB968-ECEE-D46D-08D1-932D4509B5BB}"/>
    <pc:docChg chg="addSld delSld modSld sldOrd">
      <pc:chgData name="Erin H. Youmans" userId="S::ehyoumans@ega.edu::e44d2f4e-07f6-4fe3-bb8d-8d6df83dedfa" providerId="AD" clId="Web-{4C0FB968-ECEE-D46D-08D1-932D4509B5BB}" dt="2023-09-29T15:11:59.611" v="68" actId="20577"/>
      <pc:docMkLst>
        <pc:docMk/>
      </pc:docMkLst>
      <pc:sldChg chg="modSp">
        <pc:chgData name="Erin H. Youmans" userId="S::ehyoumans@ega.edu::e44d2f4e-07f6-4fe3-bb8d-8d6df83dedfa" providerId="AD" clId="Web-{4C0FB968-ECEE-D46D-08D1-932D4509B5BB}" dt="2023-09-29T14:21:02.880" v="13" actId="20577"/>
        <pc:sldMkLst>
          <pc:docMk/>
          <pc:sldMk cId="0" sldId="256"/>
        </pc:sldMkLst>
        <pc:spChg chg="mod">
          <ac:chgData name="Erin H. Youmans" userId="S::ehyoumans@ega.edu::e44d2f4e-07f6-4fe3-bb8d-8d6df83dedfa" providerId="AD" clId="Web-{4C0FB968-ECEE-D46D-08D1-932D4509B5BB}" dt="2023-09-29T14:21:02.880" v="13" actId="20577"/>
          <ac:spMkLst>
            <pc:docMk/>
            <pc:sldMk cId="0" sldId="256"/>
            <ac:spMk id="84" creationId="{00000000-0000-0000-0000-000000000000}"/>
          </ac:spMkLst>
        </pc:spChg>
      </pc:sldChg>
      <pc:sldChg chg="del">
        <pc:chgData name="Erin H. Youmans" userId="S::ehyoumans@ega.edu::e44d2f4e-07f6-4fe3-bb8d-8d6df83dedfa" providerId="AD" clId="Web-{4C0FB968-ECEE-D46D-08D1-932D4509B5BB}" dt="2023-09-29T14:19:38.159" v="3"/>
        <pc:sldMkLst>
          <pc:docMk/>
          <pc:sldMk cId="0" sldId="257"/>
        </pc:sldMkLst>
      </pc:sldChg>
      <pc:sldChg chg="modSp">
        <pc:chgData name="Erin H. Youmans" userId="S::ehyoumans@ega.edu::e44d2f4e-07f6-4fe3-bb8d-8d6df83dedfa" providerId="AD" clId="Web-{4C0FB968-ECEE-D46D-08D1-932D4509B5BB}" dt="2023-09-29T15:11:59.611" v="68" actId="20577"/>
        <pc:sldMkLst>
          <pc:docMk/>
          <pc:sldMk cId="0" sldId="259"/>
        </pc:sldMkLst>
        <pc:spChg chg="mod">
          <ac:chgData name="Erin H. Youmans" userId="S::ehyoumans@ega.edu::e44d2f4e-07f6-4fe3-bb8d-8d6df83dedfa" providerId="AD" clId="Web-{4C0FB968-ECEE-D46D-08D1-932D4509B5BB}" dt="2023-09-29T15:11:59.611" v="68" actId="20577"/>
          <ac:spMkLst>
            <pc:docMk/>
            <pc:sldMk cId="0" sldId="259"/>
            <ac:spMk id="101" creationId="{00000000-0000-0000-0000-000000000000}"/>
          </ac:spMkLst>
        </pc:spChg>
      </pc:sldChg>
      <pc:sldChg chg="modSp ord">
        <pc:chgData name="Erin H. Youmans" userId="S::ehyoumans@ega.edu::e44d2f4e-07f6-4fe3-bb8d-8d6df83dedfa" providerId="AD" clId="Web-{4C0FB968-ECEE-D46D-08D1-932D4509B5BB}" dt="2023-09-29T15:10:59.500" v="60" actId="20577"/>
        <pc:sldMkLst>
          <pc:docMk/>
          <pc:sldMk cId="0" sldId="266"/>
        </pc:sldMkLst>
        <pc:spChg chg="mod">
          <ac:chgData name="Erin H. Youmans" userId="S::ehyoumans@ega.edu::e44d2f4e-07f6-4fe3-bb8d-8d6df83dedfa" providerId="AD" clId="Web-{4C0FB968-ECEE-D46D-08D1-932D4509B5BB}" dt="2023-09-29T15:10:59.500" v="60" actId="20577"/>
          <ac:spMkLst>
            <pc:docMk/>
            <pc:sldMk cId="0" sldId="266"/>
            <ac:spMk id="160" creationId="{00000000-0000-0000-0000-000000000000}"/>
          </ac:spMkLst>
        </pc:spChg>
      </pc:sldChg>
      <pc:sldChg chg="del">
        <pc:chgData name="Erin H. Youmans" userId="S::ehyoumans@ega.edu::e44d2f4e-07f6-4fe3-bb8d-8d6df83dedfa" providerId="AD" clId="Web-{4C0FB968-ECEE-D46D-08D1-932D4509B5BB}" dt="2023-09-29T14:20:23.973" v="6"/>
        <pc:sldMkLst>
          <pc:docMk/>
          <pc:sldMk cId="0" sldId="268"/>
        </pc:sldMkLst>
      </pc:sldChg>
      <pc:sldChg chg="ord">
        <pc:chgData name="Erin H. Youmans" userId="S::ehyoumans@ega.edu::e44d2f4e-07f6-4fe3-bb8d-8d6df83dedfa" providerId="AD" clId="Web-{4C0FB968-ECEE-D46D-08D1-932D4509B5BB}" dt="2023-09-29T15:07:39.291" v="21"/>
        <pc:sldMkLst>
          <pc:docMk/>
          <pc:sldMk cId="0" sldId="269"/>
        </pc:sldMkLst>
      </pc:sldChg>
      <pc:sldChg chg="del">
        <pc:chgData name="Erin H. Youmans" userId="S::ehyoumans@ega.edu::e44d2f4e-07f6-4fe3-bb8d-8d6df83dedfa" providerId="AD" clId="Web-{4C0FB968-ECEE-D46D-08D1-932D4509B5BB}" dt="2023-09-29T14:20:21.973" v="4"/>
        <pc:sldMkLst>
          <pc:docMk/>
          <pc:sldMk cId="1291033554" sldId="271"/>
        </pc:sldMkLst>
      </pc:sldChg>
      <pc:sldChg chg="del">
        <pc:chgData name="Erin H. Youmans" userId="S::ehyoumans@ega.edu::e44d2f4e-07f6-4fe3-bb8d-8d6df83dedfa" providerId="AD" clId="Web-{4C0FB968-ECEE-D46D-08D1-932D4509B5BB}" dt="2023-09-29T14:20:23.941" v="5"/>
        <pc:sldMkLst>
          <pc:docMk/>
          <pc:sldMk cId="981949078" sldId="272"/>
        </pc:sldMkLst>
      </pc:sldChg>
      <pc:sldChg chg="addSp delSp modSp add replId">
        <pc:chgData name="Erin H. Youmans" userId="S::ehyoumans@ega.edu::e44d2f4e-07f6-4fe3-bb8d-8d6df83dedfa" providerId="AD" clId="Web-{4C0FB968-ECEE-D46D-08D1-932D4509B5BB}" dt="2023-09-29T15:10:37.734" v="43" actId="20577"/>
        <pc:sldMkLst>
          <pc:docMk/>
          <pc:sldMk cId="886488984" sldId="274"/>
        </pc:sldMkLst>
        <pc:spChg chg="add mod">
          <ac:chgData name="Erin H. Youmans" userId="S::ehyoumans@ega.edu::e44d2f4e-07f6-4fe3-bb8d-8d6df83dedfa" providerId="AD" clId="Web-{4C0FB968-ECEE-D46D-08D1-932D4509B5BB}" dt="2023-09-29T15:09:55.326" v="33" actId="20577"/>
          <ac:spMkLst>
            <pc:docMk/>
            <pc:sldMk cId="886488984" sldId="274"/>
            <ac:spMk id="2" creationId="{53D2FB9A-A490-795C-AF22-5959916CB3C5}"/>
          </ac:spMkLst>
        </pc:spChg>
        <pc:spChg chg="mod">
          <ac:chgData name="Erin H. Youmans" userId="S::ehyoumans@ega.edu::e44d2f4e-07f6-4fe3-bb8d-8d6df83dedfa" providerId="AD" clId="Web-{4C0FB968-ECEE-D46D-08D1-932D4509B5BB}" dt="2023-09-29T15:10:37.734" v="43" actId="20577"/>
          <ac:spMkLst>
            <pc:docMk/>
            <pc:sldMk cId="886488984" sldId="274"/>
            <ac:spMk id="95" creationId="{00000000-0000-0000-0000-000000000000}"/>
          </ac:spMkLst>
        </pc:spChg>
        <pc:spChg chg="del mod">
          <ac:chgData name="Erin H. Youmans" userId="S::ehyoumans@ega.edu::e44d2f4e-07f6-4fe3-bb8d-8d6df83dedfa" providerId="AD" clId="Web-{4C0FB968-ECEE-D46D-08D1-932D4509B5BB}" dt="2023-09-29T15:09:13.700" v="26"/>
          <ac:spMkLst>
            <pc:docMk/>
            <pc:sldMk cId="886488984" sldId="274"/>
            <ac:spMk id="96" creationId="{00000000-0000-0000-0000-000000000000}"/>
          </ac:spMkLst>
        </pc:spChg>
        <pc:picChg chg="add mod">
          <ac:chgData name="Erin H. Youmans" userId="S::ehyoumans@ega.edu::e44d2f4e-07f6-4fe3-bb8d-8d6df83dedfa" providerId="AD" clId="Web-{4C0FB968-ECEE-D46D-08D1-932D4509B5BB}" dt="2023-09-29T15:10:26.249" v="37" actId="1076"/>
          <ac:picMkLst>
            <pc:docMk/>
            <pc:sldMk cId="886488984" sldId="274"/>
            <ac:picMk id="3" creationId="{4D7455DF-79D3-03F8-4034-BB6CA2167BCB}"/>
          </ac:picMkLst>
        </pc:picChg>
      </pc:sldChg>
      <pc:sldChg chg="new del">
        <pc:chgData name="Erin H. Youmans" userId="S::ehyoumans@ega.edu::e44d2f4e-07f6-4fe3-bb8d-8d6df83dedfa" providerId="AD" clId="Web-{4C0FB968-ECEE-D46D-08D1-932D4509B5BB}" dt="2023-09-29T15:08:53.418" v="23"/>
        <pc:sldMkLst>
          <pc:docMk/>
          <pc:sldMk cId="2574032910" sldId="274"/>
        </pc:sldMkLst>
      </pc:sldChg>
      <pc:sldChg chg="add del replId">
        <pc:chgData name="Erin H. Youmans" userId="S::ehyoumans@ega.edu::e44d2f4e-07f6-4fe3-bb8d-8d6df83dedfa" providerId="AD" clId="Web-{4C0FB968-ECEE-D46D-08D1-932D4509B5BB}" dt="2023-09-29T15:09:29.294" v="28"/>
        <pc:sldMkLst>
          <pc:docMk/>
          <pc:sldMk cId="3338696215" sldId="27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d10520ca83_0_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9" name="Google Shape;149;gd10520ca83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2" name="Google Shape;14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d0ff6c0c8e_0_5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8" name="Google Shape;188;gd0ff6c0c8e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d0ff6c0c8e_0_5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8" name="Google Shape;188;gd0ff6c0c8e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819380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d0ea0f005f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3" name="Google Shape;93;gd0ea0f005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d0ea0f005f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3" name="Google Shape;93;gd0ea0f005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219836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8" name="Google Shape;158;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cc823917ea_0_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1" name="Google Shape;181;gcc823917ea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7" name="Google Shape;11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6" name="Google Shape;126;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9" name="Google Shape;9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d10520ca83_0_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9" name="Google Shape;109;gd10520ca83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1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1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2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
        <p:cNvGrpSpPr/>
        <p:nvPr/>
      </p:nvGrpSpPr>
      <p:grpSpPr>
        <a:xfrm>
          <a:off x="0" y="0"/>
          <a:ext cx="0" cy="0"/>
          <a:chOff x="0" y="0"/>
          <a:chExt cx="0" cy="0"/>
        </a:xfrm>
      </p:grpSpPr>
      <p:sp>
        <p:nvSpPr>
          <p:cNvPr id="18" name="Google Shape;18;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1"/>
        <p:cNvGrpSpPr/>
        <p:nvPr/>
      </p:nvGrpSpPr>
      <p:grpSpPr>
        <a:xfrm>
          <a:off x="0" y="0"/>
          <a:ext cx="0" cy="0"/>
          <a:chOff x="0" y="0"/>
          <a:chExt cx="0" cy="0"/>
        </a:xfrm>
      </p:grpSpPr>
      <p:sp>
        <p:nvSpPr>
          <p:cNvPr id="22" name="Google Shape;22;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1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1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8"/>
        <p:cNvGrpSpPr/>
        <p:nvPr/>
      </p:nvGrpSpPr>
      <p:grpSpPr>
        <a:xfrm>
          <a:off x="0" y="0"/>
          <a:ext cx="0" cy="0"/>
          <a:chOff x="0" y="0"/>
          <a:chExt cx="0" cy="0"/>
        </a:xfrm>
      </p:grpSpPr>
      <p:sp>
        <p:nvSpPr>
          <p:cNvPr id="29" name="Google Shape;29;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1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4"/>
        <p:cNvGrpSpPr/>
        <p:nvPr/>
      </p:nvGrpSpPr>
      <p:grpSpPr>
        <a:xfrm>
          <a:off x="0" y="0"/>
          <a:ext cx="0" cy="0"/>
          <a:chOff x="0" y="0"/>
          <a:chExt cx="0" cy="0"/>
        </a:xfrm>
      </p:grpSpPr>
      <p:sp>
        <p:nvSpPr>
          <p:cNvPr id="35" name="Google Shape;35;p1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1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7" name="Google Shape;37;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1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1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1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1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2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2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2"/>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Google Shape;64;p2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hyperlink" Target="https://www.youtube.com/watch?v=GN3ZNe1aeoA" TargetMode="External"/><Relationship Id="rId4" Type="http://schemas.openxmlformats.org/officeDocument/2006/relationships/hyperlink" Target="https://wyss.harvard.edu/technology/robobees-autonomous-flying-microrobots/"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video" Target="https://www.youtube.com/embed/YZXcksB-Iks?feature=oembed" TargetMode="External"/><Relationship Id="rId6" Type="http://schemas.openxmlformats.org/officeDocument/2006/relationships/image" Target="../media/image2.jpeg"/><Relationship Id="rId5" Type="http://schemas.openxmlformats.org/officeDocument/2006/relationships/hyperlink" Target="https://www.youtube.com/watch?v=YZXcksB-Iks" TargetMode="Externa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hyperlink" Target="https://www.neok12.com/video/Pollination/zX4a705d4406575c55575c06.ht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hyperlink" Target="http://www.ega.edu/bee-cam" TargetMode="External"/><Relationship Id="rId4" Type="http://schemas.openxmlformats.org/officeDocument/2006/relationships/hyperlink" Target="https://www.youtube.com/watch?v=3TtVIPMBwBY"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3"/>
        <p:cNvGrpSpPr/>
        <p:nvPr/>
      </p:nvGrpSpPr>
      <p:grpSpPr>
        <a:xfrm>
          <a:off x="0" y="0"/>
          <a:ext cx="0" cy="0"/>
          <a:chOff x="0" y="0"/>
          <a:chExt cx="0" cy="0"/>
        </a:xfrm>
      </p:grpSpPr>
      <p:sp>
        <p:nvSpPr>
          <p:cNvPr id="84" name="Google Shape;84;p1"/>
          <p:cNvSpPr txBox="1"/>
          <p:nvPr/>
        </p:nvSpPr>
        <p:spPr>
          <a:xfrm>
            <a:off x="561750" y="2921189"/>
            <a:ext cx="11068500" cy="101562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6000"/>
              <a:buFont typeface="Arial"/>
              <a:buNone/>
            </a:pPr>
            <a:r>
              <a:rPr lang="en-US" sz="6000" b="1">
                <a:solidFill>
                  <a:srgbClr val="004B97"/>
                </a:solidFill>
                <a:latin typeface="Times New Roman" panose="02020603050405020304" pitchFamily="18" charset="0"/>
                <a:ea typeface="Century Gothic"/>
                <a:cs typeface="Times New Roman" panose="02020603050405020304" pitchFamily="18" charset="0"/>
                <a:sym typeface="Century Gothic"/>
              </a:rPr>
              <a:t>Bee A Pollinator</a:t>
            </a:r>
            <a:endParaRPr lang="en-US" sz="4000" b="1" i="0" u="none" strike="noStrike" cap="none">
              <a:solidFill>
                <a:srgbClr val="004B97"/>
              </a:solidFill>
              <a:latin typeface="Times New Roman" panose="02020603050405020304" pitchFamily="18" charset="0"/>
              <a:ea typeface="Balthazar"/>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0"/>
        <p:cNvGrpSpPr/>
        <p:nvPr/>
      </p:nvGrpSpPr>
      <p:grpSpPr>
        <a:xfrm>
          <a:off x="0" y="0"/>
          <a:ext cx="0" cy="0"/>
          <a:chOff x="0" y="0"/>
          <a:chExt cx="0" cy="0"/>
        </a:xfrm>
      </p:grpSpPr>
      <p:sp>
        <p:nvSpPr>
          <p:cNvPr id="151" name="Google Shape;151;gd10520ca83_0_16"/>
          <p:cNvSpPr txBox="1"/>
          <p:nvPr/>
        </p:nvSpPr>
        <p:spPr>
          <a:xfrm>
            <a:off x="1951464" y="111832"/>
            <a:ext cx="10128900" cy="830956"/>
          </a:xfrm>
          <a:prstGeom prst="rect">
            <a:avLst/>
          </a:prstGeom>
          <a:noFill/>
          <a:ln>
            <a:noFill/>
          </a:ln>
        </p:spPr>
        <p:txBody>
          <a:bodyPr spcFirstLastPara="1" wrap="square" lIns="91425" tIns="45700" rIns="91425" bIns="45700" anchor="t" anchorCtr="0">
            <a:spAutoFit/>
          </a:bodyPr>
          <a:lstStyle/>
          <a:p>
            <a:pPr algn="ctr">
              <a:buSzPts val="3200"/>
            </a:pPr>
            <a:r>
              <a:rPr lang="en-US" sz="4800" b="1">
                <a:solidFill>
                  <a:schemeClr val="lt1"/>
                </a:solidFill>
                <a:latin typeface="Times New Roman" panose="02020603050405020304" pitchFamily="18" charset="0"/>
                <a:ea typeface="Century Gothic"/>
                <a:cs typeface="Times New Roman" panose="02020603050405020304" pitchFamily="18" charset="0"/>
                <a:sym typeface="Century Gothic"/>
              </a:rPr>
              <a:t>Elaborate: STEM Challenge</a:t>
            </a:r>
            <a:endParaRPr sz="4800" b="1" i="0" u="none" strike="noStrike" cap="none">
              <a:solidFill>
                <a:schemeClr val="lt1"/>
              </a:solidFill>
              <a:latin typeface="Times New Roman" panose="02020603050405020304" pitchFamily="18" charset="0"/>
              <a:ea typeface="Century Gothic"/>
              <a:cs typeface="Times New Roman" panose="02020603050405020304" pitchFamily="18" charset="0"/>
              <a:sym typeface="Century Gothic"/>
            </a:endParaRPr>
          </a:p>
        </p:txBody>
      </p:sp>
      <p:sp>
        <p:nvSpPr>
          <p:cNvPr id="152" name="Google Shape;152;gd10520ca83_0_16"/>
          <p:cNvSpPr txBox="1"/>
          <p:nvPr/>
        </p:nvSpPr>
        <p:spPr>
          <a:xfrm>
            <a:off x="5476973" y="2176675"/>
            <a:ext cx="6484030" cy="373945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3200">
                <a:latin typeface="Times New Roman" panose="02020603050405020304" pitchFamily="18" charset="0"/>
                <a:ea typeface="Calibri"/>
                <a:cs typeface="Times New Roman" panose="02020603050405020304" pitchFamily="18" charset="0"/>
                <a:sym typeface="Calibri"/>
              </a:rPr>
              <a:t>With the decline of the honeybee population, the robotic honeybee may be a way to aid in pollination. Today, you will be an engineer and redesign you honeybee to make it a better pollinator!  </a:t>
            </a:r>
          </a:p>
          <a:p>
            <a:pPr marL="0" lvl="0" indent="0" algn="l" rtl="0">
              <a:spcBef>
                <a:spcPts val="0"/>
              </a:spcBef>
              <a:spcAft>
                <a:spcPts val="0"/>
              </a:spcAft>
              <a:buNone/>
            </a:pPr>
            <a:endParaRPr lang="en-US" sz="2500">
              <a:latin typeface="Calibri"/>
              <a:ea typeface="Calibri"/>
              <a:cs typeface="Calibri"/>
              <a:sym typeface="Calibri"/>
            </a:endParaRPr>
          </a:p>
          <a:p>
            <a:pPr marL="0" lvl="0" indent="0" algn="l" rtl="0">
              <a:spcBef>
                <a:spcPts val="0"/>
              </a:spcBef>
              <a:spcAft>
                <a:spcPts val="0"/>
              </a:spcAft>
              <a:buNone/>
            </a:pPr>
            <a:r>
              <a:rPr lang="en-US">
                <a:latin typeface="Times New Roman" panose="02020603050405020304" pitchFamily="18" charset="0"/>
                <a:ea typeface="Calibri"/>
                <a:cs typeface="Times New Roman" panose="02020603050405020304" pitchFamily="18" charset="0"/>
                <a:sym typeface="Calibri"/>
                <a:hlinkClick r:id="rId4"/>
              </a:rPr>
              <a:t>https://wyss.harvard.edu/technology/robobees-autonomous-flying-microrobots/</a:t>
            </a:r>
            <a:endParaRPr lang="en-US">
              <a:latin typeface="Times New Roman" panose="02020603050405020304" pitchFamily="18" charset="0"/>
              <a:ea typeface="Calibri"/>
              <a:cs typeface="Times New Roman" panose="02020603050405020304" pitchFamily="18" charset="0"/>
              <a:sym typeface="Calibri"/>
            </a:endParaRPr>
          </a:p>
        </p:txBody>
      </p:sp>
      <p:pic>
        <p:nvPicPr>
          <p:cNvPr id="153" name="Google Shape;153;gd10520ca83_0_16">
            <a:hlinkClick r:id="rId5"/>
          </p:cNvPr>
          <p:cNvPicPr preferRelativeResize="0"/>
          <p:nvPr/>
        </p:nvPicPr>
        <p:blipFill>
          <a:blip r:embed="rId6">
            <a:alphaModFix/>
          </a:blip>
          <a:stretch>
            <a:fillRect/>
          </a:stretch>
        </p:blipFill>
        <p:spPr>
          <a:xfrm>
            <a:off x="758700" y="2215850"/>
            <a:ext cx="4421875" cy="2942550"/>
          </a:xfrm>
          <a:prstGeom prst="rect">
            <a:avLst/>
          </a:prstGeom>
          <a:noFill/>
          <a:ln>
            <a:noFill/>
          </a:ln>
        </p:spPr>
      </p:pic>
      <p:sp>
        <p:nvSpPr>
          <p:cNvPr id="154" name="Google Shape;154;gd10520ca83_0_16"/>
          <p:cNvSpPr txBox="1"/>
          <p:nvPr/>
        </p:nvSpPr>
        <p:spPr>
          <a:xfrm>
            <a:off x="5883975" y="2176675"/>
            <a:ext cx="59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libri"/>
              <a:ea typeface="Calibri"/>
              <a:cs typeface="Calibri"/>
              <a:sym typeface="Calibri"/>
            </a:endParaRPr>
          </a:p>
        </p:txBody>
      </p:sp>
      <p:sp>
        <p:nvSpPr>
          <p:cNvPr id="155" name="Google Shape;155;gd10520ca83_0_16"/>
          <p:cNvSpPr txBox="1"/>
          <p:nvPr/>
        </p:nvSpPr>
        <p:spPr>
          <a:xfrm>
            <a:off x="107188" y="1483975"/>
            <a:ext cx="5724900" cy="692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3300" b="1">
                <a:latin typeface="Times New Roman" panose="02020603050405020304" pitchFamily="18" charset="0"/>
                <a:ea typeface="Calibri"/>
                <a:cs typeface="Times New Roman" panose="02020603050405020304" pitchFamily="18" charset="0"/>
                <a:sym typeface="Calibri"/>
              </a:rPr>
              <a:t>The Robotic Honeybee</a:t>
            </a:r>
            <a:endParaRPr sz="3300" b="1">
              <a:latin typeface="Times New Roman" panose="02020603050405020304" pitchFamily="18" charset="0"/>
              <a:ea typeface="Calibri"/>
              <a:cs typeface="Times New Roman" panose="02020603050405020304" pitchFamily="18" charset="0"/>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3"/>
        <p:cNvGrpSpPr/>
        <p:nvPr/>
      </p:nvGrpSpPr>
      <p:grpSpPr>
        <a:xfrm>
          <a:off x="0" y="0"/>
          <a:ext cx="0" cy="0"/>
          <a:chOff x="0" y="0"/>
          <a:chExt cx="0" cy="0"/>
        </a:xfrm>
      </p:grpSpPr>
      <p:sp>
        <p:nvSpPr>
          <p:cNvPr id="144" name="Google Shape;144;p8"/>
          <p:cNvSpPr txBox="1"/>
          <p:nvPr/>
        </p:nvSpPr>
        <p:spPr>
          <a:xfrm>
            <a:off x="1951464" y="111832"/>
            <a:ext cx="10128900" cy="83095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4800" b="1">
                <a:solidFill>
                  <a:schemeClr val="lt1"/>
                </a:solidFill>
                <a:latin typeface="Times New Roman" panose="02020603050405020304" pitchFamily="18" charset="0"/>
                <a:ea typeface="Century Gothic"/>
                <a:cs typeface="Times New Roman" panose="02020603050405020304" pitchFamily="18" charset="0"/>
                <a:sym typeface="Century Gothic"/>
              </a:rPr>
              <a:t>Engineering Design Process</a:t>
            </a:r>
            <a:endParaRPr sz="4800" b="1" i="0" u="none" strike="noStrike" cap="none">
              <a:solidFill>
                <a:schemeClr val="lt1"/>
              </a:solidFill>
              <a:latin typeface="Times New Roman" panose="02020603050405020304" pitchFamily="18" charset="0"/>
              <a:ea typeface="Century Gothic"/>
              <a:cs typeface="Times New Roman" panose="02020603050405020304" pitchFamily="18" charset="0"/>
              <a:sym typeface="Century Gothic"/>
            </a:endParaRPr>
          </a:p>
        </p:txBody>
      </p:sp>
      <p:pic>
        <p:nvPicPr>
          <p:cNvPr id="3" name="Picture 2" descr="A diagram of steps to improve&#10;&#10;Description automatically generated">
            <a:extLst>
              <a:ext uri="{FF2B5EF4-FFF2-40B4-BE49-F238E27FC236}">
                <a16:creationId xmlns:a16="http://schemas.microsoft.com/office/drawing/2014/main" id="{297FD331-FC46-F62F-5C91-B59C0C01A630}"/>
              </a:ext>
            </a:extLst>
          </p:cNvPr>
          <p:cNvPicPr>
            <a:picLocks noChangeAspect="1"/>
          </p:cNvPicPr>
          <p:nvPr/>
        </p:nvPicPr>
        <p:blipFill>
          <a:blip r:embed="rId4"/>
          <a:stretch>
            <a:fillRect/>
          </a:stretch>
        </p:blipFill>
        <p:spPr>
          <a:xfrm>
            <a:off x="1705452" y="1122162"/>
            <a:ext cx="8781096" cy="5735838"/>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9"/>
        <p:cNvGrpSpPr/>
        <p:nvPr/>
      </p:nvGrpSpPr>
      <p:grpSpPr>
        <a:xfrm>
          <a:off x="0" y="0"/>
          <a:ext cx="0" cy="0"/>
          <a:chOff x="0" y="0"/>
          <a:chExt cx="0" cy="0"/>
        </a:xfrm>
      </p:grpSpPr>
      <p:sp>
        <p:nvSpPr>
          <p:cNvPr id="190" name="Google Shape;190;gd0ff6c0c8e_0_55"/>
          <p:cNvSpPr txBox="1"/>
          <p:nvPr/>
        </p:nvSpPr>
        <p:spPr>
          <a:xfrm>
            <a:off x="1951464" y="111832"/>
            <a:ext cx="10128900" cy="83095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4800" b="1">
                <a:solidFill>
                  <a:schemeClr val="lt1"/>
                </a:solidFill>
                <a:latin typeface="Times New Roman" panose="02020603050405020304" pitchFamily="18" charset="0"/>
                <a:ea typeface="Century Gothic"/>
                <a:cs typeface="Times New Roman" panose="02020603050405020304" pitchFamily="18" charset="0"/>
                <a:sym typeface="Century Gothic"/>
              </a:rPr>
              <a:t>Test Your Honeybee</a:t>
            </a:r>
            <a:endParaRPr sz="4800" b="1" i="0" u="none" strike="noStrike" cap="none">
              <a:solidFill>
                <a:schemeClr val="lt1"/>
              </a:solidFill>
              <a:latin typeface="Times New Roman" panose="02020603050405020304" pitchFamily="18" charset="0"/>
              <a:ea typeface="Century Gothic"/>
              <a:cs typeface="Times New Roman" panose="02020603050405020304" pitchFamily="18" charset="0"/>
              <a:sym typeface="Century Gothic"/>
            </a:endParaRPr>
          </a:p>
        </p:txBody>
      </p:sp>
      <p:sp>
        <p:nvSpPr>
          <p:cNvPr id="2" name="TextBox 1">
            <a:extLst>
              <a:ext uri="{FF2B5EF4-FFF2-40B4-BE49-F238E27FC236}">
                <a16:creationId xmlns:a16="http://schemas.microsoft.com/office/drawing/2014/main" id="{E8A26569-4AF7-4E21-A4D1-8011171DA06C}"/>
              </a:ext>
            </a:extLst>
          </p:cNvPr>
          <p:cNvSpPr txBox="1"/>
          <p:nvPr/>
        </p:nvSpPr>
        <p:spPr>
          <a:xfrm>
            <a:off x="374937" y="2459362"/>
            <a:ext cx="7072614" cy="2785378"/>
          </a:xfrm>
          <a:prstGeom prst="rect">
            <a:avLst/>
          </a:prstGeom>
          <a:noFill/>
        </p:spPr>
        <p:txBody>
          <a:bodyPr wrap="square" rtlCol="0">
            <a:spAutoFit/>
          </a:bodyPr>
          <a:lstStyle/>
          <a:p>
            <a:r>
              <a:rPr lang="en-US" sz="3500">
                <a:latin typeface="Times New Roman" panose="02020603050405020304" pitchFamily="18" charset="0"/>
                <a:cs typeface="Times New Roman" panose="02020603050405020304" pitchFamily="18" charset="0"/>
              </a:rPr>
              <a:t>Did it work better?</a:t>
            </a:r>
          </a:p>
          <a:p>
            <a:endParaRPr lang="en-US" sz="3500">
              <a:latin typeface="Times New Roman" panose="02020603050405020304" pitchFamily="18" charset="0"/>
              <a:cs typeface="Times New Roman" panose="02020603050405020304" pitchFamily="18" charset="0"/>
            </a:endParaRPr>
          </a:p>
          <a:p>
            <a:r>
              <a:rPr lang="en-US" sz="3500">
                <a:latin typeface="Times New Roman" panose="02020603050405020304" pitchFamily="18" charset="0"/>
                <a:cs typeface="Times New Roman" panose="02020603050405020304" pitchFamily="18" charset="0"/>
              </a:rPr>
              <a:t>If it didn’t work as planned, what could you do next time to make it better?</a:t>
            </a:r>
          </a:p>
        </p:txBody>
      </p:sp>
      <p:pic>
        <p:nvPicPr>
          <p:cNvPr id="5122" name="Picture 2" descr="Pin on Beguiling Bees">
            <a:extLst>
              <a:ext uri="{FF2B5EF4-FFF2-40B4-BE49-F238E27FC236}">
                <a16:creationId xmlns:a16="http://schemas.microsoft.com/office/drawing/2014/main" id="{605598E1-061C-4C90-AB42-237EDB633FD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47551" y="2037229"/>
            <a:ext cx="4632813" cy="362964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9"/>
        <p:cNvGrpSpPr/>
        <p:nvPr/>
      </p:nvGrpSpPr>
      <p:grpSpPr>
        <a:xfrm>
          <a:off x="0" y="0"/>
          <a:ext cx="0" cy="0"/>
          <a:chOff x="0" y="0"/>
          <a:chExt cx="0" cy="0"/>
        </a:xfrm>
      </p:grpSpPr>
      <p:sp>
        <p:nvSpPr>
          <p:cNvPr id="190" name="Google Shape;190;gd0ff6c0c8e_0_55"/>
          <p:cNvSpPr txBox="1"/>
          <p:nvPr/>
        </p:nvSpPr>
        <p:spPr>
          <a:xfrm>
            <a:off x="1951464" y="111832"/>
            <a:ext cx="10128900" cy="83095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4800" b="1">
                <a:solidFill>
                  <a:schemeClr val="lt1"/>
                </a:solidFill>
                <a:latin typeface="Times New Roman" panose="02020603050405020304" pitchFamily="18" charset="0"/>
                <a:ea typeface="Century Gothic"/>
                <a:cs typeface="Times New Roman" panose="02020603050405020304" pitchFamily="18" charset="0"/>
                <a:sym typeface="Century Gothic"/>
              </a:rPr>
              <a:t>STEM Career: Entomologist</a:t>
            </a:r>
            <a:endParaRPr sz="4800" b="1" i="0" u="none" strike="noStrike" cap="none">
              <a:solidFill>
                <a:schemeClr val="lt1"/>
              </a:solidFill>
              <a:latin typeface="Times New Roman" panose="02020603050405020304" pitchFamily="18" charset="0"/>
              <a:ea typeface="Century Gothic"/>
              <a:cs typeface="Times New Roman" panose="02020603050405020304" pitchFamily="18" charset="0"/>
              <a:sym typeface="Century Gothic"/>
            </a:endParaRPr>
          </a:p>
        </p:txBody>
      </p:sp>
      <p:sp>
        <p:nvSpPr>
          <p:cNvPr id="3" name="TextBox 2">
            <a:extLst>
              <a:ext uri="{FF2B5EF4-FFF2-40B4-BE49-F238E27FC236}">
                <a16:creationId xmlns:a16="http://schemas.microsoft.com/office/drawing/2014/main" id="{625927DB-9BA8-45BF-9CDB-E294434934B4}"/>
              </a:ext>
            </a:extLst>
          </p:cNvPr>
          <p:cNvSpPr txBox="1"/>
          <p:nvPr/>
        </p:nvSpPr>
        <p:spPr>
          <a:xfrm>
            <a:off x="494972" y="1720840"/>
            <a:ext cx="6411666" cy="40626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800" b="0" i="0">
                <a:solidFill>
                  <a:srgbClr val="000000"/>
                </a:solidFill>
                <a:effectLst/>
                <a:latin typeface="Times New Roman" panose="02020603050405020304" pitchFamily="18" charset="0"/>
              </a:rPr>
              <a:t>	</a:t>
            </a:r>
            <a:r>
              <a:rPr lang="en-US" sz="1600" b="0" i="0">
                <a:solidFill>
                  <a:srgbClr val="000000"/>
                </a:solidFill>
                <a:effectLst/>
                <a:latin typeface="Times New Roman" panose="02020603050405020304" pitchFamily="18" charset="0"/>
              </a:rPr>
              <a:t>Entomologists study insects, such as ants, bees, and beetles. They also study arthropods, a related group of species that includes spiders and scorpions. Most entomologists specialize in a particular type of insect. Insects outnumber all other forms of life combined and perform functions vital to life on Earth. Consequently, entomologists make many important contributions to scientific knowledge, such as the best ways to pollinate crops, conserve insect species, and protect crops, trees, wildlife, and livestock from pests. Understanding the roles insects play in their environments can also help us restore disturbed ecosystems and clean up contaminated sites. Some entomologists study how climate change will affect insect species and their distributions.</a:t>
            </a:r>
          </a:p>
          <a:p>
            <a:r>
              <a:rPr lang="en-US" sz="1600">
                <a:latin typeface="Times New Roman" panose="02020603050405020304" pitchFamily="18" charset="0"/>
              </a:rPr>
              <a:t>	</a:t>
            </a:r>
            <a:r>
              <a:rPr lang="en-US" sz="1600" b="0" i="0">
                <a:solidFill>
                  <a:srgbClr val="000000"/>
                </a:solidFill>
                <a:effectLst/>
                <a:latin typeface="Times New Roman" panose="02020603050405020304" pitchFamily="18" charset="0"/>
              </a:rPr>
              <a:t>Some entry-level positions are open to candidates with bachelor's degrees in entomology or related scientific fields, such as biology. Entomology programs usually cover insect biology and physiology, pest management, insect-borne diseases, insect taxonomy and morphology, and veterinary entomology. </a:t>
            </a:r>
            <a:endParaRPr lang="en-US" sz="1200"/>
          </a:p>
        </p:txBody>
      </p:sp>
      <p:pic>
        <p:nvPicPr>
          <p:cNvPr id="1028" name="Picture 4">
            <a:extLst>
              <a:ext uri="{FF2B5EF4-FFF2-40B4-BE49-F238E27FC236}">
                <a16:creationId xmlns:a16="http://schemas.microsoft.com/office/drawing/2014/main" id="{D5EF57B5-A4AD-50AC-8C40-21C167A1744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5914" y="2068736"/>
            <a:ext cx="4800600"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35091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4"/>
        <p:cNvGrpSpPr/>
        <p:nvPr/>
      </p:nvGrpSpPr>
      <p:grpSpPr>
        <a:xfrm>
          <a:off x="0" y="0"/>
          <a:ext cx="0" cy="0"/>
          <a:chOff x="0" y="0"/>
          <a:chExt cx="0" cy="0"/>
        </a:xfrm>
      </p:grpSpPr>
      <p:sp>
        <p:nvSpPr>
          <p:cNvPr id="95" name="Google Shape;95;gd0ea0f005f_0_0"/>
          <p:cNvSpPr txBox="1"/>
          <p:nvPr/>
        </p:nvSpPr>
        <p:spPr>
          <a:xfrm>
            <a:off x="1951464" y="111832"/>
            <a:ext cx="10128900" cy="83095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800"/>
              <a:buFont typeface="Arial"/>
              <a:buNone/>
            </a:pPr>
            <a:r>
              <a:rPr lang="en-US" sz="4800" b="1" i="0" u="none" strike="noStrike" cap="none">
                <a:solidFill>
                  <a:schemeClr val="lt1"/>
                </a:solidFill>
                <a:latin typeface="Times New Roman" panose="02020603050405020304" pitchFamily="18" charset="0"/>
                <a:ea typeface="Century Gothic"/>
                <a:cs typeface="Times New Roman" panose="02020603050405020304" pitchFamily="18" charset="0"/>
                <a:sym typeface="Century Gothic"/>
              </a:rPr>
              <a:t>Standard</a:t>
            </a:r>
            <a:endParaRPr sz="3200" b="1" i="0" u="none" strike="noStrike" cap="none">
              <a:solidFill>
                <a:schemeClr val="lt1"/>
              </a:solidFill>
              <a:latin typeface="Times New Roman" panose="02020603050405020304" pitchFamily="18" charset="0"/>
              <a:ea typeface="Balthazar"/>
              <a:cs typeface="Times New Roman" panose="02020603050405020304" pitchFamily="18" charset="0"/>
              <a:sym typeface="Balthazar"/>
            </a:endParaRPr>
          </a:p>
        </p:txBody>
      </p:sp>
      <p:sp>
        <p:nvSpPr>
          <p:cNvPr id="96" name="Google Shape;96;gd0ea0f005f_0_0"/>
          <p:cNvSpPr txBox="1"/>
          <p:nvPr/>
        </p:nvSpPr>
        <p:spPr>
          <a:xfrm>
            <a:off x="373186" y="1483361"/>
            <a:ext cx="11297198" cy="227750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600"/>
              <a:buFont typeface="Arial"/>
              <a:buNone/>
            </a:pPr>
            <a:r>
              <a:rPr lang="en-US" sz="3100" b="1">
                <a:solidFill>
                  <a:schemeClr val="dk1"/>
                </a:solidFill>
                <a:latin typeface="Times New Roman"/>
                <a:ea typeface="Times New Roman"/>
                <a:cs typeface="Times New Roman"/>
                <a:sym typeface="Times New Roman"/>
              </a:rPr>
              <a:t>S2L1: Obtain, evaluate, and communicate information about the life cycles of different organisms.</a:t>
            </a:r>
          </a:p>
          <a:p>
            <a:pPr lvl="3">
              <a:buSzPts val="2600"/>
            </a:pPr>
            <a:r>
              <a:rPr lang="en-US" sz="3100">
                <a:solidFill>
                  <a:schemeClr val="dk1"/>
                </a:solidFill>
                <a:latin typeface="Times New Roman"/>
                <a:ea typeface="Times New Roman"/>
                <a:cs typeface="Times New Roman"/>
                <a:sym typeface="Times New Roman"/>
              </a:rPr>
              <a:t>	c. Develop a simple model that depicts an animal’s role in 	dispersing seeds or in the pollination of plants.</a:t>
            </a:r>
            <a:endParaRPr sz="4100"/>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4">
            <a:alphaModFix/>
          </a:blip>
          <a:stretch>
            <a:fillRect/>
          </a:stretch>
        </a:blipFill>
        <a:effectLst/>
      </p:bgPr>
    </p:bg>
    <p:spTree>
      <p:nvGrpSpPr>
        <p:cNvPr id="1" name="Shape 94"/>
        <p:cNvGrpSpPr/>
        <p:nvPr/>
      </p:nvGrpSpPr>
      <p:grpSpPr>
        <a:xfrm>
          <a:off x="0" y="0"/>
          <a:ext cx="0" cy="0"/>
          <a:chOff x="0" y="0"/>
          <a:chExt cx="0" cy="0"/>
        </a:xfrm>
      </p:grpSpPr>
      <p:sp>
        <p:nvSpPr>
          <p:cNvPr id="95" name="Google Shape;95;gd0ea0f005f_0_0"/>
          <p:cNvSpPr txBox="1"/>
          <p:nvPr/>
        </p:nvSpPr>
        <p:spPr>
          <a:xfrm>
            <a:off x="1951464" y="111832"/>
            <a:ext cx="10128900" cy="83095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800"/>
              <a:buFont typeface="Arial"/>
              <a:buNone/>
            </a:pPr>
            <a:r>
              <a:rPr lang="en-US" sz="4800" b="1">
                <a:solidFill>
                  <a:schemeClr val="lt1"/>
                </a:solidFill>
                <a:latin typeface="Times New Roman" panose="02020603050405020304" pitchFamily="18" charset="0"/>
                <a:cs typeface="Times New Roman" panose="02020603050405020304" pitchFamily="18" charset="0"/>
                <a:sym typeface="Century Gothic"/>
              </a:rPr>
              <a:t>Engage</a:t>
            </a:r>
            <a:endParaRPr sz="3200" b="1" i="0" u="none" strike="noStrike" cap="none">
              <a:solidFill>
                <a:schemeClr val="lt1"/>
              </a:solidFill>
              <a:latin typeface="Times New Roman" panose="02020603050405020304" pitchFamily="18" charset="0"/>
              <a:ea typeface="Balthazar"/>
              <a:cs typeface="Times New Roman" panose="02020603050405020304" pitchFamily="18" charset="0"/>
              <a:sym typeface="Balthazar"/>
            </a:endParaRPr>
          </a:p>
        </p:txBody>
      </p:sp>
      <p:sp>
        <p:nvSpPr>
          <p:cNvPr id="2" name="TextBox 1">
            <a:extLst>
              <a:ext uri="{FF2B5EF4-FFF2-40B4-BE49-F238E27FC236}">
                <a16:creationId xmlns:a16="http://schemas.microsoft.com/office/drawing/2014/main" id="{53D2FB9A-A490-795C-AF22-5959916CB3C5}"/>
              </a:ext>
            </a:extLst>
          </p:cNvPr>
          <p:cNvSpPr txBox="1"/>
          <p:nvPr/>
        </p:nvSpPr>
        <p:spPr>
          <a:xfrm>
            <a:off x="4724400" y="3200400"/>
            <a:ext cx="2743200"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hlinkClick r:id="rId5"/>
              </a:rPr>
              <a:t>https://www.youtube.com/watch?v=YZXcksB-Iks</a:t>
            </a:r>
            <a:endParaRPr lang="en-US"/>
          </a:p>
          <a:p>
            <a:endParaRPr lang="en-US"/>
          </a:p>
        </p:txBody>
      </p:sp>
      <p:pic>
        <p:nvPicPr>
          <p:cNvPr id="3" name="Online Media 2" title="Honey Bees Close Up Collecting  Nectar / Pollen From Spanish Lavender Flower HD">
            <a:hlinkClick r:id="" action="ppaction://media"/>
            <a:extLst>
              <a:ext uri="{FF2B5EF4-FFF2-40B4-BE49-F238E27FC236}">
                <a16:creationId xmlns:a16="http://schemas.microsoft.com/office/drawing/2014/main" id="{4D7455DF-79D3-03F8-4034-BB6CA2167BCB}"/>
              </a:ext>
            </a:extLst>
          </p:cNvPr>
          <p:cNvPicPr>
            <a:picLocks noRot="1" noChangeAspect="1"/>
          </p:cNvPicPr>
          <p:nvPr>
            <a:videoFile r:link="rId1"/>
          </p:nvPr>
        </p:nvPicPr>
        <p:blipFill>
          <a:blip r:embed="rId6"/>
          <a:stretch>
            <a:fillRect/>
          </a:stretch>
        </p:blipFill>
        <p:spPr>
          <a:xfrm>
            <a:off x="2272044" y="1327696"/>
            <a:ext cx="7647911" cy="4843165"/>
          </a:xfrm>
          <a:prstGeom prst="rect">
            <a:avLst/>
          </a:prstGeom>
        </p:spPr>
      </p:pic>
    </p:spTree>
    <p:extLst>
      <p:ext uri="{BB962C8B-B14F-4D97-AF65-F5344CB8AC3E}">
        <p14:creationId xmlns:p14="http://schemas.microsoft.com/office/powerpoint/2010/main" val="8864889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9"/>
        <p:cNvGrpSpPr/>
        <p:nvPr/>
      </p:nvGrpSpPr>
      <p:grpSpPr>
        <a:xfrm>
          <a:off x="0" y="0"/>
          <a:ext cx="0" cy="0"/>
          <a:chOff x="0" y="0"/>
          <a:chExt cx="0" cy="0"/>
        </a:xfrm>
      </p:grpSpPr>
      <p:sp>
        <p:nvSpPr>
          <p:cNvPr id="160" name="Google Shape;160;p9"/>
          <p:cNvSpPr txBox="1"/>
          <p:nvPr/>
        </p:nvSpPr>
        <p:spPr>
          <a:xfrm>
            <a:off x="1951464" y="111832"/>
            <a:ext cx="10128900" cy="830956"/>
          </a:xfrm>
          <a:prstGeom prst="rect">
            <a:avLst/>
          </a:prstGeom>
          <a:noFill/>
          <a:ln>
            <a:noFill/>
          </a:ln>
        </p:spPr>
        <p:txBody>
          <a:bodyPr spcFirstLastPara="1" wrap="square" lIns="91425" tIns="45700" rIns="91425" bIns="45700" anchor="t" anchorCtr="0">
            <a:spAutoFit/>
          </a:bodyPr>
          <a:lstStyle/>
          <a:p>
            <a:pPr algn="ctr">
              <a:buSzPts val="4800"/>
            </a:pPr>
            <a:r>
              <a:rPr lang="en-US" sz="4800" b="1">
                <a:solidFill>
                  <a:schemeClr val="lt1"/>
                </a:solidFill>
                <a:latin typeface="Times New Roman" panose="02020603050405020304" pitchFamily="18" charset="0"/>
                <a:ea typeface="Century Gothic"/>
                <a:cs typeface="Times New Roman" panose="02020603050405020304" pitchFamily="18" charset="0"/>
                <a:sym typeface="Century Gothic"/>
              </a:rPr>
              <a:t>Explore: Build A Bee</a:t>
            </a:r>
            <a:endParaRPr sz="3200" b="1" i="0" u="none" strike="noStrike" cap="none">
              <a:solidFill>
                <a:schemeClr val="lt1"/>
              </a:solidFill>
              <a:latin typeface="Times New Roman" panose="02020603050405020304" pitchFamily="18" charset="0"/>
              <a:ea typeface="Balthazar"/>
              <a:cs typeface="Times New Roman" panose="02020603050405020304" pitchFamily="18" charset="0"/>
              <a:sym typeface="Balthazar"/>
            </a:endParaRPr>
          </a:p>
        </p:txBody>
      </p:sp>
      <p:pic>
        <p:nvPicPr>
          <p:cNvPr id="161" name="Google Shape;161;p9"/>
          <p:cNvPicPr preferRelativeResize="0"/>
          <p:nvPr/>
        </p:nvPicPr>
        <p:blipFill rotWithShape="1">
          <a:blip r:embed="rId4">
            <a:alphaModFix/>
          </a:blip>
          <a:srcRect t="11661" r="2393" b="14753"/>
          <a:stretch/>
        </p:blipFill>
        <p:spPr>
          <a:xfrm>
            <a:off x="1133506" y="1435432"/>
            <a:ext cx="4777597" cy="2369881"/>
          </a:xfrm>
          <a:prstGeom prst="rect">
            <a:avLst/>
          </a:prstGeom>
          <a:noFill/>
          <a:ln>
            <a:noFill/>
          </a:ln>
        </p:spPr>
      </p:pic>
      <p:pic>
        <p:nvPicPr>
          <p:cNvPr id="162" name="Google Shape;162;p9"/>
          <p:cNvPicPr preferRelativeResize="0"/>
          <p:nvPr/>
        </p:nvPicPr>
        <p:blipFill>
          <a:blip r:embed="rId5">
            <a:alphaModFix/>
          </a:blip>
          <a:stretch>
            <a:fillRect/>
          </a:stretch>
        </p:blipFill>
        <p:spPr>
          <a:xfrm>
            <a:off x="6912025" y="1587817"/>
            <a:ext cx="4644300" cy="4644300"/>
          </a:xfrm>
          <a:prstGeom prst="rect">
            <a:avLst/>
          </a:prstGeom>
          <a:noFill/>
          <a:ln>
            <a:noFill/>
          </a:ln>
        </p:spPr>
      </p:pic>
      <p:sp>
        <p:nvSpPr>
          <p:cNvPr id="2" name="TextBox 1">
            <a:extLst>
              <a:ext uri="{FF2B5EF4-FFF2-40B4-BE49-F238E27FC236}">
                <a16:creationId xmlns:a16="http://schemas.microsoft.com/office/drawing/2014/main" id="{ED37443D-362D-EB99-72EA-5255BAA71849}"/>
              </a:ext>
            </a:extLst>
          </p:cNvPr>
          <p:cNvSpPr txBox="1"/>
          <p:nvPr/>
        </p:nvSpPr>
        <p:spPr>
          <a:xfrm>
            <a:off x="635675" y="3705726"/>
            <a:ext cx="5985830" cy="2246769"/>
          </a:xfrm>
          <a:prstGeom prst="rect">
            <a:avLst/>
          </a:prstGeom>
          <a:noFill/>
        </p:spPr>
        <p:txBody>
          <a:bodyPr wrap="square" rtlCol="0">
            <a:spAutoFit/>
          </a:bodyPr>
          <a:lstStyle/>
          <a:p>
            <a:pPr marL="457200" indent="-457200">
              <a:buFont typeface="Arial" panose="020B0604020202020204" pitchFamily="34" charset="0"/>
              <a:buChar char="•"/>
            </a:pPr>
            <a:r>
              <a:rPr lang="en-US" sz="3500">
                <a:latin typeface="Times New Roman" panose="02020603050405020304" pitchFamily="18" charset="0"/>
                <a:cs typeface="Times New Roman" panose="02020603050405020304" pitchFamily="18" charset="0"/>
              </a:rPr>
              <a:t>Cut out your bee.  </a:t>
            </a:r>
          </a:p>
          <a:p>
            <a:pPr marL="457200" indent="-457200">
              <a:buFont typeface="Arial" panose="020B0604020202020204" pitchFamily="34" charset="0"/>
              <a:buChar char="•"/>
            </a:pPr>
            <a:r>
              <a:rPr lang="en-US" sz="3500">
                <a:latin typeface="Times New Roman" panose="02020603050405020304" pitchFamily="18" charset="0"/>
                <a:cs typeface="Times New Roman" panose="02020603050405020304" pitchFamily="18" charset="0"/>
              </a:rPr>
              <a:t>Add the three sets of legs by pushing the pipe cleaners through the paper.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2"/>
        <p:cNvGrpSpPr/>
        <p:nvPr/>
      </p:nvGrpSpPr>
      <p:grpSpPr>
        <a:xfrm>
          <a:off x="0" y="0"/>
          <a:ext cx="0" cy="0"/>
          <a:chOff x="0" y="0"/>
          <a:chExt cx="0" cy="0"/>
        </a:xfrm>
      </p:grpSpPr>
      <p:sp>
        <p:nvSpPr>
          <p:cNvPr id="183" name="Google Shape;183;gcc823917ea_0_6"/>
          <p:cNvSpPr txBox="1"/>
          <p:nvPr/>
        </p:nvSpPr>
        <p:spPr>
          <a:xfrm>
            <a:off x="1951464" y="111832"/>
            <a:ext cx="10128900" cy="83095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800"/>
              <a:buFont typeface="Arial"/>
              <a:buNone/>
            </a:pPr>
            <a:r>
              <a:rPr lang="en-US" sz="4800" b="1">
                <a:solidFill>
                  <a:schemeClr val="lt1"/>
                </a:solidFill>
                <a:latin typeface="Times New Roman" panose="02020603050405020304" pitchFamily="18" charset="0"/>
                <a:ea typeface="Century Gothic"/>
                <a:cs typeface="Times New Roman" panose="02020603050405020304" pitchFamily="18" charset="0"/>
                <a:sym typeface="Century Gothic"/>
              </a:rPr>
              <a:t>Explore: Set Up your Flowers</a:t>
            </a:r>
            <a:endParaRPr sz="3200" b="1" i="0" u="none" strike="noStrike" cap="none">
              <a:solidFill>
                <a:schemeClr val="lt1"/>
              </a:solidFill>
              <a:latin typeface="Times New Roman" panose="02020603050405020304" pitchFamily="18" charset="0"/>
              <a:ea typeface="Balthazar"/>
              <a:cs typeface="Times New Roman" panose="02020603050405020304" pitchFamily="18" charset="0"/>
              <a:sym typeface="Balthazar"/>
            </a:endParaRPr>
          </a:p>
        </p:txBody>
      </p:sp>
      <p:sp>
        <p:nvSpPr>
          <p:cNvPr id="184" name="Google Shape;184;gcc823917ea_0_6"/>
          <p:cNvSpPr txBox="1"/>
          <p:nvPr/>
        </p:nvSpPr>
        <p:spPr>
          <a:xfrm>
            <a:off x="569000" y="1435425"/>
            <a:ext cx="11155500" cy="877200"/>
          </a:xfrm>
          <a:prstGeom prst="rect">
            <a:avLst/>
          </a:prstGeom>
          <a:noFill/>
          <a:ln>
            <a:noFill/>
          </a:ln>
        </p:spPr>
        <p:txBody>
          <a:bodyPr spcFirstLastPara="1" wrap="square" lIns="91425" tIns="91425" rIns="91425" bIns="91425" anchor="t" anchorCtr="0">
            <a:spAutoFit/>
          </a:bodyPr>
          <a:lstStyle/>
          <a:p>
            <a:pPr marL="457200" marR="0" lvl="0" indent="0" algn="l" rtl="0">
              <a:lnSpc>
                <a:spcPct val="100000"/>
              </a:lnSpc>
              <a:spcBef>
                <a:spcPts val="0"/>
              </a:spcBef>
              <a:spcAft>
                <a:spcPts val="0"/>
              </a:spcAft>
              <a:buClr>
                <a:srgbClr val="000000"/>
              </a:buClr>
              <a:buSzPts val="4500"/>
              <a:buFont typeface="Arial"/>
              <a:buNone/>
            </a:pPr>
            <a:endParaRPr sz="4500" b="0" i="0" u="none" strike="noStrike" cap="none">
              <a:solidFill>
                <a:srgbClr val="000000"/>
              </a:solidFill>
              <a:latin typeface="Calibri"/>
              <a:ea typeface="Calibri"/>
              <a:cs typeface="Calibri"/>
              <a:sym typeface="Calibri"/>
            </a:endParaRPr>
          </a:p>
        </p:txBody>
      </p:sp>
      <p:sp>
        <p:nvSpPr>
          <p:cNvPr id="185" name="Google Shape;185;gcc823917ea_0_6"/>
          <p:cNvSpPr txBox="1"/>
          <p:nvPr/>
        </p:nvSpPr>
        <p:spPr>
          <a:xfrm>
            <a:off x="296400" y="1366227"/>
            <a:ext cx="10128900" cy="2154406"/>
          </a:xfrm>
          <a:prstGeom prst="rect">
            <a:avLst/>
          </a:prstGeom>
          <a:noFill/>
          <a:ln>
            <a:noFill/>
          </a:ln>
        </p:spPr>
        <p:txBody>
          <a:bodyPr spcFirstLastPara="1" wrap="square" lIns="91425" tIns="91425" rIns="91425" bIns="91425" anchor="t" anchorCtr="0">
            <a:spAutoFit/>
          </a:bodyPr>
          <a:lstStyle/>
          <a:p>
            <a:pPr marL="457200" lvl="0" indent="-457200" algn="l" rtl="0">
              <a:spcBef>
                <a:spcPts val="0"/>
              </a:spcBef>
              <a:spcAft>
                <a:spcPts val="0"/>
              </a:spcAft>
              <a:buFont typeface="Arial" panose="020B0604020202020204" pitchFamily="34" charset="0"/>
              <a:buChar char="•"/>
            </a:pPr>
            <a:r>
              <a:rPr lang="en-US" sz="3200">
                <a:latin typeface="Times New Roman" panose="02020603050405020304" pitchFamily="18" charset="0"/>
                <a:ea typeface="Calibri"/>
                <a:cs typeface="Times New Roman" panose="02020603050405020304" pitchFamily="18" charset="0"/>
                <a:sym typeface="Calibri"/>
              </a:rPr>
              <a:t>Spread out your two muffin cup liners.  One will have powdered sugar and the other will have cocoa powder.</a:t>
            </a:r>
          </a:p>
          <a:p>
            <a:pPr marL="457200" lvl="0" indent="-457200" algn="l" rtl="0">
              <a:spcBef>
                <a:spcPts val="0"/>
              </a:spcBef>
              <a:spcAft>
                <a:spcPts val="0"/>
              </a:spcAft>
              <a:buFont typeface="Arial" panose="020B0604020202020204" pitchFamily="34" charset="0"/>
              <a:buChar char="•"/>
            </a:pPr>
            <a:r>
              <a:rPr lang="en-US" sz="3200">
                <a:latin typeface="Times New Roman" panose="02020603050405020304" pitchFamily="18" charset="0"/>
                <a:ea typeface="Calibri"/>
                <a:cs typeface="Times New Roman" panose="02020603050405020304" pitchFamily="18" charset="0"/>
                <a:sym typeface="Calibri"/>
              </a:rPr>
              <a:t>Let your bee visit one “flower” and then the other “flower”.  Make </a:t>
            </a:r>
            <a:r>
              <a:rPr lang="en-US" sz="3200" b="1">
                <a:solidFill>
                  <a:schemeClr val="tx1"/>
                </a:solidFill>
                <a:latin typeface="Times New Roman" panose="02020603050405020304" pitchFamily="18" charset="0"/>
                <a:ea typeface="Calibri"/>
                <a:cs typeface="Times New Roman" panose="02020603050405020304" pitchFamily="18" charset="0"/>
                <a:sym typeface="Calibri"/>
              </a:rPr>
              <a:t>observations</a:t>
            </a:r>
            <a:r>
              <a:rPr lang="en-US" sz="3200">
                <a:solidFill>
                  <a:schemeClr val="tx1"/>
                </a:solidFill>
                <a:latin typeface="Times New Roman" panose="02020603050405020304" pitchFamily="18" charset="0"/>
                <a:ea typeface="Calibri"/>
                <a:cs typeface="Times New Roman" panose="02020603050405020304" pitchFamily="18" charset="0"/>
                <a:sym typeface="Calibri"/>
              </a:rPr>
              <a:t>.</a:t>
            </a:r>
            <a:endParaRPr sz="3200">
              <a:solidFill>
                <a:schemeClr val="tx1"/>
              </a:solidFill>
              <a:latin typeface="Times New Roman" panose="02020603050405020304" pitchFamily="18" charset="0"/>
              <a:ea typeface="Calibri"/>
              <a:cs typeface="Times New Roman" panose="02020603050405020304" pitchFamily="18" charset="0"/>
              <a:sym typeface="Calibri"/>
            </a:endParaRPr>
          </a:p>
        </p:txBody>
      </p:sp>
      <p:pic>
        <p:nvPicPr>
          <p:cNvPr id="5" name="Google Shape;178;gd0a70a0804_0_0">
            <a:extLst>
              <a:ext uri="{FF2B5EF4-FFF2-40B4-BE49-F238E27FC236}">
                <a16:creationId xmlns:a16="http://schemas.microsoft.com/office/drawing/2014/main" id="{C7EF64A1-062E-4F23-AD17-25B0FEB7EBA4}"/>
              </a:ext>
            </a:extLst>
          </p:cNvPr>
          <p:cNvPicPr preferRelativeResize="0"/>
          <p:nvPr/>
        </p:nvPicPr>
        <p:blipFill rotWithShape="1">
          <a:blip r:embed="rId4">
            <a:alphaModFix/>
          </a:blip>
          <a:srcRect l="2721" t="13071" r="-2721" b="31390"/>
          <a:stretch/>
        </p:blipFill>
        <p:spPr>
          <a:xfrm>
            <a:off x="7015914" y="4203534"/>
            <a:ext cx="4653464" cy="226626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8"/>
        <p:cNvGrpSpPr/>
        <p:nvPr/>
      </p:nvGrpSpPr>
      <p:grpSpPr>
        <a:xfrm>
          <a:off x="0" y="0"/>
          <a:ext cx="0" cy="0"/>
          <a:chOff x="0" y="0"/>
          <a:chExt cx="0" cy="0"/>
        </a:xfrm>
      </p:grpSpPr>
      <p:sp>
        <p:nvSpPr>
          <p:cNvPr id="119" name="Google Shape;119;p3"/>
          <p:cNvSpPr txBox="1"/>
          <p:nvPr/>
        </p:nvSpPr>
        <p:spPr>
          <a:xfrm>
            <a:off x="1913757" y="150486"/>
            <a:ext cx="10128900" cy="84634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4900" b="1">
                <a:solidFill>
                  <a:schemeClr val="lt1"/>
                </a:solidFill>
                <a:latin typeface="Times New Roman" panose="02020603050405020304" pitchFamily="18" charset="0"/>
                <a:ea typeface="Century Gothic"/>
                <a:cs typeface="Times New Roman" panose="02020603050405020304" pitchFamily="18" charset="0"/>
                <a:sym typeface="Century Gothic"/>
              </a:rPr>
              <a:t>What is Pollination?</a:t>
            </a:r>
            <a:r>
              <a:rPr lang="en-US" sz="4600" b="1">
                <a:solidFill>
                  <a:schemeClr val="lt1"/>
                </a:solidFill>
                <a:latin typeface="Times New Roman" panose="02020603050405020304" pitchFamily="18" charset="0"/>
                <a:ea typeface="Balthazar"/>
                <a:cs typeface="Times New Roman" panose="02020603050405020304" pitchFamily="18" charset="0"/>
                <a:sym typeface="Balthazar"/>
              </a:rPr>
              <a:t> </a:t>
            </a:r>
            <a:endParaRPr sz="4600" b="1" i="0" u="none" strike="noStrike" cap="none">
              <a:solidFill>
                <a:schemeClr val="lt1"/>
              </a:solidFill>
              <a:latin typeface="Times New Roman" panose="02020603050405020304" pitchFamily="18" charset="0"/>
              <a:ea typeface="Balthazar"/>
              <a:cs typeface="Times New Roman" panose="02020603050405020304" pitchFamily="18" charset="0"/>
              <a:sym typeface="Balthazar"/>
            </a:endParaRPr>
          </a:p>
        </p:txBody>
      </p:sp>
      <p:sp>
        <p:nvSpPr>
          <p:cNvPr id="120" name="Google Shape;120;p3"/>
          <p:cNvSpPr txBox="1"/>
          <p:nvPr/>
        </p:nvSpPr>
        <p:spPr>
          <a:xfrm>
            <a:off x="6263700" y="2281025"/>
            <a:ext cx="4734900" cy="738900"/>
          </a:xfrm>
          <a:prstGeom prst="rect">
            <a:avLst/>
          </a:prstGeom>
          <a:noFill/>
          <a:ln>
            <a:noFill/>
          </a:ln>
        </p:spPr>
        <p:txBody>
          <a:bodyPr spcFirstLastPara="1" wrap="square" lIns="91425" tIns="91425" rIns="91425" bIns="91425" anchor="t" anchorCtr="0">
            <a:spAutoFit/>
          </a:bodyPr>
          <a:lstStyle/>
          <a:p>
            <a:pPr marL="457200" marR="0" lvl="0" indent="0" algn="l" rtl="0">
              <a:lnSpc>
                <a:spcPct val="100000"/>
              </a:lnSpc>
              <a:spcBef>
                <a:spcPts val="0"/>
              </a:spcBef>
              <a:spcAft>
                <a:spcPts val="0"/>
              </a:spcAft>
              <a:buNone/>
            </a:pPr>
            <a:r>
              <a:rPr lang="en-US" sz="3600" b="0" i="0" u="none" strike="noStrike" cap="none">
                <a:solidFill>
                  <a:srgbClr val="000000"/>
                </a:solidFill>
                <a:latin typeface="Calibri"/>
                <a:ea typeface="Calibri"/>
                <a:cs typeface="Calibri"/>
                <a:sym typeface="Calibri"/>
              </a:rPr>
              <a:t> </a:t>
            </a:r>
            <a:endParaRPr sz="3600" b="0" i="0" u="none" strike="noStrike" cap="none">
              <a:solidFill>
                <a:srgbClr val="000000"/>
              </a:solidFill>
              <a:latin typeface="Calibri"/>
              <a:ea typeface="Calibri"/>
              <a:cs typeface="Calibri"/>
              <a:sym typeface="Calibri"/>
            </a:endParaRPr>
          </a:p>
        </p:txBody>
      </p:sp>
      <p:pic>
        <p:nvPicPr>
          <p:cNvPr id="121" name="Google Shape;121;p3">
            <a:hlinkClick r:id="rId4"/>
          </p:cNvPr>
          <p:cNvPicPr preferRelativeResize="0"/>
          <p:nvPr/>
        </p:nvPicPr>
        <p:blipFill>
          <a:blip r:embed="rId5">
            <a:alphaModFix/>
          </a:blip>
          <a:stretch>
            <a:fillRect/>
          </a:stretch>
        </p:blipFill>
        <p:spPr>
          <a:xfrm>
            <a:off x="1309175" y="2281032"/>
            <a:ext cx="4383363" cy="2923669"/>
          </a:xfrm>
          <a:prstGeom prst="rect">
            <a:avLst/>
          </a:prstGeom>
          <a:noFill/>
          <a:ln>
            <a:noFill/>
          </a:ln>
        </p:spPr>
      </p:pic>
      <p:sp>
        <p:nvSpPr>
          <p:cNvPr id="122" name="Google Shape;122;p3"/>
          <p:cNvSpPr txBox="1"/>
          <p:nvPr/>
        </p:nvSpPr>
        <p:spPr>
          <a:xfrm>
            <a:off x="6096000" y="1613149"/>
            <a:ext cx="5724900" cy="1815851"/>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300">
                <a:latin typeface="Times New Roman" panose="02020603050405020304" pitchFamily="18" charset="0"/>
                <a:ea typeface="Calibri"/>
                <a:cs typeface="Times New Roman" panose="02020603050405020304" pitchFamily="18" charset="0"/>
                <a:sym typeface="Calibri"/>
              </a:rPr>
              <a:t>	Pollination is the transfer of pollen from one flower to another (or the same flower).  This allows the plant to make more plants.  </a:t>
            </a:r>
            <a:endParaRPr sz="2300">
              <a:latin typeface="Times New Roman" panose="02020603050405020304" pitchFamily="18" charset="0"/>
              <a:ea typeface="Calibri"/>
              <a:cs typeface="Times New Roman" panose="02020603050405020304" pitchFamily="18" charset="0"/>
              <a:sym typeface="Calibri"/>
            </a:endParaRPr>
          </a:p>
          <a:p>
            <a:pPr marL="0" lvl="0" indent="0" algn="l" rtl="0">
              <a:spcBef>
                <a:spcPts val="0"/>
              </a:spcBef>
              <a:spcAft>
                <a:spcPts val="0"/>
              </a:spcAft>
              <a:buNone/>
            </a:pPr>
            <a:endParaRPr>
              <a:latin typeface="Calibri"/>
              <a:ea typeface="Calibri"/>
              <a:cs typeface="Calibri"/>
              <a:sym typeface="Calibri"/>
            </a:endParaRPr>
          </a:p>
        </p:txBody>
      </p:sp>
      <p:pic>
        <p:nvPicPr>
          <p:cNvPr id="123" name="Google Shape;123;p3"/>
          <p:cNvPicPr preferRelativeResize="0"/>
          <p:nvPr/>
        </p:nvPicPr>
        <p:blipFill>
          <a:blip r:embed="rId6">
            <a:alphaModFix/>
          </a:blip>
          <a:stretch>
            <a:fillRect/>
          </a:stretch>
        </p:blipFill>
        <p:spPr>
          <a:xfrm>
            <a:off x="6709684" y="3155175"/>
            <a:ext cx="4163750" cy="32750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7"/>
        <p:cNvGrpSpPr/>
        <p:nvPr/>
      </p:nvGrpSpPr>
      <p:grpSpPr>
        <a:xfrm>
          <a:off x="0" y="0"/>
          <a:ext cx="0" cy="0"/>
          <a:chOff x="0" y="0"/>
          <a:chExt cx="0" cy="0"/>
        </a:xfrm>
      </p:grpSpPr>
      <p:sp>
        <p:nvSpPr>
          <p:cNvPr id="128" name="Google Shape;128;p7"/>
          <p:cNvSpPr txBox="1"/>
          <p:nvPr/>
        </p:nvSpPr>
        <p:spPr>
          <a:xfrm>
            <a:off x="1951464" y="111832"/>
            <a:ext cx="10128900" cy="83095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800"/>
              <a:buFont typeface="Arial"/>
              <a:buNone/>
            </a:pPr>
            <a:r>
              <a:rPr lang="en-US" sz="4800" b="1">
                <a:solidFill>
                  <a:schemeClr val="lt1"/>
                </a:solidFill>
                <a:latin typeface="Times New Roman" panose="02020603050405020304" pitchFamily="18" charset="0"/>
                <a:ea typeface="Century Gothic"/>
                <a:cs typeface="Times New Roman" panose="02020603050405020304" pitchFamily="18" charset="0"/>
                <a:sym typeface="Century Gothic"/>
              </a:rPr>
              <a:t>Bees Help with Pollination</a:t>
            </a:r>
            <a:endParaRPr sz="3200" b="1" i="0" u="none" strike="noStrike" cap="none">
              <a:solidFill>
                <a:schemeClr val="lt1"/>
              </a:solidFill>
              <a:latin typeface="Times New Roman" panose="02020603050405020304" pitchFamily="18" charset="0"/>
              <a:ea typeface="Balthazar"/>
              <a:cs typeface="Times New Roman" panose="02020603050405020304" pitchFamily="18" charset="0"/>
              <a:sym typeface="Balthazar"/>
            </a:endParaRPr>
          </a:p>
        </p:txBody>
      </p:sp>
      <p:sp>
        <p:nvSpPr>
          <p:cNvPr id="129" name="Google Shape;129;p7"/>
          <p:cNvSpPr txBox="1"/>
          <p:nvPr/>
        </p:nvSpPr>
        <p:spPr>
          <a:xfrm>
            <a:off x="8739089" y="5184832"/>
            <a:ext cx="875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u="sng">
                <a:solidFill>
                  <a:schemeClr val="hlink"/>
                </a:solidFill>
                <a:latin typeface="Calibri"/>
                <a:ea typeface="Calibri"/>
                <a:cs typeface="Calibri"/>
                <a:sym typeface="Calibri"/>
                <a:hlinkClick r:id="rId4"/>
              </a:rPr>
              <a:t>Bee CAM</a:t>
            </a:r>
            <a:endParaRPr>
              <a:latin typeface="Calibri"/>
              <a:ea typeface="Calibri"/>
              <a:cs typeface="Calibri"/>
              <a:sym typeface="Calibri"/>
            </a:endParaRPr>
          </a:p>
        </p:txBody>
      </p:sp>
      <p:pic>
        <p:nvPicPr>
          <p:cNvPr id="130" name="Google Shape;130;p7">
            <a:hlinkClick r:id="rId5"/>
          </p:cNvPr>
          <p:cNvPicPr preferRelativeResize="0"/>
          <p:nvPr/>
        </p:nvPicPr>
        <p:blipFill>
          <a:blip r:embed="rId6">
            <a:alphaModFix/>
          </a:blip>
          <a:stretch>
            <a:fillRect/>
          </a:stretch>
        </p:blipFill>
        <p:spPr>
          <a:xfrm>
            <a:off x="7015914" y="1770825"/>
            <a:ext cx="4321750" cy="3316350"/>
          </a:xfrm>
          <a:prstGeom prst="rect">
            <a:avLst/>
          </a:prstGeom>
          <a:noFill/>
          <a:ln>
            <a:noFill/>
          </a:ln>
        </p:spPr>
      </p:pic>
      <p:pic>
        <p:nvPicPr>
          <p:cNvPr id="131" name="Google Shape;131;p7"/>
          <p:cNvPicPr preferRelativeResize="0"/>
          <p:nvPr/>
        </p:nvPicPr>
        <p:blipFill>
          <a:blip r:embed="rId7">
            <a:alphaModFix/>
          </a:blip>
          <a:stretch>
            <a:fillRect/>
          </a:stretch>
        </p:blipFill>
        <p:spPr>
          <a:xfrm>
            <a:off x="854336" y="1994032"/>
            <a:ext cx="5962650" cy="33909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0"/>
        <p:cNvGrpSpPr/>
        <p:nvPr/>
      </p:nvGrpSpPr>
      <p:grpSpPr>
        <a:xfrm>
          <a:off x="0" y="0"/>
          <a:ext cx="0" cy="0"/>
          <a:chOff x="0" y="0"/>
          <a:chExt cx="0" cy="0"/>
        </a:xfrm>
      </p:grpSpPr>
      <p:sp>
        <p:nvSpPr>
          <p:cNvPr id="101" name="Google Shape;101;p4"/>
          <p:cNvSpPr txBox="1"/>
          <p:nvPr/>
        </p:nvSpPr>
        <p:spPr>
          <a:xfrm>
            <a:off x="1951464" y="111832"/>
            <a:ext cx="10128900" cy="830956"/>
          </a:xfrm>
          <a:prstGeom prst="rect">
            <a:avLst/>
          </a:prstGeom>
          <a:noFill/>
          <a:ln>
            <a:noFill/>
          </a:ln>
        </p:spPr>
        <p:txBody>
          <a:bodyPr spcFirstLastPara="1" wrap="square" lIns="91425" tIns="45700" rIns="91425" bIns="45700" anchor="t" anchorCtr="0">
            <a:spAutoFit/>
          </a:bodyPr>
          <a:lstStyle/>
          <a:p>
            <a:pPr algn="ctr">
              <a:buSzPts val="4800"/>
            </a:pPr>
            <a:r>
              <a:rPr lang="en-US" sz="4800" b="1">
                <a:solidFill>
                  <a:schemeClr val="lt1"/>
                </a:solidFill>
                <a:latin typeface="Times New Roman" panose="02020603050405020304" pitchFamily="18" charset="0"/>
                <a:ea typeface="Century Gothic"/>
                <a:cs typeface="Times New Roman" panose="02020603050405020304" pitchFamily="18" charset="0"/>
                <a:sym typeface="Century Gothic"/>
              </a:rPr>
              <a:t>Explain: Read Aloud</a:t>
            </a:r>
            <a:endParaRPr sz="3200" b="1" i="0" u="none" strike="noStrike" cap="none">
              <a:solidFill>
                <a:schemeClr val="lt1"/>
              </a:solidFill>
              <a:latin typeface="Times New Roman" panose="02020603050405020304" pitchFamily="18" charset="0"/>
              <a:ea typeface="Balthazar"/>
              <a:cs typeface="Times New Roman" panose="02020603050405020304" pitchFamily="18" charset="0"/>
              <a:sym typeface="Balthazar"/>
            </a:endParaRPr>
          </a:p>
        </p:txBody>
      </p:sp>
      <p:pic>
        <p:nvPicPr>
          <p:cNvPr id="3" name="Picture 2">
            <a:extLst>
              <a:ext uri="{FF2B5EF4-FFF2-40B4-BE49-F238E27FC236}">
                <a16:creationId xmlns:a16="http://schemas.microsoft.com/office/drawing/2014/main" id="{898A63FA-67F3-FAEE-1281-CBB82CA6113C}"/>
              </a:ext>
            </a:extLst>
          </p:cNvPr>
          <p:cNvPicPr>
            <a:picLocks noChangeAspect="1"/>
          </p:cNvPicPr>
          <p:nvPr/>
        </p:nvPicPr>
        <p:blipFill>
          <a:blip r:embed="rId4"/>
          <a:stretch>
            <a:fillRect/>
          </a:stretch>
        </p:blipFill>
        <p:spPr>
          <a:xfrm>
            <a:off x="4358788" y="1400960"/>
            <a:ext cx="3467100" cy="50006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0"/>
        <p:cNvGrpSpPr/>
        <p:nvPr/>
      </p:nvGrpSpPr>
      <p:grpSpPr>
        <a:xfrm>
          <a:off x="0" y="0"/>
          <a:ext cx="0" cy="0"/>
          <a:chOff x="0" y="0"/>
          <a:chExt cx="0" cy="0"/>
        </a:xfrm>
      </p:grpSpPr>
      <p:sp>
        <p:nvSpPr>
          <p:cNvPr id="111" name="Google Shape;111;gd10520ca83_0_1"/>
          <p:cNvSpPr txBox="1"/>
          <p:nvPr/>
        </p:nvSpPr>
        <p:spPr>
          <a:xfrm>
            <a:off x="1894903" y="147227"/>
            <a:ext cx="10128900" cy="84634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4900" b="1">
                <a:solidFill>
                  <a:schemeClr val="lt1"/>
                </a:solidFill>
                <a:latin typeface="Times New Roman" panose="02020603050405020304" pitchFamily="18" charset="0"/>
                <a:ea typeface="Century Gothic"/>
                <a:cs typeface="Times New Roman" panose="02020603050405020304" pitchFamily="18" charset="0"/>
                <a:sym typeface="Century Gothic"/>
              </a:rPr>
              <a:t>The Honeybee</a:t>
            </a:r>
            <a:endParaRPr sz="4600" b="1" i="0" u="none" strike="noStrike" cap="none">
              <a:solidFill>
                <a:schemeClr val="lt1"/>
              </a:solidFill>
              <a:latin typeface="Times New Roman" panose="02020603050405020304" pitchFamily="18" charset="0"/>
              <a:ea typeface="Balthazar"/>
              <a:cs typeface="Times New Roman" panose="02020603050405020304" pitchFamily="18" charset="0"/>
              <a:sym typeface="Balthazar"/>
            </a:endParaRPr>
          </a:p>
        </p:txBody>
      </p:sp>
      <p:sp>
        <p:nvSpPr>
          <p:cNvPr id="112" name="Google Shape;112;gd10520ca83_0_1"/>
          <p:cNvSpPr txBox="1"/>
          <p:nvPr/>
        </p:nvSpPr>
        <p:spPr>
          <a:xfrm>
            <a:off x="6263700" y="2281025"/>
            <a:ext cx="4734900" cy="738900"/>
          </a:xfrm>
          <a:prstGeom prst="rect">
            <a:avLst/>
          </a:prstGeom>
          <a:noFill/>
          <a:ln>
            <a:noFill/>
          </a:ln>
        </p:spPr>
        <p:txBody>
          <a:bodyPr spcFirstLastPara="1" wrap="square" lIns="91425" tIns="91425" rIns="91425" bIns="91425" anchor="t" anchorCtr="0">
            <a:spAutoFit/>
          </a:bodyPr>
          <a:lstStyle/>
          <a:p>
            <a:pPr marL="457200" marR="0" lvl="0" indent="0" algn="l" rtl="0">
              <a:lnSpc>
                <a:spcPct val="100000"/>
              </a:lnSpc>
              <a:spcBef>
                <a:spcPts val="0"/>
              </a:spcBef>
              <a:spcAft>
                <a:spcPts val="0"/>
              </a:spcAft>
              <a:buNone/>
            </a:pPr>
            <a:r>
              <a:rPr lang="en-US" sz="3600" b="0" i="0" u="none" strike="noStrike" cap="none">
                <a:solidFill>
                  <a:srgbClr val="000000"/>
                </a:solidFill>
                <a:latin typeface="Calibri"/>
                <a:ea typeface="Calibri"/>
                <a:cs typeface="Calibri"/>
                <a:sym typeface="Calibri"/>
              </a:rPr>
              <a:t> </a:t>
            </a:r>
            <a:endParaRPr sz="3600" b="0" i="0" u="none" strike="noStrike" cap="none">
              <a:solidFill>
                <a:srgbClr val="000000"/>
              </a:solidFill>
              <a:latin typeface="Calibri"/>
              <a:ea typeface="Calibri"/>
              <a:cs typeface="Calibri"/>
              <a:sym typeface="Calibri"/>
            </a:endParaRPr>
          </a:p>
        </p:txBody>
      </p:sp>
      <p:pic>
        <p:nvPicPr>
          <p:cNvPr id="113" name="Google Shape;113;gd10520ca83_0_1"/>
          <p:cNvPicPr preferRelativeResize="0"/>
          <p:nvPr/>
        </p:nvPicPr>
        <p:blipFill>
          <a:blip r:embed="rId4">
            <a:alphaModFix/>
          </a:blip>
          <a:stretch>
            <a:fillRect/>
          </a:stretch>
        </p:blipFill>
        <p:spPr>
          <a:xfrm>
            <a:off x="489852" y="2122875"/>
            <a:ext cx="3469600" cy="2612250"/>
          </a:xfrm>
          <a:prstGeom prst="rect">
            <a:avLst/>
          </a:prstGeom>
          <a:noFill/>
          <a:ln>
            <a:noFill/>
          </a:ln>
        </p:spPr>
      </p:pic>
      <p:sp>
        <p:nvSpPr>
          <p:cNvPr id="114" name="Google Shape;114;gd10520ca83_0_1"/>
          <p:cNvSpPr txBox="1"/>
          <p:nvPr/>
        </p:nvSpPr>
        <p:spPr>
          <a:xfrm>
            <a:off x="4263900" y="1679700"/>
            <a:ext cx="7235700" cy="4462730"/>
          </a:xfrm>
          <a:prstGeom prst="rect">
            <a:avLst/>
          </a:prstGeom>
          <a:noFill/>
          <a:ln>
            <a:noFill/>
          </a:ln>
        </p:spPr>
        <p:txBody>
          <a:bodyPr spcFirstLastPara="1" wrap="square" lIns="91425" tIns="91425" rIns="91425" bIns="91425" anchor="t" anchorCtr="0">
            <a:spAutoFit/>
          </a:bodyPr>
          <a:lstStyle/>
          <a:p>
            <a:pPr marL="482600" lvl="0" indent="-457200" algn="l" rtl="0">
              <a:spcBef>
                <a:spcPts val="0"/>
              </a:spcBef>
              <a:spcAft>
                <a:spcPts val="0"/>
              </a:spcAft>
              <a:buSzPts val="3200"/>
              <a:buFont typeface="Arial" panose="020B0604020202020204" pitchFamily="34" charset="0"/>
              <a:buChar char="•"/>
            </a:pPr>
            <a:r>
              <a:rPr lang="en-US" sz="3200">
                <a:latin typeface="Times New Roman" panose="02020603050405020304" pitchFamily="18" charset="0"/>
                <a:ea typeface="Calibri"/>
                <a:cs typeface="Times New Roman" panose="02020603050405020304" pitchFamily="18" charset="0"/>
                <a:sym typeface="Calibri"/>
              </a:rPr>
              <a:t>All fruits and vegetables need some form of pollination to reproduce or make more.  </a:t>
            </a:r>
            <a:endParaRPr sz="3200">
              <a:latin typeface="Times New Roman" panose="02020603050405020304" pitchFamily="18" charset="0"/>
              <a:ea typeface="Calibri"/>
              <a:cs typeface="Times New Roman" panose="02020603050405020304" pitchFamily="18" charset="0"/>
              <a:sym typeface="Calibri"/>
            </a:endParaRPr>
          </a:p>
          <a:p>
            <a:pPr marL="482600" lvl="0" indent="-457200" algn="l" rtl="0">
              <a:spcBef>
                <a:spcPts val="0"/>
              </a:spcBef>
              <a:spcAft>
                <a:spcPts val="0"/>
              </a:spcAft>
              <a:buSzPts val="3200"/>
              <a:buFont typeface="Arial" panose="020B0604020202020204" pitchFamily="34" charset="0"/>
              <a:buChar char="•"/>
            </a:pPr>
            <a:r>
              <a:rPr lang="en-US" sz="3200">
                <a:latin typeface="Times New Roman" panose="02020603050405020304" pitchFamily="18" charset="0"/>
                <a:ea typeface="Calibri"/>
                <a:cs typeface="Times New Roman" panose="02020603050405020304" pitchFamily="18" charset="0"/>
                <a:sym typeface="Calibri"/>
              </a:rPr>
              <a:t>The honeybee is one of the main pollinators in the animal kingdom.  </a:t>
            </a:r>
            <a:endParaRPr sz="3200">
              <a:latin typeface="Times New Roman" panose="02020603050405020304" pitchFamily="18" charset="0"/>
              <a:ea typeface="Calibri"/>
              <a:cs typeface="Times New Roman" panose="02020603050405020304" pitchFamily="18" charset="0"/>
              <a:sym typeface="Calibri"/>
            </a:endParaRPr>
          </a:p>
          <a:p>
            <a:pPr marL="482600" lvl="0" indent="-457200" algn="l" rtl="0">
              <a:spcBef>
                <a:spcPts val="0"/>
              </a:spcBef>
              <a:spcAft>
                <a:spcPts val="0"/>
              </a:spcAft>
              <a:buSzPts val="3200"/>
              <a:buFont typeface="Arial" panose="020B0604020202020204" pitchFamily="34" charset="0"/>
              <a:buChar char="•"/>
            </a:pPr>
            <a:r>
              <a:rPr lang="en-US" sz="3200">
                <a:latin typeface="Times New Roman" panose="02020603050405020304" pitchFamily="18" charset="0"/>
                <a:ea typeface="Calibri"/>
                <a:cs typeface="Times New Roman" panose="02020603050405020304" pitchFamily="18" charset="0"/>
                <a:sym typeface="Calibri"/>
              </a:rPr>
              <a:t>30% of pollination is from honeybees.  </a:t>
            </a:r>
            <a:endParaRPr sz="3200">
              <a:latin typeface="Times New Roman" panose="02020603050405020304" pitchFamily="18" charset="0"/>
              <a:ea typeface="Calibri"/>
              <a:cs typeface="Times New Roman" panose="02020603050405020304" pitchFamily="18" charset="0"/>
              <a:sym typeface="Calibri"/>
            </a:endParaRPr>
          </a:p>
          <a:p>
            <a:pPr marL="482600" lvl="0" indent="-457200" algn="l" rtl="0">
              <a:spcBef>
                <a:spcPts val="0"/>
              </a:spcBef>
              <a:spcAft>
                <a:spcPts val="0"/>
              </a:spcAft>
              <a:buSzPts val="3200"/>
              <a:buFont typeface="Arial" panose="020B0604020202020204" pitchFamily="34" charset="0"/>
              <a:buChar char="•"/>
            </a:pPr>
            <a:r>
              <a:rPr lang="en-US" sz="3200">
                <a:latin typeface="Times New Roman" panose="02020603050405020304" pitchFamily="18" charset="0"/>
                <a:ea typeface="Calibri"/>
                <a:cs typeface="Times New Roman" panose="02020603050405020304" pitchFamily="18" charset="0"/>
                <a:sym typeface="Calibri"/>
              </a:rPr>
              <a:t>However, the honeybee population has been declining by 30-50% in the US. </a:t>
            </a:r>
            <a:endParaRPr sz="3200">
              <a:latin typeface="Times New Roman" panose="02020603050405020304" pitchFamily="18" charset="0"/>
              <a:ea typeface="Calibri"/>
              <a:cs typeface="Times New Roman" panose="02020603050405020304" pitchFamily="18" charset="0"/>
              <a:sym typeface="Calibri"/>
            </a:endParaRPr>
          </a:p>
          <a:p>
            <a:pPr marL="0" lvl="0" indent="0" algn="l" rtl="0">
              <a:spcBef>
                <a:spcPts val="0"/>
              </a:spcBef>
              <a:spcAft>
                <a:spcPts val="0"/>
              </a:spcAft>
              <a:buNone/>
            </a:pPr>
            <a:endParaRPr sz="2200">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c5d6197f-698c-480d-875f-4c1a1294c1c3">
      <Terms xmlns="http://schemas.microsoft.com/office/infopath/2007/PartnerControls"/>
    </lcf76f155ced4ddcb4097134ff3c332f>
    <TaxCatchAll xmlns="eb7cedaf-9b85-4ad2-bbb9-eee61ca2503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5892C74C3913449B80E34316CBDA710" ma:contentTypeVersion="15" ma:contentTypeDescription="Create a new document." ma:contentTypeScope="" ma:versionID="d427c4f19deab6164bb07d80491a8c25">
  <xsd:schema xmlns:xsd="http://www.w3.org/2001/XMLSchema" xmlns:xs="http://www.w3.org/2001/XMLSchema" xmlns:p="http://schemas.microsoft.com/office/2006/metadata/properties" xmlns:ns2="c5d6197f-698c-480d-875f-4c1a1294c1c3" xmlns:ns3="eb7cedaf-9b85-4ad2-bbb9-eee61ca2503b" targetNamespace="http://schemas.microsoft.com/office/2006/metadata/properties" ma:root="true" ma:fieldsID="ff293d6999c471f90eaf84cba6ce6b2c" ns2:_="" ns3:_="">
    <xsd:import namespace="c5d6197f-698c-480d-875f-4c1a1294c1c3"/>
    <xsd:import namespace="eb7cedaf-9b85-4ad2-bbb9-eee61ca2503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LengthInSecond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5d6197f-698c-480d-875f-4c1a1294c1c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516867a8-d3dd-450c-8722-94d742a2adf8" ma:termSetId="09814cd3-568e-fe90-9814-8d621ff8fb84" ma:anchorId="fba54fb3-c3e1-fe81-a776-ca4b69148c4d" ma:open="true" ma:isKeyword="false">
      <xsd:complexType>
        <xsd:sequence>
          <xsd:element ref="pc:Terms" minOccurs="0" maxOccurs="1"/>
        </xsd:sequence>
      </xsd:complexType>
    </xsd:element>
    <xsd:element name="MediaLengthInSeconds" ma:index="21" nillable="true" ma:displayName="MediaLengthInSeconds" ma:hidden="true" ma:internalName="MediaLengthInSeconds" ma:readOnly="true">
      <xsd:simpleType>
        <xsd:restriction base="dms:Unknow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b7cedaf-9b85-4ad2-bbb9-eee61ca2503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60866e58-8add-499b-983a-fc63dee1a0c8}" ma:internalName="TaxCatchAll" ma:showField="CatchAllData" ma:web="eb7cedaf-9b85-4ad2-bbb9-eee61ca2503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AF40192-A9F5-43BF-AB45-74B62FF60E4B}">
  <ds:schemaRefs>
    <ds:schemaRef ds:uri="c5d6197f-698c-480d-875f-4c1a1294c1c3"/>
    <ds:schemaRef ds:uri="eb7cedaf-9b85-4ad2-bbb9-eee61ca2503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ACD0D774-5DED-407F-A6DF-5495BC5096C3}">
  <ds:schemaRefs>
    <ds:schemaRef ds:uri="http://schemas.microsoft.com/sharepoint/v3/contenttype/forms"/>
  </ds:schemaRefs>
</ds:datastoreItem>
</file>

<file path=customXml/itemProps3.xml><?xml version="1.0" encoding="utf-8"?>
<ds:datastoreItem xmlns:ds="http://schemas.openxmlformats.org/officeDocument/2006/customXml" ds:itemID="{4C29FF30-095C-4A8A-91C8-E804AF01D5FE}">
  <ds:schemaRefs>
    <ds:schemaRef ds:uri="c5d6197f-698c-480d-875f-4c1a1294c1c3"/>
    <ds:schemaRef ds:uri="eb7cedaf-9b85-4ad2-bbb9-eee61ca2503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13</Slides>
  <Notes>13</Notes>
  <HiddenSlides>0</HiddenSlide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Cody Richards</dc:creator>
  <cp:revision>1</cp:revision>
  <dcterms:created xsi:type="dcterms:W3CDTF">2020-01-30T16:15:34Z</dcterms:created>
  <dcterms:modified xsi:type="dcterms:W3CDTF">2023-10-19T14:02:50Z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0x01010065892C74C3913449B80E34316CBDA710</vt:lpwstr>
  </property>
  <property fmtid="{D5CDD505-2E9C-101B-9397-08002B2CF9AE}" pid="3" name="MediaServiceImageTags">
    <vt:lpwstr/>
  </property>
</Properties>
</file>