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36"/>
  </p:notesMasterIdLst>
  <p:sldIdLst>
    <p:sldId id="256" r:id="rId5"/>
    <p:sldId id="257" r:id="rId6"/>
    <p:sldId id="258" r:id="rId7"/>
    <p:sldId id="292" r:id="rId8"/>
    <p:sldId id="291" r:id="rId9"/>
    <p:sldId id="282" r:id="rId10"/>
    <p:sldId id="259" r:id="rId11"/>
    <p:sldId id="260" r:id="rId12"/>
    <p:sldId id="261" r:id="rId13"/>
    <p:sldId id="262" r:id="rId14"/>
    <p:sldId id="263" r:id="rId15"/>
    <p:sldId id="264" r:id="rId16"/>
    <p:sldId id="265" r:id="rId17"/>
    <p:sldId id="266" r:id="rId18"/>
    <p:sldId id="267" r:id="rId19"/>
    <p:sldId id="268" r:id="rId20"/>
    <p:sldId id="269" r:id="rId21"/>
    <p:sldId id="271" r:id="rId22"/>
    <p:sldId id="270" r:id="rId23"/>
    <p:sldId id="272" r:id="rId24"/>
    <p:sldId id="275" r:id="rId25"/>
    <p:sldId id="276" r:id="rId26"/>
    <p:sldId id="273" r:id="rId27"/>
    <p:sldId id="274" r:id="rId28"/>
    <p:sldId id="279" r:id="rId29"/>
    <p:sldId id="277" r:id="rId30"/>
    <p:sldId id="281" r:id="rId31"/>
    <p:sldId id="283" r:id="rId32"/>
    <p:sldId id="284" r:id="rId33"/>
    <p:sldId id="285" r:id="rId34"/>
    <p:sldId id="287" r:id="rId3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hGhj9ADqb0GV+oqQo07kwqRIEd4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C8EC82-5F47-4941-8647-E7E5F8D4C18A}" v="24" dt="2023-11-01T20:54:04.920"/>
  </p1510:revLst>
</p1510:revInfo>
</file>

<file path=ppt/tableStyles.xml><?xml version="1.0" encoding="utf-8"?>
<a:tblStyleLst xmlns:a="http://schemas.openxmlformats.org/drawingml/2006/main" def="{DA41D4EB-21E4-4ED1-9916-FFB7A8622965}">
  <a:tblStyle styleId="{DA41D4EB-21E4-4ED1-9916-FFB7A862296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F6E4CCD-997B-4677-8E04-07F4995FF532}"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660"/>
  </p:normalViewPr>
  <p:slideViewPr>
    <p:cSldViewPr snapToGrid="0">
      <p:cViewPr varScale="1">
        <p:scale>
          <a:sx n="81" d="100"/>
          <a:sy n="81" d="100"/>
        </p:scale>
        <p:origin x="73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46"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a Henkel" userId="966ade77-59de-4fb0-a61c-9a59b00f07f6" providerId="ADAL" clId="{BEC8EC82-5F47-4941-8647-E7E5F8D4C18A}"/>
    <pc:docChg chg="undo custSel addSld delSld modSld sldOrd">
      <pc:chgData name="Jenna Henkel" userId="966ade77-59de-4fb0-a61c-9a59b00f07f6" providerId="ADAL" clId="{BEC8EC82-5F47-4941-8647-E7E5F8D4C18A}" dt="2023-11-01T20:54:34.590" v="3038" actId="20577"/>
      <pc:docMkLst>
        <pc:docMk/>
      </pc:docMkLst>
      <pc:sldChg chg="modSp mod">
        <pc:chgData name="Jenna Henkel" userId="966ade77-59de-4fb0-a61c-9a59b00f07f6" providerId="ADAL" clId="{BEC8EC82-5F47-4941-8647-E7E5F8D4C18A}" dt="2023-11-01T15:58:32.244" v="5" actId="1076"/>
        <pc:sldMkLst>
          <pc:docMk/>
          <pc:sldMk cId="0" sldId="256"/>
        </pc:sldMkLst>
        <pc:spChg chg="mod">
          <ac:chgData name="Jenna Henkel" userId="966ade77-59de-4fb0-a61c-9a59b00f07f6" providerId="ADAL" clId="{BEC8EC82-5F47-4941-8647-E7E5F8D4C18A}" dt="2023-11-01T15:58:32.244" v="5" actId="1076"/>
          <ac:spMkLst>
            <pc:docMk/>
            <pc:sldMk cId="0" sldId="256"/>
            <ac:spMk id="84" creationId="{00000000-0000-0000-0000-000000000000}"/>
          </ac:spMkLst>
        </pc:spChg>
      </pc:sldChg>
      <pc:sldChg chg="modSp mod">
        <pc:chgData name="Jenna Henkel" userId="966ade77-59de-4fb0-a61c-9a59b00f07f6" providerId="ADAL" clId="{BEC8EC82-5F47-4941-8647-E7E5F8D4C18A}" dt="2023-11-01T18:04:27.465" v="39" actId="114"/>
        <pc:sldMkLst>
          <pc:docMk/>
          <pc:sldMk cId="0" sldId="257"/>
        </pc:sldMkLst>
        <pc:spChg chg="mod">
          <ac:chgData name="Jenna Henkel" userId="966ade77-59de-4fb0-a61c-9a59b00f07f6" providerId="ADAL" clId="{BEC8EC82-5F47-4941-8647-E7E5F8D4C18A}" dt="2023-11-01T18:03:44.483" v="7" actId="20577"/>
          <ac:spMkLst>
            <pc:docMk/>
            <pc:sldMk cId="0" sldId="257"/>
            <ac:spMk id="89" creationId="{00000000-0000-0000-0000-000000000000}"/>
          </ac:spMkLst>
        </pc:spChg>
        <pc:spChg chg="mod">
          <ac:chgData name="Jenna Henkel" userId="966ade77-59de-4fb0-a61c-9a59b00f07f6" providerId="ADAL" clId="{BEC8EC82-5F47-4941-8647-E7E5F8D4C18A}" dt="2023-11-01T18:04:27.465" v="39" actId="114"/>
          <ac:spMkLst>
            <pc:docMk/>
            <pc:sldMk cId="0" sldId="257"/>
            <ac:spMk id="91" creationId="{00000000-0000-0000-0000-000000000000}"/>
          </ac:spMkLst>
        </pc:spChg>
      </pc:sldChg>
      <pc:sldChg chg="addSp delSp modSp mod">
        <pc:chgData name="Jenna Henkel" userId="966ade77-59de-4fb0-a61c-9a59b00f07f6" providerId="ADAL" clId="{BEC8EC82-5F47-4941-8647-E7E5F8D4C18A}" dt="2023-11-01T18:09:51.528" v="100" actId="1076"/>
        <pc:sldMkLst>
          <pc:docMk/>
          <pc:sldMk cId="0" sldId="258"/>
        </pc:sldMkLst>
        <pc:spChg chg="add del mod">
          <ac:chgData name="Jenna Henkel" userId="966ade77-59de-4fb0-a61c-9a59b00f07f6" providerId="ADAL" clId="{BEC8EC82-5F47-4941-8647-E7E5F8D4C18A}" dt="2023-11-01T18:06:53.570" v="65" actId="478"/>
          <ac:spMkLst>
            <pc:docMk/>
            <pc:sldMk cId="0" sldId="258"/>
            <ac:spMk id="2" creationId="{CD090404-B48A-EA60-6936-49A419C13D42}"/>
          </ac:spMkLst>
        </pc:spChg>
        <pc:spChg chg="add mod">
          <ac:chgData name="Jenna Henkel" userId="966ade77-59de-4fb0-a61c-9a59b00f07f6" providerId="ADAL" clId="{BEC8EC82-5F47-4941-8647-E7E5F8D4C18A}" dt="2023-11-01T18:07:28.670" v="97" actId="1076"/>
          <ac:spMkLst>
            <pc:docMk/>
            <pc:sldMk cId="0" sldId="258"/>
            <ac:spMk id="3" creationId="{2864A56D-8F41-F9FA-0077-7200375709A7}"/>
          </ac:spMkLst>
        </pc:spChg>
        <pc:spChg chg="del">
          <ac:chgData name="Jenna Henkel" userId="966ade77-59de-4fb0-a61c-9a59b00f07f6" providerId="ADAL" clId="{BEC8EC82-5F47-4941-8647-E7E5F8D4C18A}" dt="2023-11-01T18:06:27.606" v="55" actId="478"/>
          <ac:spMkLst>
            <pc:docMk/>
            <pc:sldMk cId="0" sldId="258"/>
            <ac:spMk id="96" creationId="{00000000-0000-0000-0000-000000000000}"/>
          </ac:spMkLst>
        </pc:spChg>
        <pc:spChg chg="mod">
          <ac:chgData name="Jenna Henkel" userId="966ade77-59de-4fb0-a61c-9a59b00f07f6" providerId="ADAL" clId="{BEC8EC82-5F47-4941-8647-E7E5F8D4C18A}" dt="2023-11-01T18:05:37.222" v="52" actId="20577"/>
          <ac:spMkLst>
            <pc:docMk/>
            <pc:sldMk cId="0" sldId="258"/>
            <ac:spMk id="97" creationId="{00000000-0000-0000-0000-000000000000}"/>
          </ac:spMkLst>
        </pc:spChg>
        <pc:spChg chg="del">
          <ac:chgData name="Jenna Henkel" userId="966ade77-59de-4fb0-a61c-9a59b00f07f6" providerId="ADAL" clId="{BEC8EC82-5F47-4941-8647-E7E5F8D4C18A}" dt="2023-11-01T18:06:26.488" v="54" actId="478"/>
          <ac:spMkLst>
            <pc:docMk/>
            <pc:sldMk cId="0" sldId="258"/>
            <ac:spMk id="98" creationId="{00000000-0000-0000-0000-000000000000}"/>
          </ac:spMkLst>
        </pc:spChg>
        <pc:spChg chg="del mod">
          <ac:chgData name="Jenna Henkel" userId="966ade77-59de-4fb0-a61c-9a59b00f07f6" providerId="ADAL" clId="{BEC8EC82-5F47-4941-8647-E7E5F8D4C18A}" dt="2023-11-01T18:06:31.522" v="57" actId="478"/>
          <ac:spMkLst>
            <pc:docMk/>
            <pc:sldMk cId="0" sldId="258"/>
            <ac:spMk id="99" creationId="{00000000-0000-0000-0000-000000000000}"/>
          </ac:spMkLst>
        </pc:spChg>
        <pc:spChg chg="del">
          <ac:chgData name="Jenna Henkel" userId="966ade77-59de-4fb0-a61c-9a59b00f07f6" providerId="ADAL" clId="{BEC8EC82-5F47-4941-8647-E7E5F8D4C18A}" dt="2023-11-01T18:06:24.019" v="53" actId="478"/>
          <ac:spMkLst>
            <pc:docMk/>
            <pc:sldMk cId="0" sldId="258"/>
            <ac:spMk id="100" creationId="{00000000-0000-0000-0000-000000000000}"/>
          </ac:spMkLst>
        </pc:spChg>
        <pc:picChg chg="add mod">
          <ac:chgData name="Jenna Henkel" userId="966ade77-59de-4fb0-a61c-9a59b00f07f6" providerId="ADAL" clId="{BEC8EC82-5F47-4941-8647-E7E5F8D4C18A}" dt="2023-11-01T18:09:51.528" v="100" actId="1076"/>
          <ac:picMkLst>
            <pc:docMk/>
            <pc:sldMk cId="0" sldId="258"/>
            <ac:picMk id="5" creationId="{AAE8BAD8-7D98-1BD4-3D24-87FA49D4AF46}"/>
          </ac:picMkLst>
        </pc:picChg>
        <pc:picChg chg="del">
          <ac:chgData name="Jenna Henkel" userId="966ade77-59de-4fb0-a61c-9a59b00f07f6" providerId="ADAL" clId="{BEC8EC82-5F47-4941-8647-E7E5F8D4C18A}" dt="2023-11-01T18:06:36.497" v="61" actId="478"/>
          <ac:picMkLst>
            <pc:docMk/>
            <pc:sldMk cId="0" sldId="258"/>
            <ac:picMk id="101" creationId="{00000000-0000-0000-0000-000000000000}"/>
          </ac:picMkLst>
        </pc:picChg>
        <pc:picChg chg="del">
          <ac:chgData name="Jenna Henkel" userId="966ade77-59de-4fb0-a61c-9a59b00f07f6" providerId="ADAL" clId="{BEC8EC82-5F47-4941-8647-E7E5F8D4C18A}" dt="2023-11-01T18:06:39.172" v="63" actId="478"/>
          <ac:picMkLst>
            <pc:docMk/>
            <pc:sldMk cId="0" sldId="258"/>
            <ac:picMk id="102" creationId="{00000000-0000-0000-0000-000000000000}"/>
          </ac:picMkLst>
        </pc:picChg>
        <pc:picChg chg="del">
          <ac:chgData name="Jenna Henkel" userId="966ade77-59de-4fb0-a61c-9a59b00f07f6" providerId="ADAL" clId="{BEC8EC82-5F47-4941-8647-E7E5F8D4C18A}" dt="2023-11-01T18:06:35.356" v="60" actId="478"/>
          <ac:picMkLst>
            <pc:docMk/>
            <pc:sldMk cId="0" sldId="258"/>
            <ac:picMk id="103" creationId="{00000000-0000-0000-0000-000000000000}"/>
          </ac:picMkLst>
        </pc:picChg>
        <pc:picChg chg="del">
          <ac:chgData name="Jenna Henkel" userId="966ade77-59de-4fb0-a61c-9a59b00f07f6" providerId="ADAL" clId="{BEC8EC82-5F47-4941-8647-E7E5F8D4C18A}" dt="2023-11-01T18:06:34.282" v="59" actId="478"/>
          <ac:picMkLst>
            <pc:docMk/>
            <pc:sldMk cId="0" sldId="258"/>
            <ac:picMk id="104" creationId="{00000000-0000-0000-0000-000000000000}"/>
          </ac:picMkLst>
        </pc:picChg>
        <pc:picChg chg="del">
          <ac:chgData name="Jenna Henkel" userId="966ade77-59de-4fb0-a61c-9a59b00f07f6" providerId="ADAL" clId="{BEC8EC82-5F47-4941-8647-E7E5F8D4C18A}" dt="2023-11-01T18:06:33.079" v="58" actId="478"/>
          <ac:picMkLst>
            <pc:docMk/>
            <pc:sldMk cId="0" sldId="258"/>
            <ac:picMk id="105" creationId="{00000000-0000-0000-0000-000000000000}"/>
          </ac:picMkLst>
        </pc:picChg>
        <pc:picChg chg="del">
          <ac:chgData name="Jenna Henkel" userId="966ade77-59de-4fb0-a61c-9a59b00f07f6" providerId="ADAL" clId="{BEC8EC82-5F47-4941-8647-E7E5F8D4C18A}" dt="2023-11-01T18:06:37.745" v="62" actId="478"/>
          <ac:picMkLst>
            <pc:docMk/>
            <pc:sldMk cId="0" sldId="258"/>
            <ac:picMk id="106" creationId="{00000000-0000-0000-0000-000000000000}"/>
          </ac:picMkLst>
        </pc:picChg>
      </pc:sldChg>
      <pc:sldChg chg="delSp modSp mod">
        <pc:chgData name="Jenna Henkel" userId="966ade77-59de-4fb0-a61c-9a59b00f07f6" providerId="ADAL" clId="{BEC8EC82-5F47-4941-8647-E7E5F8D4C18A}" dt="2023-11-01T18:30:33.511" v="778" actId="1076"/>
        <pc:sldMkLst>
          <pc:docMk/>
          <pc:sldMk cId="0" sldId="259"/>
        </pc:sldMkLst>
        <pc:spChg chg="mod">
          <ac:chgData name="Jenna Henkel" userId="966ade77-59de-4fb0-a61c-9a59b00f07f6" providerId="ADAL" clId="{BEC8EC82-5F47-4941-8647-E7E5F8D4C18A}" dt="2023-11-01T18:28:14.036" v="579" actId="6549"/>
          <ac:spMkLst>
            <pc:docMk/>
            <pc:sldMk cId="0" sldId="259"/>
            <ac:spMk id="111" creationId="{00000000-0000-0000-0000-000000000000}"/>
          </ac:spMkLst>
        </pc:spChg>
        <pc:spChg chg="del">
          <ac:chgData name="Jenna Henkel" userId="966ade77-59de-4fb0-a61c-9a59b00f07f6" providerId="ADAL" clId="{BEC8EC82-5F47-4941-8647-E7E5F8D4C18A}" dt="2023-11-01T18:29:19.224" v="593" actId="478"/>
          <ac:spMkLst>
            <pc:docMk/>
            <pc:sldMk cId="0" sldId="259"/>
            <ac:spMk id="112" creationId="{00000000-0000-0000-0000-000000000000}"/>
          </ac:spMkLst>
        </pc:spChg>
        <pc:spChg chg="mod">
          <ac:chgData name="Jenna Henkel" userId="966ade77-59de-4fb0-a61c-9a59b00f07f6" providerId="ADAL" clId="{BEC8EC82-5F47-4941-8647-E7E5F8D4C18A}" dt="2023-11-01T18:30:33.511" v="778" actId="1076"/>
          <ac:spMkLst>
            <pc:docMk/>
            <pc:sldMk cId="0" sldId="259"/>
            <ac:spMk id="115" creationId="{00000000-0000-0000-0000-000000000000}"/>
          </ac:spMkLst>
        </pc:spChg>
        <pc:picChg chg="mod ord">
          <ac:chgData name="Jenna Henkel" userId="966ade77-59de-4fb0-a61c-9a59b00f07f6" providerId="ADAL" clId="{BEC8EC82-5F47-4941-8647-E7E5F8D4C18A}" dt="2023-11-01T18:29:15.080" v="592" actId="1076"/>
          <ac:picMkLst>
            <pc:docMk/>
            <pc:sldMk cId="0" sldId="259"/>
            <ac:picMk id="113" creationId="{00000000-0000-0000-0000-000000000000}"/>
          </ac:picMkLst>
        </pc:picChg>
        <pc:picChg chg="mod ord">
          <ac:chgData name="Jenna Henkel" userId="966ade77-59de-4fb0-a61c-9a59b00f07f6" providerId="ADAL" clId="{BEC8EC82-5F47-4941-8647-E7E5F8D4C18A}" dt="2023-11-01T18:29:05.919" v="591" actId="170"/>
          <ac:picMkLst>
            <pc:docMk/>
            <pc:sldMk cId="0" sldId="259"/>
            <ac:picMk id="114" creationId="{00000000-0000-0000-0000-000000000000}"/>
          </ac:picMkLst>
        </pc:picChg>
      </pc:sldChg>
      <pc:sldChg chg="modSp mod">
        <pc:chgData name="Jenna Henkel" userId="966ade77-59de-4fb0-a61c-9a59b00f07f6" providerId="ADAL" clId="{BEC8EC82-5F47-4941-8647-E7E5F8D4C18A}" dt="2023-11-01T18:32:38.694" v="828" actId="114"/>
        <pc:sldMkLst>
          <pc:docMk/>
          <pc:sldMk cId="0" sldId="260"/>
        </pc:sldMkLst>
        <pc:spChg chg="mod">
          <ac:chgData name="Jenna Henkel" userId="966ade77-59de-4fb0-a61c-9a59b00f07f6" providerId="ADAL" clId="{BEC8EC82-5F47-4941-8647-E7E5F8D4C18A}" dt="2023-11-01T18:31:30.829" v="797" actId="20577"/>
          <ac:spMkLst>
            <pc:docMk/>
            <pc:sldMk cId="0" sldId="260"/>
            <ac:spMk id="120" creationId="{00000000-0000-0000-0000-000000000000}"/>
          </ac:spMkLst>
        </pc:spChg>
        <pc:spChg chg="mod">
          <ac:chgData name="Jenna Henkel" userId="966ade77-59de-4fb0-a61c-9a59b00f07f6" providerId="ADAL" clId="{BEC8EC82-5F47-4941-8647-E7E5F8D4C18A}" dt="2023-11-01T18:32:38.694" v="828" actId="114"/>
          <ac:spMkLst>
            <pc:docMk/>
            <pc:sldMk cId="0" sldId="260"/>
            <ac:spMk id="121" creationId="{00000000-0000-0000-0000-000000000000}"/>
          </ac:spMkLst>
        </pc:spChg>
      </pc:sldChg>
      <pc:sldChg chg="modSp mod">
        <pc:chgData name="Jenna Henkel" userId="966ade77-59de-4fb0-a61c-9a59b00f07f6" providerId="ADAL" clId="{BEC8EC82-5F47-4941-8647-E7E5F8D4C18A}" dt="2023-11-01T18:34:31.529" v="875" actId="20577"/>
        <pc:sldMkLst>
          <pc:docMk/>
          <pc:sldMk cId="0" sldId="261"/>
        </pc:sldMkLst>
        <pc:spChg chg="mod">
          <ac:chgData name="Jenna Henkel" userId="966ade77-59de-4fb0-a61c-9a59b00f07f6" providerId="ADAL" clId="{BEC8EC82-5F47-4941-8647-E7E5F8D4C18A}" dt="2023-11-01T18:33:56.881" v="856" actId="404"/>
          <ac:spMkLst>
            <pc:docMk/>
            <pc:sldMk cId="0" sldId="261"/>
            <ac:spMk id="126" creationId="{00000000-0000-0000-0000-000000000000}"/>
          </ac:spMkLst>
        </pc:spChg>
        <pc:spChg chg="mod">
          <ac:chgData name="Jenna Henkel" userId="966ade77-59de-4fb0-a61c-9a59b00f07f6" providerId="ADAL" clId="{BEC8EC82-5F47-4941-8647-E7E5F8D4C18A}" dt="2023-11-01T15:00:18.591" v="0" actId="27636"/>
          <ac:spMkLst>
            <pc:docMk/>
            <pc:sldMk cId="0" sldId="261"/>
            <ac:spMk id="127" creationId="{00000000-0000-0000-0000-000000000000}"/>
          </ac:spMkLst>
        </pc:spChg>
        <pc:spChg chg="mod">
          <ac:chgData name="Jenna Henkel" userId="966ade77-59de-4fb0-a61c-9a59b00f07f6" providerId="ADAL" clId="{BEC8EC82-5F47-4941-8647-E7E5F8D4C18A}" dt="2023-11-01T18:34:31.529" v="875" actId="20577"/>
          <ac:spMkLst>
            <pc:docMk/>
            <pc:sldMk cId="0" sldId="261"/>
            <ac:spMk id="128" creationId="{00000000-0000-0000-0000-000000000000}"/>
          </ac:spMkLst>
        </pc:spChg>
      </pc:sldChg>
      <pc:sldChg chg="addSp delSp modSp mod">
        <pc:chgData name="Jenna Henkel" userId="966ade77-59de-4fb0-a61c-9a59b00f07f6" providerId="ADAL" clId="{BEC8EC82-5F47-4941-8647-E7E5F8D4C18A}" dt="2023-11-01T18:36:25.496" v="917" actId="1076"/>
        <pc:sldMkLst>
          <pc:docMk/>
          <pc:sldMk cId="0" sldId="262"/>
        </pc:sldMkLst>
        <pc:spChg chg="mod">
          <ac:chgData name="Jenna Henkel" userId="966ade77-59de-4fb0-a61c-9a59b00f07f6" providerId="ADAL" clId="{BEC8EC82-5F47-4941-8647-E7E5F8D4C18A}" dt="2023-11-01T18:35:32.548" v="912" actId="1076"/>
          <ac:spMkLst>
            <pc:docMk/>
            <pc:sldMk cId="0" sldId="262"/>
            <ac:spMk id="133" creationId="{00000000-0000-0000-0000-000000000000}"/>
          </ac:spMkLst>
        </pc:spChg>
        <pc:spChg chg="del">
          <ac:chgData name="Jenna Henkel" userId="966ade77-59de-4fb0-a61c-9a59b00f07f6" providerId="ADAL" clId="{BEC8EC82-5F47-4941-8647-E7E5F8D4C18A}" dt="2023-11-01T18:35:34.443" v="913" actId="478"/>
          <ac:spMkLst>
            <pc:docMk/>
            <pc:sldMk cId="0" sldId="262"/>
            <ac:spMk id="136" creationId="{00000000-0000-0000-0000-000000000000}"/>
          </ac:spMkLst>
        </pc:spChg>
        <pc:graphicFrameChg chg="del modGraphic">
          <ac:chgData name="Jenna Henkel" userId="966ade77-59de-4fb0-a61c-9a59b00f07f6" providerId="ADAL" clId="{BEC8EC82-5F47-4941-8647-E7E5F8D4C18A}" dt="2023-11-01T18:35:37.872" v="915" actId="478"/>
          <ac:graphicFrameMkLst>
            <pc:docMk/>
            <pc:sldMk cId="0" sldId="262"/>
            <ac:graphicFrameMk id="135" creationId="{00000000-0000-0000-0000-000000000000}"/>
          </ac:graphicFrameMkLst>
        </pc:graphicFrameChg>
        <pc:picChg chg="add mod">
          <ac:chgData name="Jenna Henkel" userId="966ade77-59de-4fb0-a61c-9a59b00f07f6" providerId="ADAL" clId="{BEC8EC82-5F47-4941-8647-E7E5F8D4C18A}" dt="2023-11-01T18:36:25.496" v="917" actId="1076"/>
          <ac:picMkLst>
            <pc:docMk/>
            <pc:sldMk cId="0" sldId="262"/>
            <ac:picMk id="3" creationId="{57479BD8-4B47-389C-A61C-59C16C0C934B}"/>
          </ac:picMkLst>
        </pc:picChg>
      </pc:sldChg>
      <pc:sldChg chg="delSp modSp mod">
        <pc:chgData name="Jenna Henkel" userId="966ade77-59de-4fb0-a61c-9a59b00f07f6" providerId="ADAL" clId="{BEC8EC82-5F47-4941-8647-E7E5F8D4C18A}" dt="2023-11-01T20:12:55.337" v="1613" actId="1076"/>
        <pc:sldMkLst>
          <pc:docMk/>
          <pc:sldMk cId="0" sldId="263"/>
        </pc:sldMkLst>
        <pc:spChg chg="mod">
          <ac:chgData name="Jenna Henkel" userId="966ade77-59de-4fb0-a61c-9a59b00f07f6" providerId="ADAL" clId="{BEC8EC82-5F47-4941-8647-E7E5F8D4C18A}" dt="2023-11-01T19:19:59.069" v="920" actId="1076"/>
          <ac:spMkLst>
            <pc:docMk/>
            <pc:sldMk cId="0" sldId="263"/>
            <ac:spMk id="141" creationId="{00000000-0000-0000-0000-000000000000}"/>
          </ac:spMkLst>
        </pc:spChg>
        <pc:spChg chg="mod">
          <ac:chgData name="Jenna Henkel" userId="966ade77-59de-4fb0-a61c-9a59b00f07f6" providerId="ADAL" clId="{BEC8EC82-5F47-4941-8647-E7E5F8D4C18A}" dt="2023-11-01T20:11:08.052" v="1611" actId="20577"/>
          <ac:spMkLst>
            <pc:docMk/>
            <pc:sldMk cId="0" sldId="263"/>
            <ac:spMk id="145" creationId="{00000000-0000-0000-0000-000000000000}"/>
          </ac:spMkLst>
        </pc:spChg>
        <pc:picChg chg="del">
          <ac:chgData name="Jenna Henkel" userId="966ade77-59de-4fb0-a61c-9a59b00f07f6" providerId="ADAL" clId="{BEC8EC82-5F47-4941-8647-E7E5F8D4C18A}" dt="2023-11-01T18:36:53.709" v="918" actId="478"/>
          <ac:picMkLst>
            <pc:docMk/>
            <pc:sldMk cId="0" sldId="263"/>
            <ac:picMk id="144" creationId="{00000000-0000-0000-0000-000000000000}"/>
          </ac:picMkLst>
        </pc:picChg>
        <pc:picChg chg="mod">
          <ac:chgData name="Jenna Henkel" userId="966ade77-59de-4fb0-a61c-9a59b00f07f6" providerId="ADAL" clId="{BEC8EC82-5F47-4941-8647-E7E5F8D4C18A}" dt="2023-11-01T19:20:33.980" v="922" actId="1076"/>
          <ac:picMkLst>
            <pc:docMk/>
            <pc:sldMk cId="0" sldId="263"/>
            <ac:picMk id="146" creationId="{00000000-0000-0000-0000-000000000000}"/>
          </ac:picMkLst>
        </pc:picChg>
        <pc:picChg chg="mod">
          <ac:chgData name="Jenna Henkel" userId="966ade77-59de-4fb0-a61c-9a59b00f07f6" providerId="ADAL" clId="{BEC8EC82-5F47-4941-8647-E7E5F8D4C18A}" dt="2023-11-01T20:12:55.337" v="1613" actId="1076"/>
          <ac:picMkLst>
            <pc:docMk/>
            <pc:sldMk cId="0" sldId="263"/>
            <ac:picMk id="147" creationId="{00000000-0000-0000-0000-000000000000}"/>
          </ac:picMkLst>
        </pc:picChg>
      </pc:sldChg>
      <pc:sldChg chg="delSp modSp mod">
        <pc:chgData name="Jenna Henkel" userId="966ade77-59de-4fb0-a61c-9a59b00f07f6" providerId="ADAL" clId="{BEC8EC82-5F47-4941-8647-E7E5F8D4C18A}" dt="2023-11-01T19:21:58.962" v="979" actId="478"/>
        <pc:sldMkLst>
          <pc:docMk/>
          <pc:sldMk cId="0" sldId="264"/>
        </pc:sldMkLst>
        <pc:spChg chg="mod">
          <ac:chgData name="Jenna Henkel" userId="966ade77-59de-4fb0-a61c-9a59b00f07f6" providerId="ADAL" clId="{BEC8EC82-5F47-4941-8647-E7E5F8D4C18A}" dt="2023-11-01T19:21:47.956" v="976" actId="1076"/>
          <ac:spMkLst>
            <pc:docMk/>
            <pc:sldMk cId="0" sldId="264"/>
            <ac:spMk id="152" creationId="{00000000-0000-0000-0000-000000000000}"/>
          </ac:spMkLst>
        </pc:spChg>
        <pc:spChg chg="del">
          <ac:chgData name="Jenna Henkel" userId="966ade77-59de-4fb0-a61c-9a59b00f07f6" providerId="ADAL" clId="{BEC8EC82-5F47-4941-8647-E7E5F8D4C18A}" dt="2023-11-01T19:21:58.962" v="979" actId="478"/>
          <ac:spMkLst>
            <pc:docMk/>
            <pc:sldMk cId="0" sldId="264"/>
            <ac:spMk id="156" creationId="{00000000-0000-0000-0000-000000000000}"/>
          </ac:spMkLst>
        </pc:spChg>
        <pc:picChg chg="del">
          <ac:chgData name="Jenna Henkel" userId="966ade77-59de-4fb0-a61c-9a59b00f07f6" providerId="ADAL" clId="{BEC8EC82-5F47-4941-8647-E7E5F8D4C18A}" dt="2023-11-01T19:21:43.959" v="975" actId="478"/>
          <ac:picMkLst>
            <pc:docMk/>
            <pc:sldMk cId="0" sldId="264"/>
            <ac:picMk id="155" creationId="{00000000-0000-0000-0000-000000000000}"/>
          </ac:picMkLst>
        </pc:picChg>
        <pc:picChg chg="mod">
          <ac:chgData name="Jenna Henkel" userId="966ade77-59de-4fb0-a61c-9a59b00f07f6" providerId="ADAL" clId="{BEC8EC82-5F47-4941-8647-E7E5F8D4C18A}" dt="2023-11-01T19:21:55.203" v="978" actId="1076"/>
          <ac:picMkLst>
            <pc:docMk/>
            <pc:sldMk cId="0" sldId="264"/>
            <ac:picMk id="157" creationId="{00000000-0000-0000-0000-000000000000}"/>
          </ac:picMkLst>
        </pc:picChg>
      </pc:sldChg>
      <pc:sldChg chg="delSp modSp mod">
        <pc:chgData name="Jenna Henkel" userId="966ade77-59de-4fb0-a61c-9a59b00f07f6" providerId="ADAL" clId="{BEC8EC82-5F47-4941-8647-E7E5F8D4C18A}" dt="2023-11-01T20:15:04.721" v="1649" actId="20577"/>
        <pc:sldMkLst>
          <pc:docMk/>
          <pc:sldMk cId="0" sldId="265"/>
        </pc:sldMkLst>
        <pc:spChg chg="mod">
          <ac:chgData name="Jenna Henkel" userId="966ade77-59de-4fb0-a61c-9a59b00f07f6" providerId="ADAL" clId="{BEC8EC82-5F47-4941-8647-E7E5F8D4C18A}" dt="2023-11-01T19:22:14.930" v="982" actId="1076"/>
          <ac:spMkLst>
            <pc:docMk/>
            <pc:sldMk cId="0" sldId="265"/>
            <ac:spMk id="162" creationId="{00000000-0000-0000-0000-000000000000}"/>
          </ac:spMkLst>
        </pc:spChg>
        <pc:spChg chg="mod">
          <ac:chgData name="Jenna Henkel" userId="966ade77-59de-4fb0-a61c-9a59b00f07f6" providerId="ADAL" clId="{BEC8EC82-5F47-4941-8647-E7E5F8D4C18A}" dt="2023-11-01T20:15:04.721" v="1649" actId="20577"/>
          <ac:spMkLst>
            <pc:docMk/>
            <pc:sldMk cId="0" sldId="265"/>
            <ac:spMk id="166" creationId="{00000000-0000-0000-0000-000000000000}"/>
          </ac:spMkLst>
        </pc:spChg>
        <pc:picChg chg="del">
          <ac:chgData name="Jenna Henkel" userId="966ade77-59de-4fb0-a61c-9a59b00f07f6" providerId="ADAL" clId="{BEC8EC82-5F47-4941-8647-E7E5F8D4C18A}" dt="2023-11-01T19:22:11.688" v="981" actId="478"/>
          <ac:picMkLst>
            <pc:docMk/>
            <pc:sldMk cId="0" sldId="265"/>
            <ac:picMk id="165" creationId="{00000000-0000-0000-0000-000000000000}"/>
          </ac:picMkLst>
        </pc:picChg>
        <pc:picChg chg="mod">
          <ac:chgData name="Jenna Henkel" userId="966ade77-59de-4fb0-a61c-9a59b00f07f6" providerId="ADAL" clId="{BEC8EC82-5F47-4941-8647-E7E5F8D4C18A}" dt="2023-11-01T19:22:30.854" v="985" actId="1076"/>
          <ac:picMkLst>
            <pc:docMk/>
            <pc:sldMk cId="0" sldId="265"/>
            <ac:picMk id="167" creationId="{00000000-0000-0000-0000-000000000000}"/>
          </ac:picMkLst>
        </pc:picChg>
        <pc:picChg chg="mod">
          <ac:chgData name="Jenna Henkel" userId="966ade77-59de-4fb0-a61c-9a59b00f07f6" providerId="ADAL" clId="{BEC8EC82-5F47-4941-8647-E7E5F8D4C18A}" dt="2023-11-01T19:22:41.986" v="987" actId="1076"/>
          <ac:picMkLst>
            <pc:docMk/>
            <pc:sldMk cId="0" sldId="265"/>
            <ac:picMk id="168" creationId="{00000000-0000-0000-0000-000000000000}"/>
          </ac:picMkLst>
        </pc:picChg>
      </pc:sldChg>
      <pc:sldChg chg="delSp modSp mod">
        <pc:chgData name="Jenna Henkel" userId="966ade77-59de-4fb0-a61c-9a59b00f07f6" providerId="ADAL" clId="{BEC8EC82-5F47-4941-8647-E7E5F8D4C18A}" dt="2023-11-01T20:16:26.247" v="1804" actId="20577"/>
        <pc:sldMkLst>
          <pc:docMk/>
          <pc:sldMk cId="0" sldId="266"/>
        </pc:sldMkLst>
        <pc:spChg chg="mod">
          <ac:chgData name="Jenna Henkel" userId="966ade77-59de-4fb0-a61c-9a59b00f07f6" providerId="ADAL" clId="{BEC8EC82-5F47-4941-8647-E7E5F8D4C18A}" dt="2023-11-01T19:23:32.745" v="1060" actId="1076"/>
          <ac:spMkLst>
            <pc:docMk/>
            <pc:sldMk cId="0" sldId="266"/>
            <ac:spMk id="173" creationId="{00000000-0000-0000-0000-000000000000}"/>
          </ac:spMkLst>
        </pc:spChg>
        <pc:spChg chg="mod">
          <ac:chgData name="Jenna Henkel" userId="966ade77-59de-4fb0-a61c-9a59b00f07f6" providerId="ADAL" clId="{BEC8EC82-5F47-4941-8647-E7E5F8D4C18A}" dt="2023-11-01T20:16:26.247" v="1804" actId="20577"/>
          <ac:spMkLst>
            <pc:docMk/>
            <pc:sldMk cId="0" sldId="266"/>
            <ac:spMk id="177" creationId="{00000000-0000-0000-0000-000000000000}"/>
          </ac:spMkLst>
        </pc:spChg>
        <pc:picChg chg="del">
          <ac:chgData name="Jenna Henkel" userId="966ade77-59de-4fb0-a61c-9a59b00f07f6" providerId="ADAL" clId="{BEC8EC82-5F47-4941-8647-E7E5F8D4C18A}" dt="2023-11-01T19:23:28.305" v="1058" actId="478"/>
          <ac:picMkLst>
            <pc:docMk/>
            <pc:sldMk cId="0" sldId="266"/>
            <ac:picMk id="176" creationId="{00000000-0000-0000-0000-000000000000}"/>
          </ac:picMkLst>
        </pc:picChg>
        <pc:picChg chg="mod">
          <ac:chgData name="Jenna Henkel" userId="966ade77-59de-4fb0-a61c-9a59b00f07f6" providerId="ADAL" clId="{BEC8EC82-5F47-4941-8647-E7E5F8D4C18A}" dt="2023-11-01T19:24:12.851" v="1068" actId="1076"/>
          <ac:picMkLst>
            <pc:docMk/>
            <pc:sldMk cId="0" sldId="266"/>
            <ac:picMk id="178" creationId="{00000000-0000-0000-0000-000000000000}"/>
          </ac:picMkLst>
        </pc:picChg>
        <pc:picChg chg="mod">
          <ac:chgData name="Jenna Henkel" userId="966ade77-59de-4fb0-a61c-9a59b00f07f6" providerId="ADAL" clId="{BEC8EC82-5F47-4941-8647-E7E5F8D4C18A}" dt="2023-11-01T19:24:17.048" v="1069" actId="1076"/>
          <ac:picMkLst>
            <pc:docMk/>
            <pc:sldMk cId="0" sldId="266"/>
            <ac:picMk id="179" creationId="{00000000-0000-0000-0000-000000000000}"/>
          </ac:picMkLst>
        </pc:picChg>
        <pc:picChg chg="mod">
          <ac:chgData name="Jenna Henkel" userId="966ade77-59de-4fb0-a61c-9a59b00f07f6" providerId="ADAL" clId="{BEC8EC82-5F47-4941-8647-E7E5F8D4C18A}" dt="2023-11-01T19:24:04.919" v="1067" actId="1076"/>
          <ac:picMkLst>
            <pc:docMk/>
            <pc:sldMk cId="0" sldId="266"/>
            <ac:picMk id="180" creationId="{00000000-0000-0000-0000-000000000000}"/>
          </ac:picMkLst>
        </pc:picChg>
      </pc:sldChg>
      <pc:sldChg chg="delSp modSp mod">
        <pc:chgData name="Jenna Henkel" userId="966ade77-59de-4fb0-a61c-9a59b00f07f6" providerId="ADAL" clId="{BEC8EC82-5F47-4941-8647-E7E5F8D4C18A}" dt="2023-11-01T20:17:42.335" v="1837" actId="20577"/>
        <pc:sldMkLst>
          <pc:docMk/>
          <pc:sldMk cId="0" sldId="267"/>
        </pc:sldMkLst>
        <pc:spChg chg="mod">
          <ac:chgData name="Jenna Henkel" userId="966ade77-59de-4fb0-a61c-9a59b00f07f6" providerId="ADAL" clId="{BEC8EC82-5F47-4941-8647-E7E5F8D4C18A}" dt="2023-11-01T19:25:22.107" v="1132" actId="1076"/>
          <ac:spMkLst>
            <pc:docMk/>
            <pc:sldMk cId="0" sldId="267"/>
            <ac:spMk id="185" creationId="{00000000-0000-0000-0000-000000000000}"/>
          </ac:spMkLst>
        </pc:spChg>
        <pc:spChg chg="mod">
          <ac:chgData name="Jenna Henkel" userId="966ade77-59de-4fb0-a61c-9a59b00f07f6" providerId="ADAL" clId="{BEC8EC82-5F47-4941-8647-E7E5F8D4C18A}" dt="2023-11-01T20:17:42.335" v="1837" actId="20577"/>
          <ac:spMkLst>
            <pc:docMk/>
            <pc:sldMk cId="0" sldId="267"/>
            <ac:spMk id="189" creationId="{00000000-0000-0000-0000-000000000000}"/>
          </ac:spMkLst>
        </pc:spChg>
        <pc:picChg chg="del">
          <ac:chgData name="Jenna Henkel" userId="966ade77-59de-4fb0-a61c-9a59b00f07f6" providerId="ADAL" clId="{BEC8EC82-5F47-4941-8647-E7E5F8D4C18A}" dt="2023-11-01T19:25:15.650" v="1130" actId="478"/>
          <ac:picMkLst>
            <pc:docMk/>
            <pc:sldMk cId="0" sldId="267"/>
            <ac:picMk id="188" creationId="{00000000-0000-0000-0000-000000000000}"/>
          </ac:picMkLst>
        </pc:picChg>
        <pc:picChg chg="mod">
          <ac:chgData name="Jenna Henkel" userId="966ade77-59de-4fb0-a61c-9a59b00f07f6" providerId="ADAL" clId="{BEC8EC82-5F47-4941-8647-E7E5F8D4C18A}" dt="2023-11-01T19:26:43.256" v="1142" actId="1076"/>
          <ac:picMkLst>
            <pc:docMk/>
            <pc:sldMk cId="0" sldId="267"/>
            <ac:picMk id="190" creationId="{00000000-0000-0000-0000-000000000000}"/>
          </ac:picMkLst>
        </pc:picChg>
        <pc:picChg chg="mod">
          <ac:chgData name="Jenna Henkel" userId="966ade77-59de-4fb0-a61c-9a59b00f07f6" providerId="ADAL" clId="{BEC8EC82-5F47-4941-8647-E7E5F8D4C18A}" dt="2023-11-01T19:26:48.004" v="1143" actId="1076"/>
          <ac:picMkLst>
            <pc:docMk/>
            <pc:sldMk cId="0" sldId="267"/>
            <ac:picMk id="191" creationId="{00000000-0000-0000-0000-000000000000}"/>
          </ac:picMkLst>
        </pc:picChg>
        <pc:picChg chg="mod">
          <ac:chgData name="Jenna Henkel" userId="966ade77-59de-4fb0-a61c-9a59b00f07f6" providerId="ADAL" clId="{BEC8EC82-5F47-4941-8647-E7E5F8D4C18A}" dt="2023-11-01T19:26:40.318" v="1141" actId="1076"/>
          <ac:picMkLst>
            <pc:docMk/>
            <pc:sldMk cId="0" sldId="267"/>
            <ac:picMk id="192" creationId="{00000000-0000-0000-0000-000000000000}"/>
          </ac:picMkLst>
        </pc:picChg>
      </pc:sldChg>
      <pc:sldChg chg="delSp modSp mod">
        <pc:chgData name="Jenna Henkel" userId="966ade77-59de-4fb0-a61c-9a59b00f07f6" providerId="ADAL" clId="{BEC8EC82-5F47-4941-8647-E7E5F8D4C18A}" dt="2023-11-01T20:18:29.596" v="1867" actId="20577"/>
        <pc:sldMkLst>
          <pc:docMk/>
          <pc:sldMk cId="0" sldId="268"/>
        </pc:sldMkLst>
        <pc:spChg chg="mod">
          <ac:chgData name="Jenna Henkel" userId="966ade77-59de-4fb0-a61c-9a59b00f07f6" providerId="ADAL" clId="{BEC8EC82-5F47-4941-8647-E7E5F8D4C18A}" dt="2023-11-01T19:28:45.101" v="1269" actId="1076"/>
          <ac:spMkLst>
            <pc:docMk/>
            <pc:sldMk cId="0" sldId="268"/>
            <ac:spMk id="197" creationId="{00000000-0000-0000-0000-000000000000}"/>
          </ac:spMkLst>
        </pc:spChg>
        <pc:spChg chg="mod">
          <ac:chgData name="Jenna Henkel" userId="966ade77-59de-4fb0-a61c-9a59b00f07f6" providerId="ADAL" clId="{BEC8EC82-5F47-4941-8647-E7E5F8D4C18A}" dt="2023-11-01T20:18:29.596" v="1867" actId="20577"/>
          <ac:spMkLst>
            <pc:docMk/>
            <pc:sldMk cId="0" sldId="268"/>
            <ac:spMk id="201" creationId="{00000000-0000-0000-0000-000000000000}"/>
          </ac:spMkLst>
        </pc:spChg>
        <pc:picChg chg="del">
          <ac:chgData name="Jenna Henkel" userId="966ade77-59de-4fb0-a61c-9a59b00f07f6" providerId="ADAL" clId="{BEC8EC82-5F47-4941-8647-E7E5F8D4C18A}" dt="2023-11-01T19:28:36.021" v="1267" actId="478"/>
          <ac:picMkLst>
            <pc:docMk/>
            <pc:sldMk cId="0" sldId="268"/>
            <ac:picMk id="200" creationId="{00000000-0000-0000-0000-000000000000}"/>
          </ac:picMkLst>
        </pc:picChg>
        <pc:picChg chg="mod">
          <ac:chgData name="Jenna Henkel" userId="966ade77-59de-4fb0-a61c-9a59b00f07f6" providerId="ADAL" clId="{BEC8EC82-5F47-4941-8647-E7E5F8D4C18A}" dt="2023-11-01T19:29:02.757" v="1275" actId="1076"/>
          <ac:picMkLst>
            <pc:docMk/>
            <pc:sldMk cId="0" sldId="268"/>
            <ac:picMk id="202" creationId="{00000000-0000-0000-0000-000000000000}"/>
          </ac:picMkLst>
        </pc:picChg>
        <pc:picChg chg="mod">
          <ac:chgData name="Jenna Henkel" userId="966ade77-59de-4fb0-a61c-9a59b00f07f6" providerId="ADAL" clId="{BEC8EC82-5F47-4941-8647-E7E5F8D4C18A}" dt="2023-11-01T19:29:04.975" v="1276" actId="1076"/>
          <ac:picMkLst>
            <pc:docMk/>
            <pc:sldMk cId="0" sldId="268"/>
            <ac:picMk id="203" creationId="{00000000-0000-0000-0000-000000000000}"/>
          </ac:picMkLst>
        </pc:picChg>
      </pc:sldChg>
      <pc:sldChg chg="delSp modSp mod">
        <pc:chgData name="Jenna Henkel" userId="966ade77-59de-4fb0-a61c-9a59b00f07f6" providerId="ADAL" clId="{BEC8EC82-5F47-4941-8647-E7E5F8D4C18A}" dt="2023-11-01T20:20:41.933" v="1935" actId="20577"/>
        <pc:sldMkLst>
          <pc:docMk/>
          <pc:sldMk cId="0" sldId="269"/>
        </pc:sldMkLst>
        <pc:spChg chg="mod">
          <ac:chgData name="Jenna Henkel" userId="966ade77-59de-4fb0-a61c-9a59b00f07f6" providerId="ADAL" clId="{BEC8EC82-5F47-4941-8647-E7E5F8D4C18A}" dt="2023-11-01T20:05:33.899" v="1393" actId="1076"/>
          <ac:spMkLst>
            <pc:docMk/>
            <pc:sldMk cId="0" sldId="269"/>
            <ac:spMk id="208" creationId="{00000000-0000-0000-0000-000000000000}"/>
          </ac:spMkLst>
        </pc:spChg>
        <pc:spChg chg="mod">
          <ac:chgData name="Jenna Henkel" userId="966ade77-59de-4fb0-a61c-9a59b00f07f6" providerId="ADAL" clId="{BEC8EC82-5F47-4941-8647-E7E5F8D4C18A}" dt="2023-11-01T20:20:41.933" v="1935" actId="20577"/>
          <ac:spMkLst>
            <pc:docMk/>
            <pc:sldMk cId="0" sldId="269"/>
            <ac:spMk id="212" creationId="{00000000-0000-0000-0000-000000000000}"/>
          </ac:spMkLst>
        </pc:spChg>
        <pc:picChg chg="del">
          <ac:chgData name="Jenna Henkel" userId="966ade77-59de-4fb0-a61c-9a59b00f07f6" providerId="ADAL" clId="{BEC8EC82-5F47-4941-8647-E7E5F8D4C18A}" dt="2023-11-01T20:05:30.382" v="1392" actId="478"/>
          <ac:picMkLst>
            <pc:docMk/>
            <pc:sldMk cId="0" sldId="269"/>
            <ac:picMk id="211" creationId="{00000000-0000-0000-0000-000000000000}"/>
          </ac:picMkLst>
        </pc:picChg>
        <pc:picChg chg="mod">
          <ac:chgData name="Jenna Henkel" userId="966ade77-59de-4fb0-a61c-9a59b00f07f6" providerId="ADAL" clId="{BEC8EC82-5F47-4941-8647-E7E5F8D4C18A}" dt="2023-11-01T20:04:50.407" v="1338" actId="1076"/>
          <ac:picMkLst>
            <pc:docMk/>
            <pc:sldMk cId="0" sldId="269"/>
            <ac:picMk id="213" creationId="{00000000-0000-0000-0000-000000000000}"/>
          </ac:picMkLst>
        </pc:picChg>
        <pc:picChg chg="mod">
          <ac:chgData name="Jenna Henkel" userId="966ade77-59de-4fb0-a61c-9a59b00f07f6" providerId="ADAL" clId="{BEC8EC82-5F47-4941-8647-E7E5F8D4C18A}" dt="2023-11-01T20:04:46.262" v="1337" actId="1076"/>
          <ac:picMkLst>
            <pc:docMk/>
            <pc:sldMk cId="0" sldId="269"/>
            <ac:picMk id="214" creationId="{00000000-0000-0000-0000-000000000000}"/>
          </ac:picMkLst>
        </pc:picChg>
      </pc:sldChg>
      <pc:sldChg chg="delSp modSp mod">
        <pc:chgData name="Jenna Henkel" userId="966ade77-59de-4fb0-a61c-9a59b00f07f6" providerId="ADAL" clId="{BEC8EC82-5F47-4941-8647-E7E5F8D4C18A}" dt="2023-11-01T20:23:48.904" v="2093" actId="33524"/>
        <pc:sldMkLst>
          <pc:docMk/>
          <pc:sldMk cId="0" sldId="270"/>
        </pc:sldMkLst>
        <pc:spChg chg="mod">
          <ac:chgData name="Jenna Henkel" userId="966ade77-59de-4fb0-a61c-9a59b00f07f6" providerId="ADAL" clId="{BEC8EC82-5F47-4941-8647-E7E5F8D4C18A}" dt="2023-11-01T20:08:06.352" v="1493" actId="1076"/>
          <ac:spMkLst>
            <pc:docMk/>
            <pc:sldMk cId="0" sldId="270"/>
            <ac:spMk id="219" creationId="{00000000-0000-0000-0000-000000000000}"/>
          </ac:spMkLst>
        </pc:spChg>
        <pc:spChg chg="mod">
          <ac:chgData name="Jenna Henkel" userId="966ade77-59de-4fb0-a61c-9a59b00f07f6" providerId="ADAL" clId="{BEC8EC82-5F47-4941-8647-E7E5F8D4C18A}" dt="2023-11-01T20:23:48.904" v="2093" actId="33524"/>
          <ac:spMkLst>
            <pc:docMk/>
            <pc:sldMk cId="0" sldId="270"/>
            <ac:spMk id="223" creationId="{00000000-0000-0000-0000-000000000000}"/>
          </ac:spMkLst>
        </pc:spChg>
        <pc:picChg chg="del">
          <ac:chgData name="Jenna Henkel" userId="966ade77-59de-4fb0-a61c-9a59b00f07f6" providerId="ADAL" clId="{BEC8EC82-5F47-4941-8647-E7E5F8D4C18A}" dt="2023-11-01T20:08:01.650" v="1491" actId="478"/>
          <ac:picMkLst>
            <pc:docMk/>
            <pc:sldMk cId="0" sldId="270"/>
            <ac:picMk id="222" creationId="{00000000-0000-0000-0000-000000000000}"/>
          </ac:picMkLst>
        </pc:picChg>
        <pc:picChg chg="mod">
          <ac:chgData name="Jenna Henkel" userId="966ade77-59de-4fb0-a61c-9a59b00f07f6" providerId="ADAL" clId="{BEC8EC82-5F47-4941-8647-E7E5F8D4C18A}" dt="2023-11-01T20:05:54.571" v="1395" actId="1076"/>
          <ac:picMkLst>
            <pc:docMk/>
            <pc:sldMk cId="0" sldId="270"/>
            <ac:picMk id="224" creationId="{00000000-0000-0000-0000-000000000000}"/>
          </ac:picMkLst>
        </pc:picChg>
        <pc:picChg chg="mod">
          <ac:chgData name="Jenna Henkel" userId="966ade77-59de-4fb0-a61c-9a59b00f07f6" providerId="ADAL" clId="{BEC8EC82-5F47-4941-8647-E7E5F8D4C18A}" dt="2023-11-01T20:05:59.162" v="1397" actId="1076"/>
          <ac:picMkLst>
            <pc:docMk/>
            <pc:sldMk cId="0" sldId="270"/>
            <ac:picMk id="225" creationId="{00000000-0000-0000-0000-000000000000}"/>
          </ac:picMkLst>
        </pc:picChg>
        <pc:picChg chg="mod">
          <ac:chgData name="Jenna Henkel" userId="966ade77-59de-4fb0-a61c-9a59b00f07f6" providerId="ADAL" clId="{BEC8EC82-5F47-4941-8647-E7E5F8D4C18A}" dt="2023-11-01T20:05:56.892" v="1396" actId="1076"/>
          <ac:picMkLst>
            <pc:docMk/>
            <pc:sldMk cId="0" sldId="270"/>
            <ac:picMk id="226" creationId="{00000000-0000-0000-0000-000000000000}"/>
          </ac:picMkLst>
        </pc:picChg>
      </pc:sldChg>
      <pc:sldChg chg="delSp modSp mod ord">
        <pc:chgData name="Jenna Henkel" userId="966ade77-59de-4fb0-a61c-9a59b00f07f6" providerId="ADAL" clId="{BEC8EC82-5F47-4941-8647-E7E5F8D4C18A}" dt="2023-11-01T20:23:29.661" v="2092" actId="20577"/>
        <pc:sldMkLst>
          <pc:docMk/>
          <pc:sldMk cId="0" sldId="271"/>
        </pc:sldMkLst>
        <pc:spChg chg="mod">
          <ac:chgData name="Jenna Henkel" userId="966ade77-59de-4fb0-a61c-9a59b00f07f6" providerId="ADAL" clId="{BEC8EC82-5F47-4941-8647-E7E5F8D4C18A}" dt="2023-11-01T20:08:15.210" v="1496" actId="1076"/>
          <ac:spMkLst>
            <pc:docMk/>
            <pc:sldMk cId="0" sldId="271"/>
            <ac:spMk id="231" creationId="{00000000-0000-0000-0000-000000000000}"/>
          </ac:spMkLst>
        </pc:spChg>
        <pc:spChg chg="mod">
          <ac:chgData name="Jenna Henkel" userId="966ade77-59de-4fb0-a61c-9a59b00f07f6" providerId="ADAL" clId="{BEC8EC82-5F47-4941-8647-E7E5F8D4C18A}" dt="2023-11-01T20:23:29.661" v="2092" actId="20577"/>
          <ac:spMkLst>
            <pc:docMk/>
            <pc:sldMk cId="0" sldId="271"/>
            <ac:spMk id="235" creationId="{00000000-0000-0000-0000-000000000000}"/>
          </ac:spMkLst>
        </pc:spChg>
        <pc:picChg chg="del">
          <ac:chgData name="Jenna Henkel" userId="966ade77-59de-4fb0-a61c-9a59b00f07f6" providerId="ADAL" clId="{BEC8EC82-5F47-4941-8647-E7E5F8D4C18A}" dt="2023-11-01T20:08:09.996" v="1494" actId="478"/>
          <ac:picMkLst>
            <pc:docMk/>
            <pc:sldMk cId="0" sldId="271"/>
            <ac:picMk id="234" creationId="{00000000-0000-0000-0000-000000000000}"/>
          </ac:picMkLst>
        </pc:picChg>
        <pc:picChg chg="mod">
          <ac:chgData name="Jenna Henkel" userId="966ade77-59de-4fb0-a61c-9a59b00f07f6" providerId="ADAL" clId="{BEC8EC82-5F47-4941-8647-E7E5F8D4C18A}" dt="2023-11-01T20:06:42.712" v="1444" actId="1076"/>
          <ac:picMkLst>
            <pc:docMk/>
            <pc:sldMk cId="0" sldId="271"/>
            <ac:picMk id="236" creationId="{00000000-0000-0000-0000-000000000000}"/>
          </ac:picMkLst>
        </pc:picChg>
        <pc:picChg chg="mod">
          <ac:chgData name="Jenna Henkel" userId="966ade77-59de-4fb0-a61c-9a59b00f07f6" providerId="ADAL" clId="{BEC8EC82-5F47-4941-8647-E7E5F8D4C18A}" dt="2023-11-01T20:22:37.214" v="2024" actId="1076"/>
          <ac:picMkLst>
            <pc:docMk/>
            <pc:sldMk cId="0" sldId="271"/>
            <ac:picMk id="237" creationId="{00000000-0000-0000-0000-000000000000}"/>
          </ac:picMkLst>
        </pc:picChg>
      </pc:sldChg>
      <pc:sldChg chg="delSp modSp mod">
        <pc:chgData name="Jenna Henkel" userId="966ade77-59de-4fb0-a61c-9a59b00f07f6" providerId="ADAL" clId="{BEC8EC82-5F47-4941-8647-E7E5F8D4C18A}" dt="2023-11-01T20:26:17.641" v="2163" actId="20577"/>
        <pc:sldMkLst>
          <pc:docMk/>
          <pc:sldMk cId="0" sldId="272"/>
        </pc:sldMkLst>
        <pc:spChg chg="mod">
          <ac:chgData name="Jenna Henkel" userId="966ade77-59de-4fb0-a61c-9a59b00f07f6" providerId="ADAL" clId="{BEC8EC82-5F47-4941-8647-E7E5F8D4C18A}" dt="2023-11-01T20:08:24.680" v="1499" actId="1076"/>
          <ac:spMkLst>
            <pc:docMk/>
            <pc:sldMk cId="0" sldId="272"/>
            <ac:spMk id="242" creationId="{00000000-0000-0000-0000-000000000000}"/>
          </ac:spMkLst>
        </pc:spChg>
        <pc:spChg chg="mod">
          <ac:chgData name="Jenna Henkel" userId="966ade77-59de-4fb0-a61c-9a59b00f07f6" providerId="ADAL" clId="{BEC8EC82-5F47-4941-8647-E7E5F8D4C18A}" dt="2023-11-01T20:26:17.641" v="2163" actId="20577"/>
          <ac:spMkLst>
            <pc:docMk/>
            <pc:sldMk cId="0" sldId="272"/>
            <ac:spMk id="246" creationId="{00000000-0000-0000-0000-000000000000}"/>
          </ac:spMkLst>
        </pc:spChg>
        <pc:picChg chg="del">
          <ac:chgData name="Jenna Henkel" userId="966ade77-59de-4fb0-a61c-9a59b00f07f6" providerId="ADAL" clId="{BEC8EC82-5F47-4941-8647-E7E5F8D4C18A}" dt="2023-11-01T20:08:18.859" v="1497" actId="478"/>
          <ac:picMkLst>
            <pc:docMk/>
            <pc:sldMk cId="0" sldId="272"/>
            <ac:picMk id="245" creationId="{00000000-0000-0000-0000-000000000000}"/>
          </ac:picMkLst>
        </pc:picChg>
        <pc:picChg chg="mod">
          <ac:chgData name="Jenna Henkel" userId="966ade77-59de-4fb0-a61c-9a59b00f07f6" providerId="ADAL" clId="{BEC8EC82-5F47-4941-8647-E7E5F8D4C18A}" dt="2023-11-01T20:08:53.476" v="1503" actId="1076"/>
          <ac:picMkLst>
            <pc:docMk/>
            <pc:sldMk cId="0" sldId="272"/>
            <ac:picMk id="247" creationId="{00000000-0000-0000-0000-000000000000}"/>
          </ac:picMkLst>
        </pc:picChg>
        <pc:picChg chg="mod">
          <ac:chgData name="Jenna Henkel" userId="966ade77-59de-4fb0-a61c-9a59b00f07f6" providerId="ADAL" clId="{BEC8EC82-5F47-4941-8647-E7E5F8D4C18A}" dt="2023-11-01T20:24:33.239" v="2114" actId="1076"/>
          <ac:picMkLst>
            <pc:docMk/>
            <pc:sldMk cId="0" sldId="272"/>
            <ac:picMk id="248" creationId="{00000000-0000-0000-0000-000000000000}"/>
          </ac:picMkLst>
        </pc:picChg>
      </pc:sldChg>
      <pc:sldChg chg="addSp delSp modSp mod ord">
        <pc:chgData name="Jenna Henkel" userId="966ade77-59de-4fb0-a61c-9a59b00f07f6" providerId="ADAL" clId="{BEC8EC82-5F47-4941-8647-E7E5F8D4C18A}" dt="2023-11-01T20:31:14.476" v="2510"/>
        <pc:sldMkLst>
          <pc:docMk/>
          <pc:sldMk cId="0" sldId="273"/>
        </pc:sldMkLst>
        <pc:spChg chg="add del mod">
          <ac:chgData name="Jenna Henkel" userId="966ade77-59de-4fb0-a61c-9a59b00f07f6" providerId="ADAL" clId="{BEC8EC82-5F47-4941-8647-E7E5F8D4C18A}" dt="2023-11-01T20:25:37.477" v="2117" actId="478"/>
          <ac:spMkLst>
            <pc:docMk/>
            <pc:sldMk cId="0" sldId="273"/>
            <ac:spMk id="3" creationId="{88EA210B-ABCE-410B-6104-9F225F8018EC}"/>
          </ac:spMkLst>
        </pc:spChg>
        <pc:spChg chg="mod">
          <ac:chgData name="Jenna Henkel" userId="966ade77-59de-4fb0-a61c-9a59b00f07f6" providerId="ADAL" clId="{BEC8EC82-5F47-4941-8647-E7E5F8D4C18A}" dt="2023-11-01T20:31:07.228" v="2508" actId="20577"/>
          <ac:spMkLst>
            <pc:docMk/>
            <pc:sldMk cId="0" sldId="273"/>
            <ac:spMk id="253" creationId="{00000000-0000-0000-0000-000000000000}"/>
          </ac:spMkLst>
        </pc:spChg>
        <pc:spChg chg="del">
          <ac:chgData name="Jenna Henkel" userId="966ade77-59de-4fb0-a61c-9a59b00f07f6" providerId="ADAL" clId="{BEC8EC82-5F47-4941-8647-E7E5F8D4C18A}" dt="2023-11-01T20:25:18.411" v="2115" actId="478"/>
          <ac:spMkLst>
            <pc:docMk/>
            <pc:sldMk cId="0" sldId="273"/>
            <ac:spMk id="257" creationId="{00000000-0000-0000-0000-000000000000}"/>
          </ac:spMkLst>
        </pc:spChg>
        <pc:picChg chg="del">
          <ac:chgData name="Jenna Henkel" userId="966ade77-59de-4fb0-a61c-9a59b00f07f6" providerId="ADAL" clId="{BEC8EC82-5F47-4941-8647-E7E5F8D4C18A}" dt="2023-11-01T20:25:47.790" v="2139" actId="478"/>
          <ac:picMkLst>
            <pc:docMk/>
            <pc:sldMk cId="0" sldId="273"/>
            <ac:picMk id="256" creationId="{00000000-0000-0000-0000-000000000000}"/>
          </ac:picMkLst>
        </pc:picChg>
        <pc:picChg chg="mod">
          <ac:chgData name="Jenna Henkel" userId="966ade77-59de-4fb0-a61c-9a59b00f07f6" providerId="ADAL" clId="{BEC8EC82-5F47-4941-8647-E7E5F8D4C18A}" dt="2023-11-01T20:25:32.792" v="2116" actId="1076"/>
          <ac:picMkLst>
            <pc:docMk/>
            <pc:sldMk cId="0" sldId="273"/>
            <ac:picMk id="258" creationId="{00000000-0000-0000-0000-000000000000}"/>
          </ac:picMkLst>
        </pc:picChg>
      </pc:sldChg>
      <pc:sldChg chg="delSp modSp mod">
        <pc:chgData name="Jenna Henkel" userId="966ade77-59de-4fb0-a61c-9a59b00f07f6" providerId="ADAL" clId="{BEC8EC82-5F47-4941-8647-E7E5F8D4C18A}" dt="2023-11-01T20:30:00.829" v="2425" actId="20577"/>
        <pc:sldMkLst>
          <pc:docMk/>
          <pc:sldMk cId="0" sldId="274"/>
        </pc:sldMkLst>
        <pc:spChg chg="mod">
          <ac:chgData name="Jenna Henkel" userId="966ade77-59de-4fb0-a61c-9a59b00f07f6" providerId="ADAL" clId="{BEC8EC82-5F47-4941-8647-E7E5F8D4C18A}" dt="2023-11-01T20:26:30.650" v="2166" actId="1076"/>
          <ac:spMkLst>
            <pc:docMk/>
            <pc:sldMk cId="0" sldId="274"/>
            <ac:spMk id="264" creationId="{00000000-0000-0000-0000-000000000000}"/>
          </ac:spMkLst>
        </pc:spChg>
        <pc:spChg chg="mod">
          <ac:chgData name="Jenna Henkel" userId="966ade77-59de-4fb0-a61c-9a59b00f07f6" providerId="ADAL" clId="{BEC8EC82-5F47-4941-8647-E7E5F8D4C18A}" dt="2023-11-01T20:30:00.829" v="2425" actId="20577"/>
          <ac:spMkLst>
            <pc:docMk/>
            <pc:sldMk cId="0" sldId="274"/>
            <ac:spMk id="268" creationId="{00000000-0000-0000-0000-000000000000}"/>
          </ac:spMkLst>
        </pc:spChg>
        <pc:picChg chg="del">
          <ac:chgData name="Jenna Henkel" userId="966ade77-59de-4fb0-a61c-9a59b00f07f6" providerId="ADAL" clId="{BEC8EC82-5F47-4941-8647-E7E5F8D4C18A}" dt="2023-11-01T20:26:24.806" v="2164" actId="478"/>
          <ac:picMkLst>
            <pc:docMk/>
            <pc:sldMk cId="0" sldId="274"/>
            <ac:picMk id="267" creationId="{00000000-0000-0000-0000-000000000000}"/>
          </ac:picMkLst>
        </pc:picChg>
        <pc:picChg chg="mod">
          <ac:chgData name="Jenna Henkel" userId="966ade77-59de-4fb0-a61c-9a59b00f07f6" providerId="ADAL" clId="{BEC8EC82-5F47-4941-8647-E7E5F8D4C18A}" dt="2023-11-01T20:26:33.597" v="2167" actId="1076"/>
          <ac:picMkLst>
            <pc:docMk/>
            <pc:sldMk cId="0" sldId="274"/>
            <ac:picMk id="269" creationId="{00000000-0000-0000-0000-000000000000}"/>
          </ac:picMkLst>
        </pc:picChg>
        <pc:picChg chg="mod">
          <ac:chgData name="Jenna Henkel" userId="966ade77-59de-4fb0-a61c-9a59b00f07f6" providerId="ADAL" clId="{BEC8EC82-5F47-4941-8647-E7E5F8D4C18A}" dt="2023-11-01T20:26:42.145" v="2169" actId="1076"/>
          <ac:picMkLst>
            <pc:docMk/>
            <pc:sldMk cId="0" sldId="274"/>
            <ac:picMk id="270" creationId="{00000000-0000-0000-0000-000000000000}"/>
          </ac:picMkLst>
        </pc:picChg>
      </pc:sldChg>
      <pc:sldChg chg="delSp modSp mod ord">
        <pc:chgData name="Jenna Henkel" userId="966ade77-59de-4fb0-a61c-9a59b00f07f6" providerId="ADAL" clId="{BEC8EC82-5F47-4941-8647-E7E5F8D4C18A}" dt="2023-11-01T20:29:06.148" v="2330" actId="20577"/>
        <pc:sldMkLst>
          <pc:docMk/>
          <pc:sldMk cId="0" sldId="275"/>
        </pc:sldMkLst>
        <pc:spChg chg="mod">
          <ac:chgData name="Jenna Henkel" userId="966ade77-59de-4fb0-a61c-9a59b00f07f6" providerId="ADAL" clId="{BEC8EC82-5F47-4941-8647-E7E5F8D4C18A}" dt="2023-11-01T20:28:21.203" v="2290" actId="1076"/>
          <ac:spMkLst>
            <pc:docMk/>
            <pc:sldMk cId="0" sldId="275"/>
            <ac:spMk id="275" creationId="{00000000-0000-0000-0000-000000000000}"/>
          </ac:spMkLst>
        </pc:spChg>
        <pc:spChg chg="del">
          <ac:chgData name="Jenna Henkel" userId="966ade77-59de-4fb0-a61c-9a59b00f07f6" providerId="ADAL" clId="{BEC8EC82-5F47-4941-8647-E7E5F8D4C18A}" dt="2023-11-01T20:28:28.402" v="2291" actId="478"/>
          <ac:spMkLst>
            <pc:docMk/>
            <pc:sldMk cId="0" sldId="275"/>
            <ac:spMk id="277" creationId="{00000000-0000-0000-0000-000000000000}"/>
          </ac:spMkLst>
        </pc:spChg>
        <pc:spChg chg="mod">
          <ac:chgData name="Jenna Henkel" userId="966ade77-59de-4fb0-a61c-9a59b00f07f6" providerId="ADAL" clId="{BEC8EC82-5F47-4941-8647-E7E5F8D4C18A}" dt="2023-11-01T20:29:06.148" v="2330" actId="20577"/>
          <ac:spMkLst>
            <pc:docMk/>
            <pc:sldMk cId="0" sldId="275"/>
            <ac:spMk id="279" creationId="{00000000-0000-0000-0000-000000000000}"/>
          </ac:spMkLst>
        </pc:spChg>
        <pc:picChg chg="del">
          <ac:chgData name="Jenna Henkel" userId="966ade77-59de-4fb0-a61c-9a59b00f07f6" providerId="ADAL" clId="{BEC8EC82-5F47-4941-8647-E7E5F8D4C18A}" dt="2023-11-01T20:28:32.848" v="2292" actId="478"/>
          <ac:picMkLst>
            <pc:docMk/>
            <pc:sldMk cId="0" sldId="275"/>
            <ac:picMk id="278" creationId="{00000000-0000-0000-0000-000000000000}"/>
          </ac:picMkLst>
        </pc:picChg>
        <pc:picChg chg="mod">
          <ac:chgData name="Jenna Henkel" userId="966ade77-59de-4fb0-a61c-9a59b00f07f6" providerId="ADAL" clId="{BEC8EC82-5F47-4941-8647-E7E5F8D4C18A}" dt="2023-11-01T20:28:42.997" v="2295" actId="1076"/>
          <ac:picMkLst>
            <pc:docMk/>
            <pc:sldMk cId="0" sldId="275"/>
            <ac:picMk id="280" creationId="{00000000-0000-0000-0000-000000000000}"/>
          </ac:picMkLst>
        </pc:picChg>
        <pc:picChg chg="mod">
          <ac:chgData name="Jenna Henkel" userId="966ade77-59de-4fb0-a61c-9a59b00f07f6" providerId="ADAL" clId="{BEC8EC82-5F47-4941-8647-E7E5F8D4C18A}" dt="2023-11-01T20:28:45.836" v="2296" actId="1076"/>
          <ac:picMkLst>
            <pc:docMk/>
            <pc:sldMk cId="0" sldId="275"/>
            <ac:picMk id="281" creationId="{00000000-0000-0000-0000-000000000000}"/>
          </ac:picMkLst>
        </pc:picChg>
      </pc:sldChg>
      <pc:sldChg chg="addSp delSp modSp mod ord">
        <pc:chgData name="Jenna Henkel" userId="966ade77-59de-4fb0-a61c-9a59b00f07f6" providerId="ADAL" clId="{BEC8EC82-5F47-4941-8647-E7E5F8D4C18A}" dt="2023-11-01T20:31:03.048" v="2491" actId="1076"/>
        <pc:sldMkLst>
          <pc:docMk/>
          <pc:sldMk cId="0" sldId="276"/>
        </pc:sldMkLst>
        <pc:spChg chg="add del mod">
          <ac:chgData name="Jenna Henkel" userId="966ade77-59de-4fb0-a61c-9a59b00f07f6" providerId="ADAL" clId="{BEC8EC82-5F47-4941-8647-E7E5F8D4C18A}" dt="2023-11-01T20:30:53.753" v="2490" actId="478"/>
          <ac:spMkLst>
            <pc:docMk/>
            <pc:sldMk cId="0" sldId="276"/>
            <ac:spMk id="3" creationId="{CF017C59-2052-71D7-AEF9-B6369CFCDDCB}"/>
          </ac:spMkLst>
        </pc:spChg>
        <pc:spChg chg="mod">
          <ac:chgData name="Jenna Henkel" userId="966ade77-59de-4fb0-a61c-9a59b00f07f6" providerId="ADAL" clId="{BEC8EC82-5F47-4941-8647-E7E5F8D4C18A}" dt="2023-11-01T20:30:36.580" v="2483" actId="1076"/>
          <ac:spMkLst>
            <pc:docMk/>
            <pc:sldMk cId="0" sldId="276"/>
            <ac:spMk id="286" creationId="{00000000-0000-0000-0000-000000000000}"/>
          </ac:spMkLst>
        </pc:spChg>
        <pc:spChg chg="del mod">
          <ac:chgData name="Jenna Henkel" userId="966ade77-59de-4fb0-a61c-9a59b00f07f6" providerId="ADAL" clId="{BEC8EC82-5F47-4941-8647-E7E5F8D4C18A}" dt="2023-11-01T20:30:42.417" v="2485" actId="478"/>
          <ac:spMkLst>
            <pc:docMk/>
            <pc:sldMk cId="0" sldId="276"/>
            <ac:spMk id="290" creationId="{00000000-0000-0000-0000-000000000000}"/>
          </ac:spMkLst>
        </pc:spChg>
        <pc:picChg chg="del">
          <ac:chgData name="Jenna Henkel" userId="966ade77-59de-4fb0-a61c-9a59b00f07f6" providerId="ADAL" clId="{BEC8EC82-5F47-4941-8647-E7E5F8D4C18A}" dt="2023-11-01T20:30:38.255" v="2484" actId="478"/>
          <ac:picMkLst>
            <pc:docMk/>
            <pc:sldMk cId="0" sldId="276"/>
            <ac:picMk id="289" creationId="{00000000-0000-0000-0000-000000000000}"/>
          </ac:picMkLst>
        </pc:picChg>
        <pc:picChg chg="mod">
          <ac:chgData name="Jenna Henkel" userId="966ade77-59de-4fb0-a61c-9a59b00f07f6" providerId="ADAL" clId="{BEC8EC82-5F47-4941-8647-E7E5F8D4C18A}" dt="2023-11-01T20:31:03.048" v="2491" actId="1076"/>
          <ac:picMkLst>
            <pc:docMk/>
            <pc:sldMk cId="0" sldId="276"/>
            <ac:picMk id="291" creationId="{00000000-0000-0000-0000-000000000000}"/>
          </ac:picMkLst>
        </pc:picChg>
        <pc:picChg chg="del">
          <ac:chgData name="Jenna Henkel" userId="966ade77-59de-4fb0-a61c-9a59b00f07f6" providerId="ADAL" clId="{BEC8EC82-5F47-4941-8647-E7E5F8D4C18A}" dt="2023-11-01T20:30:43.509" v="2486" actId="478"/>
          <ac:picMkLst>
            <pc:docMk/>
            <pc:sldMk cId="0" sldId="276"/>
            <ac:picMk id="292" creationId="{00000000-0000-0000-0000-000000000000}"/>
          </ac:picMkLst>
        </pc:picChg>
      </pc:sldChg>
      <pc:sldChg chg="addSp delSp modSp mod">
        <pc:chgData name="Jenna Henkel" userId="966ade77-59de-4fb0-a61c-9a59b00f07f6" providerId="ADAL" clId="{BEC8EC82-5F47-4941-8647-E7E5F8D4C18A}" dt="2023-11-01T20:35:57.972" v="2587" actId="1076"/>
        <pc:sldMkLst>
          <pc:docMk/>
          <pc:sldMk cId="0" sldId="277"/>
        </pc:sldMkLst>
        <pc:spChg chg="mod">
          <ac:chgData name="Jenna Henkel" userId="966ade77-59de-4fb0-a61c-9a59b00f07f6" providerId="ADAL" clId="{BEC8EC82-5F47-4941-8647-E7E5F8D4C18A}" dt="2023-11-01T20:34:05.241" v="2579" actId="20577"/>
          <ac:spMkLst>
            <pc:docMk/>
            <pc:sldMk cId="0" sldId="277"/>
            <ac:spMk id="301" creationId="{00000000-0000-0000-0000-000000000000}"/>
          </ac:spMkLst>
        </pc:spChg>
        <pc:picChg chg="add mod">
          <ac:chgData name="Jenna Henkel" userId="966ade77-59de-4fb0-a61c-9a59b00f07f6" providerId="ADAL" clId="{BEC8EC82-5F47-4941-8647-E7E5F8D4C18A}" dt="2023-11-01T20:35:46.816" v="2584" actId="1076"/>
          <ac:picMkLst>
            <pc:docMk/>
            <pc:sldMk cId="0" sldId="277"/>
            <ac:picMk id="2" creationId="{78A04857-ADC5-08F6-0F78-543B92880212}"/>
          </ac:picMkLst>
        </pc:picChg>
        <pc:picChg chg="del">
          <ac:chgData name="Jenna Henkel" userId="966ade77-59de-4fb0-a61c-9a59b00f07f6" providerId="ADAL" clId="{BEC8EC82-5F47-4941-8647-E7E5F8D4C18A}" dt="2023-11-01T20:33:23.895" v="2532" actId="478"/>
          <ac:picMkLst>
            <pc:docMk/>
            <pc:sldMk cId="0" sldId="277"/>
            <ac:picMk id="302" creationId="{00000000-0000-0000-0000-000000000000}"/>
          </ac:picMkLst>
        </pc:picChg>
        <pc:picChg chg="mod ord">
          <ac:chgData name="Jenna Henkel" userId="966ade77-59de-4fb0-a61c-9a59b00f07f6" providerId="ADAL" clId="{BEC8EC82-5F47-4941-8647-E7E5F8D4C18A}" dt="2023-11-01T20:35:57.972" v="2587" actId="1076"/>
          <ac:picMkLst>
            <pc:docMk/>
            <pc:sldMk cId="0" sldId="277"/>
            <ac:picMk id="303" creationId="{00000000-0000-0000-0000-000000000000}"/>
          </ac:picMkLst>
        </pc:picChg>
      </pc:sldChg>
      <pc:sldChg chg="del">
        <pc:chgData name="Jenna Henkel" userId="966ade77-59de-4fb0-a61c-9a59b00f07f6" providerId="ADAL" clId="{BEC8EC82-5F47-4941-8647-E7E5F8D4C18A}" dt="2023-11-01T20:33:05.524" v="2530" actId="47"/>
        <pc:sldMkLst>
          <pc:docMk/>
          <pc:sldMk cId="0" sldId="278"/>
        </pc:sldMkLst>
      </pc:sldChg>
      <pc:sldChg chg="delSp modSp mod ord">
        <pc:chgData name="Jenna Henkel" userId="966ade77-59de-4fb0-a61c-9a59b00f07f6" providerId="ADAL" clId="{BEC8EC82-5F47-4941-8647-E7E5F8D4C18A}" dt="2023-11-01T20:32:24.398" v="2528" actId="20577"/>
        <pc:sldMkLst>
          <pc:docMk/>
          <pc:sldMk cId="0" sldId="279"/>
        </pc:sldMkLst>
        <pc:spChg chg="mod">
          <ac:chgData name="Jenna Henkel" userId="966ade77-59de-4fb0-a61c-9a59b00f07f6" providerId="ADAL" clId="{BEC8EC82-5F47-4941-8647-E7E5F8D4C18A}" dt="2023-11-01T20:31:48.407" v="2514" actId="1076"/>
          <ac:spMkLst>
            <pc:docMk/>
            <pc:sldMk cId="0" sldId="279"/>
            <ac:spMk id="319" creationId="{00000000-0000-0000-0000-000000000000}"/>
          </ac:spMkLst>
        </pc:spChg>
        <pc:spChg chg="mod">
          <ac:chgData name="Jenna Henkel" userId="966ade77-59de-4fb0-a61c-9a59b00f07f6" providerId="ADAL" clId="{BEC8EC82-5F47-4941-8647-E7E5F8D4C18A}" dt="2023-11-01T20:32:24.398" v="2528" actId="20577"/>
          <ac:spMkLst>
            <pc:docMk/>
            <pc:sldMk cId="0" sldId="279"/>
            <ac:spMk id="323" creationId="{00000000-0000-0000-0000-000000000000}"/>
          </ac:spMkLst>
        </pc:spChg>
        <pc:picChg chg="del">
          <ac:chgData name="Jenna Henkel" userId="966ade77-59de-4fb0-a61c-9a59b00f07f6" providerId="ADAL" clId="{BEC8EC82-5F47-4941-8647-E7E5F8D4C18A}" dt="2023-11-01T20:31:49.874" v="2515" actId="478"/>
          <ac:picMkLst>
            <pc:docMk/>
            <pc:sldMk cId="0" sldId="279"/>
            <ac:picMk id="322" creationId="{00000000-0000-0000-0000-000000000000}"/>
          </ac:picMkLst>
        </pc:picChg>
        <pc:picChg chg="mod">
          <ac:chgData name="Jenna Henkel" userId="966ade77-59de-4fb0-a61c-9a59b00f07f6" providerId="ADAL" clId="{BEC8EC82-5F47-4941-8647-E7E5F8D4C18A}" dt="2023-11-01T20:31:57.016" v="2517" actId="1076"/>
          <ac:picMkLst>
            <pc:docMk/>
            <pc:sldMk cId="0" sldId="279"/>
            <ac:picMk id="324" creationId="{00000000-0000-0000-0000-000000000000}"/>
          </ac:picMkLst>
        </pc:picChg>
        <pc:picChg chg="mod">
          <ac:chgData name="Jenna Henkel" userId="966ade77-59de-4fb0-a61c-9a59b00f07f6" providerId="ADAL" clId="{BEC8EC82-5F47-4941-8647-E7E5F8D4C18A}" dt="2023-11-01T20:32:06.649" v="2520" actId="1076"/>
          <ac:picMkLst>
            <pc:docMk/>
            <pc:sldMk cId="0" sldId="279"/>
            <ac:picMk id="325" creationId="{00000000-0000-0000-0000-000000000000}"/>
          </ac:picMkLst>
        </pc:picChg>
      </pc:sldChg>
      <pc:sldChg chg="del">
        <pc:chgData name="Jenna Henkel" userId="966ade77-59de-4fb0-a61c-9a59b00f07f6" providerId="ADAL" clId="{BEC8EC82-5F47-4941-8647-E7E5F8D4C18A}" dt="2023-11-01T20:32:58.460" v="2529" actId="47"/>
        <pc:sldMkLst>
          <pc:docMk/>
          <pc:sldMk cId="0" sldId="280"/>
        </pc:sldMkLst>
      </pc:sldChg>
      <pc:sldChg chg="modSp mod">
        <pc:chgData name="Jenna Henkel" userId="966ade77-59de-4fb0-a61c-9a59b00f07f6" providerId="ADAL" clId="{BEC8EC82-5F47-4941-8647-E7E5F8D4C18A}" dt="2023-11-01T20:38:39.533" v="2680" actId="5793"/>
        <pc:sldMkLst>
          <pc:docMk/>
          <pc:sldMk cId="0" sldId="281"/>
        </pc:sldMkLst>
        <pc:spChg chg="mod">
          <ac:chgData name="Jenna Henkel" userId="966ade77-59de-4fb0-a61c-9a59b00f07f6" providerId="ADAL" clId="{BEC8EC82-5F47-4941-8647-E7E5F8D4C18A}" dt="2023-11-01T20:38:12.883" v="2676" actId="115"/>
          <ac:spMkLst>
            <pc:docMk/>
            <pc:sldMk cId="0" sldId="281"/>
            <ac:spMk id="341" creationId="{00000000-0000-0000-0000-000000000000}"/>
          </ac:spMkLst>
        </pc:spChg>
        <pc:spChg chg="mod">
          <ac:chgData name="Jenna Henkel" userId="966ade77-59de-4fb0-a61c-9a59b00f07f6" providerId="ADAL" clId="{BEC8EC82-5F47-4941-8647-E7E5F8D4C18A}" dt="2023-11-01T20:38:39.533" v="2680" actId="5793"/>
          <ac:spMkLst>
            <pc:docMk/>
            <pc:sldMk cId="0" sldId="281"/>
            <ac:spMk id="342" creationId="{00000000-0000-0000-0000-000000000000}"/>
          </ac:spMkLst>
        </pc:spChg>
      </pc:sldChg>
      <pc:sldChg chg="addSp delSp modSp mod ord">
        <pc:chgData name="Jenna Henkel" userId="966ade77-59de-4fb0-a61c-9a59b00f07f6" providerId="ADAL" clId="{BEC8EC82-5F47-4941-8647-E7E5F8D4C18A}" dt="2023-11-01T20:54:34.590" v="3038" actId="20577"/>
        <pc:sldMkLst>
          <pc:docMk/>
          <pc:sldMk cId="0" sldId="282"/>
        </pc:sldMkLst>
        <pc:spChg chg="add mod">
          <ac:chgData name="Jenna Henkel" userId="966ade77-59de-4fb0-a61c-9a59b00f07f6" providerId="ADAL" clId="{BEC8EC82-5F47-4941-8647-E7E5F8D4C18A}" dt="2023-11-01T20:54:34.590" v="3038" actId="20577"/>
          <ac:spMkLst>
            <pc:docMk/>
            <pc:sldMk cId="0" sldId="282"/>
            <ac:spMk id="4" creationId="{7DDB4B95-EA00-496F-567F-9F0204992E07}"/>
          </ac:spMkLst>
        </pc:spChg>
        <pc:spChg chg="mod">
          <ac:chgData name="Jenna Henkel" userId="966ade77-59de-4fb0-a61c-9a59b00f07f6" providerId="ADAL" clId="{BEC8EC82-5F47-4941-8647-E7E5F8D4C18A}" dt="2023-11-01T20:53:05.532" v="2948" actId="115"/>
          <ac:spMkLst>
            <pc:docMk/>
            <pc:sldMk cId="0" sldId="282"/>
            <ac:spMk id="347" creationId="{00000000-0000-0000-0000-000000000000}"/>
          </ac:spMkLst>
        </pc:spChg>
        <pc:spChg chg="del">
          <ac:chgData name="Jenna Henkel" userId="966ade77-59de-4fb0-a61c-9a59b00f07f6" providerId="ADAL" clId="{BEC8EC82-5F47-4941-8647-E7E5F8D4C18A}" dt="2023-11-01T20:53:13.421" v="2950" actId="478"/>
          <ac:spMkLst>
            <pc:docMk/>
            <pc:sldMk cId="0" sldId="282"/>
            <ac:spMk id="348" creationId="{00000000-0000-0000-0000-000000000000}"/>
          </ac:spMkLst>
        </pc:spChg>
        <pc:spChg chg="del">
          <ac:chgData name="Jenna Henkel" userId="966ade77-59de-4fb0-a61c-9a59b00f07f6" providerId="ADAL" clId="{BEC8EC82-5F47-4941-8647-E7E5F8D4C18A}" dt="2023-11-01T20:53:15.316" v="2951" actId="478"/>
          <ac:spMkLst>
            <pc:docMk/>
            <pc:sldMk cId="0" sldId="282"/>
            <ac:spMk id="351" creationId="{00000000-0000-0000-0000-000000000000}"/>
          </ac:spMkLst>
        </pc:spChg>
        <pc:graphicFrameChg chg="del modGraphic">
          <ac:chgData name="Jenna Henkel" userId="966ade77-59de-4fb0-a61c-9a59b00f07f6" providerId="ADAL" clId="{BEC8EC82-5F47-4941-8647-E7E5F8D4C18A}" dt="2023-11-01T20:53:19.421" v="2953" actId="478"/>
          <ac:graphicFrameMkLst>
            <pc:docMk/>
            <pc:sldMk cId="0" sldId="282"/>
            <ac:graphicFrameMk id="350" creationId="{00000000-0000-0000-0000-000000000000}"/>
          </ac:graphicFrameMkLst>
        </pc:graphicFrameChg>
        <pc:picChg chg="add mod">
          <ac:chgData name="Jenna Henkel" userId="966ade77-59de-4fb0-a61c-9a59b00f07f6" providerId="ADAL" clId="{BEC8EC82-5F47-4941-8647-E7E5F8D4C18A}" dt="2023-11-01T20:53:44.213" v="2957" actId="1440"/>
          <ac:picMkLst>
            <pc:docMk/>
            <pc:sldMk cId="0" sldId="282"/>
            <ac:picMk id="3" creationId="{0CA6A175-744D-3AB1-462D-EA8C94E40E94}"/>
          </ac:picMkLst>
        </pc:picChg>
        <pc:picChg chg="del">
          <ac:chgData name="Jenna Henkel" userId="966ade77-59de-4fb0-a61c-9a59b00f07f6" providerId="ADAL" clId="{BEC8EC82-5F47-4941-8647-E7E5F8D4C18A}" dt="2023-11-01T20:53:17.118" v="2952" actId="478"/>
          <ac:picMkLst>
            <pc:docMk/>
            <pc:sldMk cId="0" sldId="282"/>
            <ac:picMk id="349" creationId="{00000000-0000-0000-0000-000000000000}"/>
          </ac:picMkLst>
        </pc:picChg>
      </pc:sldChg>
      <pc:sldChg chg="addSp delSp modSp mod">
        <pc:chgData name="Jenna Henkel" userId="966ade77-59de-4fb0-a61c-9a59b00f07f6" providerId="ADAL" clId="{BEC8EC82-5F47-4941-8647-E7E5F8D4C18A}" dt="2023-11-01T20:43:13.736" v="2703" actId="6549"/>
        <pc:sldMkLst>
          <pc:docMk/>
          <pc:sldMk cId="0" sldId="283"/>
        </pc:sldMkLst>
        <pc:spChg chg="add del mod">
          <ac:chgData name="Jenna Henkel" userId="966ade77-59de-4fb0-a61c-9a59b00f07f6" providerId="ADAL" clId="{BEC8EC82-5F47-4941-8647-E7E5F8D4C18A}" dt="2023-11-01T20:41:05.366" v="2695" actId="478"/>
          <ac:spMkLst>
            <pc:docMk/>
            <pc:sldMk cId="0" sldId="283"/>
            <ac:spMk id="2" creationId="{C0395F57-A74D-3B68-CCEB-4650A1BEBB01}"/>
          </ac:spMkLst>
        </pc:spChg>
        <pc:spChg chg="add del mod">
          <ac:chgData name="Jenna Henkel" userId="966ade77-59de-4fb0-a61c-9a59b00f07f6" providerId="ADAL" clId="{BEC8EC82-5F47-4941-8647-E7E5F8D4C18A}" dt="2023-11-01T20:41:02.794" v="2694" actId="478"/>
          <ac:spMkLst>
            <pc:docMk/>
            <pc:sldMk cId="0" sldId="283"/>
            <ac:spMk id="3" creationId="{A7BBB0D7-D585-32BB-BA78-2AA388423F2F}"/>
          </ac:spMkLst>
        </pc:spChg>
        <pc:spChg chg="mod">
          <ac:chgData name="Jenna Henkel" userId="966ade77-59de-4fb0-a61c-9a59b00f07f6" providerId="ADAL" clId="{BEC8EC82-5F47-4941-8647-E7E5F8D4C18A}" dt="2023-11-01T20:43:13.736" v="2703" actId="6549"/>
          <ac:spMkLst>
            <pc:docMk/>
            <pc:sldMk cId="0" sldId="283"/>
            <ac:spMk id="356" creationId="{00000000-0000-0000-0000-000000000000}"/>
          </ac:spMkLst>
        </pc:spChg>
        <pc:spChg chg="mod">
          <ac:chgData name="Jenna Henkel" userId="966ade77-59de-4fb0-a61c-9a59b00f07f6" providerId="ADAL" clId="{BEC8EC82-5F47-4941-8647-E7E5F8D4C18A}" dt="2023-11-01T20:41:18.719" v="2698" actId="20577"/>
          <ac:spMkLst>
            <pc:docMk/>
            <pc:sldMk cId="0" sldId="283"/>
            <ac:spMk id="357" creationId="{00000000-0000-0000-0000-000000000000}"/>
          </ac:spMkLst>
        </pc:spChg>
        <pc:picChg chg="mod">
          <ac:chgData name="Jenna Henkel" userId="966ade77-59de-4fb0-a61c-9a59b00f07f6" providerId="ADAL" clId="{BEC8EC82-5F47-4941-8647-E7E5F8D4C18A}" dt="2023-11-01T20:41:10.665" v="2696" actId="1076"/>
          <ac:picMkLst>
            <pc:docMk/>
            <pc:sldMk cId="0" sldId="283"/>
            <ac:picMk id="358" creationId="{00000000-0000-0000-0000-000000000000}"/>
          </ac:picMkLst>
        </pc:picChg>
      </pc:sldChg>
      <pc:sldChg chg="addSp delSp modSp mod">
        <pc:chgData name="Jenna Henkel" userId="966ade77-59de-4fb0-a61c-9a59b00f07f6" providerId="ADAL" clId="{BEC8EC82-5F47-4941-8647-E7E5F8D4C18A}" dt="2023-11-01T20:47:30.987" v="2890" actId="20577"/>
        <pc:sldMkLst>
          <pc:docMk/>
          <pc:sldMk cId="0" sldId="284"/>
        </pc:sldMkLst>
        <pc:spChg chg="mod">
          <ac:chgData name="Jenna Henkel" userId="966ade77-59de-4fb0-a61c-9a59b00f07f6" providerId="ADAL" clId="{BEC8EC82-5F47-4941-8647-E7E5F8D4C18A}" dt="2023-11-01T20:43:37.041" v="2719" actId="20577"/>
          <ac:spMkLst>
            <pc:docMk/>
            <pc:sldMk cId="0" sldId="284"/>
            <ac:spMk id="363" creationId="{00000000-0000-0000-0000-000000000000}"/>
          </ac:spMkLst>
        </pc:spChg>
        <pc:spChg chg="mod">
          <ac:chgData name="Jenna Henkel" userId="966ade77-59de-4fb0-a61c-9a59b00f07f6" providerId="ADAL" clId="{BEC8EC82-5F47-4941-8647-E7E5F8D4C18A}" dt="2023-11-01T20:47:30.987" v="2890" actId="20577"/>
          <ac:spMkLst>
            <pc:docMk/>
            <pc:sldMk cId="0" sldId="284"/>
            <ac:spMk id="364" creationId="{00000000-0000-0000-0000-000000000000}"/>
          </ac:spMkLst>
        </pc:spChg>
        <pc:picChg chg="add mod">
          <ac:chgData name="Jenna Henkel" userId="966ade77-59de-4fb0-a61c-9a59b00f07f6" providerId="ADAL" clId="{BEC8EC82-5F47-4941-8647-E7E5F8D4C18A}" dt="2023-11-01T20:46:57.746" v="2880" actId="1440"/>
          <ac:picMkLst>
            <pc:docMk/>
            <pc:sldMk cId="0" sldId="284"/>
            <ac:picMk id="3" creationId="{33CA1F88-C996-E0B6-8DE2-EAD52E9B46B3}"/>
          </ac:picMkLst>
        </pc:picChg>
        <pc:picChg chg="add mod">
          <ac:chgData name="Jenna Henkel" userId="966ade77-59de-4fb0-a61c-9a59b00f07f6" providerId="ADAL" clId="{BEC8EC82-5F47-4941-8647-E7E5F8D4C18A}" dt="2023-11-01T20:47:26.335" v="2885" actId="1076"/>
          <ac:picMkLst>
            <pc:docMk/>
            <pc:sldMk cId="0" sldId="284"/>
            <ac:picMk id="5" creationId="{8D9E8007-742F-305D-37AD-5D30999CBABA}"/>
          </ac:picMkLst>
        </pc:picChg>
        <pc:picChg chg="del">
          <ac:chgData name="Jenna Henkel" userId="966ade77-59de-4fb0-a61c-9a59b00f07f6" providerId="ADAL" clId="{BEC8EC82-5F47-4941-8647-E7E5F8D4C18A}" dt="2023-11-01T20:43:50.270" v="2721" actId="478"/>
          <ac:picMkLst>
            <pc:docMk/>
            <pc:sldMk cId="0" sldId="284"/>
            <ac:picMk id="365" creationId="{00000000-0000-0000-0000-000000000000}"/>
          </ac:picMkLst>
        </pc:picChg>
        <pc:picChg chg="del">
          <ac:chgData name="Jenna Henkel" userId="966ade77-59de-4fb0-a61c-9a59b00f07f6" providerId="ADAL" clId="{BEC8EC82-5F47-4941-8647-E7E5F8D4C18A}" dt="2023-11-01T20:43:49.044" v="2720" actId="478"/>
          <ac:picMkLst>
            <pc:docMk/>
            <pc:sldMk cId="0" sldId="284"/>
            <ac:picMk id="366" creationId="{00000000-0000-0000-0000-000000000000}"/>
          </ac:picMkLst>
        </pc:picChg>
      </pc:sldChg>
      <pc:sldChg chg="modSp mod ord">
        <pc:chgData name="Jenna Henkel" userId="966ade77-59de-4fb0-a61c-9a59b00f07f6" providerId="ADAL" clId="{BEC8EC82-5F47-4941-8647-E7E5F8D4C18A}" dt="2023-11-01T20:48:08.178" v="2911" actId="6549"/>
        <pc:sldMkLst>
          <pc:docMk/>
          <pc:sldMk cId="0" sldId="285"/>
        </pc:sldMkLst>
        <pc:spChg chg="mod">
          <ac:chgData name="Jenna Henkel" userId="966ade77-59de-4fb0-a61c-9a59b00f07f6" providerId="ADAL" clId="{BEC8EC82-5F47-4941-8647-E7E5F8D4C18A}" dt="2023-11-01T20:48:08.178" v="2911" actId="6549"/>
          <ac:spMkLst>
            <pc:docMk/>
            <pc:sldMk cId="0" sldId="285"/>
            <ac:spMk id="371" creationId="{00000000-0000-0000-0000-000000000000}"/>
          </ac:spMkLst>
        </pc:spChg>
        <pc:spChg chg="mod">
          <ac:chgData name="Jenna Henkel" userId="966ade77-59de-4fb0-a61c-9a59b00f07f6" providerId="ADAL" clId="{BEC8EC82-5F47-4941-8647-E7E5F8D4C18A}" dt="2023-11-01T20:47:53.560" v="2894" actId="1076"/>
          <ac:spMkLst>
            <pc:docMk/>
            <pc:sldMk cId="0" sldId="285"/>
            <ac:spMk id="372" creationId="{00000000-0000-0000-0000-000000000000}"/>
          </ac:spMkLst>
        </pc:spChg>
        <pc:picChg chg="mod">
          <ac:chgData name="Jenna Henkel" userId="966ade77-59de-4fb0-a61c-9a59b00f07f6" providerId="ADAL" clId="{BEC8EC82-5F47-4941-8647-E7E5F8D4C18A}" dt="2023-11-01T20:47:48.669" v="2893" actId="1076"/>
          <ac:picMkLst>
            <pc:docMk/>
            <pc:sldMk cId="0" sldId="285"/>
            <ac:picMk id="373" creationId="{00000000-0000-0000-0000-000000000000}"/>
          </ac:picMkLst>
        </pc:picChg>
      </pc:sldChg>
      <pc:sldChg chg="del">
        <pc:chgData name="Jenna Henkel" userId="966ade77-59de-4fb0-a61c-9a59b00f07f6" providerId="ADAL" clId="{BEC8EC82-5F47-4941-8647-E7E5F8D4C18A}" dt="2023-11-01T20:48:38.303" v="2912" actId="47"/>
        <pc:sldMkLst>
          <pc:docMk/>
          <pc:sldMk cId="0" sldId="286"/>
        </pc:sldMkLst>
      </pc:sldChg>
      <pc:sldChg chg="modSp mod">
        <pc:chgData name="Jenna Henkel" userId="966ade77-59de-4fb0-a61c-9a59b00f07f6" providerId="ADAL" clId="{BEC8EC82-5F47-4941-8647-E7E5F8D4C18A}" dt="2023-11-01T20:51:04.038" v="2944" actId="1076"/>
        <pc:sldMkLst>
          <pc:docMk/>
          <pc:sldMk cId="0" sldId="287"/>
        </pc:sldMkLst>
        <pc:spChg chg="mod">
          <ac:chgData name="Jenna Henkel" userId="966ade77-59de-4fb0-a61c-9a59b00f07f6" providerId="ADAL" clId="{BEC8EC82-5F47-4941-8647-E7E5F8D4C18A}" dt="2023-11-01T20:50:59.462" v="2943" actId="1076"/>
          <ac:spMkLst>
            <pc:docMk/>
            <pc:sldMk cId="0" sldId="287"/>
            <ac:spMk id="386" creationId="{00000000-0000-0000-0000-000000000000}"/>
          </ac:spMkLst>
        </pc:spChg>
        <pc:picChg chg="mod">
          <ac:chgData name="Jenna Henkel" userId="966ade77-59de-4fb0-a61c-9a59b00f07f6" providerId="ADAL" clId="{BEC8EC82-5F47-4941-8647-E7E5F8D4C18A}" dt="2023-11-01T20:51:04.038" v="2944" actId="1076"/>
          <ac:picMkLst>
            <pc:docMk/>
            <pc:sldMk cId="0" sldId="287"/>
            <ac:picMk id="387" creationId="{00000000-0000-0000-0000-000000000000}"/>
          </ac:picMkLst>
        </pc:picChg>
      </pc:sldChg>
      <pc:sldChg chg="del">
        <pc:chgData name="Jenna Henkel" userId="966ade77-59de-4fb0-a61c-9a59b00f07f6" providerId="ADAL" clId="{BEC8EC82-5F47-4941-8647-E7E5F8D4C18A}" dt="2023-11-01T20:49:32.786" v="2922" actId="47"/>
        <pc:sldMkLst>
          <pc:docMk/>
          <pc:sldMk cId="0" sldId="288"/>
        </pc:sldMkLst>
      </pc:sldChg>
      <pc:sldChg chg="del">
        <pc:chgData name="Jenna Henkel" userId="966ade77-59de-4fb0-a61c-9a59b00f07f6" providerId="ADAL" clId="{BEC8EC82-5F47-4941-8647-E7E5F8D4C18A}" dt="2023-11-01T20:49:26.944" v="2920" actId="47"/>
        <pc:sldMkLst>
          <pc:docMk/>
          <pc:sldMk cId="0" sldId="289"/>
        </pc:sldMkLst>
      </pc:sldChg>
      <pc:sldChg chg="del">
        <pc:chgData name="Jenna Henkel" userId="966ade77-59de-4fb0-a61c-9a59b00f07f6" providerId="ADAL" clId="{BEC8EC82-5F47-4941-8647-E7E5F8D4C18A}" dt="2023-11-01T20:49:28.743" v="2921" actId="47"/>
        <pc:sldMkLst>
          <pc:docMk/>
          <pc:sldMk cId="0" sldId="290"/>
        </pc:sldMkLst>
      </pc:sldChg>
      <pc:sldChg chg="addSp delSp modSp add mod">
        <pc:chgData name="Jenna Henkel" userId="966ade77-59de-4fb0-a61c-9a59b00f07f6" providerId="ADAL" clId="{BEC8EC82-5F47-4941-8647-E7E5F8D4C18A}" dt="2023-11-01T18:27:38.198" v="534" actId="20577"/>
        <pc:sldMkLst>
          <pc:docMk/>
          <pc:sldMk cId="3716094835" sldId="291"/>
        </pc:sldMkLst>
        <pc:spChg chg="del">
          <ac:chgData name="Jenna Henkel" userId="966ade77-59de-4fb0-a61c-9a59b00f07f6" providerId="ADAL" clId="{BEC8EC82-5F47-4941-8647-E7E5F8D4C18A}" dt="2023-11-01T18:24:12.317" v="446" actId="478"/>
          <ac:spMkLst>
            <pc:docMk/>
            <pc:sldMk cId="3716094835" sldId="291"/>
            <ac:spMk id="96" creationId="{00000000-0000-0000-0000-000000000000}"/>
          </ac:spMkLst>
        </pc:spChg>
        <pc:spChg chg="mod">
          <ac:chgData name="Jenna Henkel" userId="966ade77-59de-4fb0-a61c-9a59b00f07f6" providerId="ADAL" clId="{BEC8EC82-5F47-4941-8647-E7E5F8D4C18A}" dt="2023-11-01T18:24:08.271" v="445" actId="6549"/>
          <ac:spMkLst>
            <pc:docMk/>
            <pc:sldMk cId="3716094835" sldId="291"/>
            <ac:spMk id="97" creationId="{00000000-0000-0000-0000-000000000000}"/>
          </ac:spMkLst>
        </pc:spChg>
        <pc:spChg chg="del">
          <ac:chgData name="Jenna Henkel" userId="966ade77-59de-4fb0-a61c-9a59b00f07f6" providerId="ADAL" clId="{BEC8EC82-5F47-4941-8647-E7E5F8D4C18A}" dt="2023-11-01T18:24:14.426" v="447" actId="478"/>
          <ac:spMkLst>
            <pc:docMk/>
            <pc:sldMk cId="3716094835" sldId="291"/>
            <ac:spMk id="98" creationId="{00000000-0000-0000-0000-000000000000}"/>
          </ac:spMkLst>
        </pc:spChg>
        <pc:spChg chg="del">
          <ac:chgData name="Jenna Henkel" userId="966ade77-59de-4fb0-a61c-9a59b00f07f6" providerId="ADAL" clId="{BEC8EC82-5F47-4941-8647-E7E5F8D4C18A}" dt="2023-11-01T18:24:16.440" v="448" actId="478"/>
          <ac:spMkLst>
            <pc:docMk/>
            <pc:sldMk cId="3716094835" sldId="291"/>
            <ac:spMk id="99" creationId="{00000000-0000-0000-0000-000000000000}"/>
          </ac:spMkLst>
        </pc:spChg>
        <pc:spChg chg="mod">
          <ac:chgData name="Jenna Henkel" userId="966ade77-59de-4fb0-a61c-9a59b00f07f6" providerId="ADAL" clId="{BEC8EC82-5F47-4941-8647-E7E5F8D4C18A}" dt="2023-11-01T18:27:38.198" v="534" actId="20577"/>
          <ac:spMkLst>
            <pc:docMk/>
            <pc:sldMk cId="3716094835" sldId="291"/>
            <ac:spMk id="100" creationId="{00000000-0000-0000-0000-000000000000}"/>
          </ac:spMkLst>
        </pc:spChg>
        <pc:picChg chg="add mod">
          <ac:chgData name="Jenna Henkel" userId="966ade77-59de-4fb0-a61c-9a59b00f07f6" providerId="ADAL" clId="{BEC8EC82-5F47-4941-8647-E7E5F8D4C18A}" dt="2023-11-01T18:26:50.304" v="523" actId="1076"/>
          <ac:picMkLst>
            <pc:docMk/>
            <pc:sldMk cId="3716094835" sldId="291"/>
            <ac:picMk id="3" creationId="{FFE816D7-8291-857F-36EA-BE4484127E6F}"/>
          </ac:picMkLst>
        </pc:picChg>
        <pc:picChg chg="del">
          <ac:chgData name="Jenna Henkel" userId="966ade77-59de-4fb0-a61c-9a59b00f07f6" providerId="ADAL" clId="{BEC8EC82-5F47-4941-8647-E7E5F8D4C18A}" dt="2023-11-01T18:24:24.322" v="452" actId="478"/>
          <ac:picMkLst>
            <pc:docMk/>
            <pc:sldMk cId="3716094835" sldId="291"/>
            <ac:picMk id="101" creationId="{00000000-0000-0000-0000-000000000000}"/>
          </ac:picMkLst>
        </pc:picChg>
        <pc:picChg chg="del">
          <ac:chgData name="Jenna Henkel" userId="966ade77-59de-4fb0-a61c-9a59b00f07f6" providerId="ADAL" clId="{BEC8EC82-5F47-4941-8647-E7E5F8D4C18A}" dt="2023-11-01T18:24:20.470" v="449" actId="478"/>
          <ac:picMkLst>
            <pc:docMk/>
            <pc:sldMk cId="3716094835" sldId="291"/>
            <ac:picMk id="102" creationId="{00000000-0000-0000-0000-000000000000}"/>
          </ac:picMkLst>
        </pc:picChg>
        <pc:picChg chg="del">
          <ac:chgData name="Jenna Henkel" userId="966ade77-59de-4fb0-a61c-9a59b00f07f6" providerId="ADAL" clId="{BEC8EC82-5F47-4941-8647-E7E5F8D4C18A}" dt="2023-11-01T18:24:20.470" v="449" actId="478"/>
          <ac:picMkLst>
            <pc:docMk/>
            <pc:sldMk cId="3716094835" sldId="291"/>
            <ac:picMk id="103" creationId="{00000000-0000-0000-0000-000000000000}"/>
          </ac:picMkLst>
        </pc:picChg>
        <pc:picChg chg="del">
          <ac:chgData name="Jenna Henkel" userId="966ade77-59de-4fb0-a61c-9a59b00f07f6" providerId="ADAL" clId="{BEC8EC82-5F47-4941-8647-E7E5F8D4C18A}" dt="2023-11-01T18:24:23.188" v="451" actId="478"/>
          <ac:picMkLst>
            <pc:docMk/>
            <pc:sldMk cId="3716094835" sldId="291"/>
            <ac:picMk id="104" creationId="{00000000-0000-0000-0000-000000000000}"/>
          </ac:picMkLst>
        </pc:picChg>
        <pc:picChg chg="del">
          <ac:chgData name="Jenna Henkel" userId="966ade77-59de-4fb0-a61c-9a59b00f07f6" providerId="ADAL" clId="{BEC8EC82-5F47-4941-8647-E7E5F8D4C18A}" dt="2023-11-01T18:24:22.045" v="450" actId="478"/>
          <ac:picMkLst>
            <pc:docMk/>
            <pc:sldMk cId="3716094835" sldId="291"/>
            <ac:picMk id="105" creationId="{00000000-0000-0000-0000-000000000000}"/>
          </ac:picMkLst>
        </pc:picChg>
        <pc:picChg chg="del">
          <ac:chgData name="Jenna Henkel" userId="966ade77-59de-4fb0-a61c-9a59b00f07f6" providerId="ADAL" clId="{BEC8EC82-5F47-4941-8647-E7E5F8D4C18A}" dt="2023-11-01T18:24:25.538" v="453" actId="478"/>
          <ac:picMkLst>
            <pc:docMk/>
            <pc:sldMk cId="3716094835" sldId="291"/>
            <ac:picMk id="106" creationId="{00000000-0000-0000-0000-000000000000}"/>
          </ac:picMkLst>
        </pc:picChg>
      </pc:sldChg>
      <pc:sldChg chg="addSp delSp modSp add mod">
        <pc:chgData name="Jenna Henkel" userId="966ade77-59de-4fb0-a61c-9a59b00f07f6" providerId="ADAL" clId="{BEC8EC82-5F47-4941-8647-E7E5F8D4C18A}" dt="2023-11-01T18:22:51.441" v="444" actId="1076"/>
        <pc:sldMkLst>
          <pc:docMk/>
          <pc:sldMk cId="4028066708" sldId="292"/>
        </pc:sldMkLst>
        <pc:spChg chg="del mod">
          <ac:chgData name="Jenna Henkel" userId="966ade77-59de-4fb0-a61c-9a59b00f07f6" providerId="ADAL" clId="{BEC8EC82-5F47-4941-8647-E7E5F8D4C18A}" dt="2023-11-01T18:21:54.570" v="301" actId="478"/>
          <ac:spMkLst>
            <pc:docMk/>
            <pc:sldMk cId="4028066708" sldId="292"/>
            <ac:spMk id="3" creationId="{2864A56D-8F41-F9FA-0077-7200375709A7}"/>
          </ac:spMkLst>
        </pc:spChg>
        <pc:spChg chg="add del mod">
          <ac:chgData name="Jenna Henkel" userId="966ade77-59de-4fb0-a61c-9a59b00f07f6" providerId="ADAL" clId="{BEC8EC82-5F47-4941-8647-E7E5F8D4C18A}" dt="2023-11-01T18:21:21.223" v="297" actId="478"/>
          <ac:spMkLst>
            <pc:docMk/>
            <pc:sldMk cId="4028066708" sldId="292"/>
            <ac:spMk id="6" creationId="{78718EC1-DDED-25F4-F91F-9F72749516A0}"/>
          </ac:spMkLst>
        </pc:spChg>
        <pc:spChg chg="add mod">
          <ac:chgData name="Jenna Henkel" userId="966ade77-59de-4fb0-a61c-9a59b00f07f6" providerId="ADAL" clId="{BEC8EC82-5F47-4941-8647-E7E5F8D4C18A}" dt="2023-11-01T18:22:51.441" v="444" actId="1076"/>
          <ac:spMkLst>
            <pc:docMk/>
            <pc:sldMk cId="4028066708" sldId="292"/>
            <ac:spMk id="7" creationId="{C6DE2504-D555-223F-60FD-798C60394D9C}"/>
          </ac:spMkLst>
        </pc:spChg>
        <pc:spChg chg="mod">
          <ac:chgData name="Jenna Henkel" userId="966ade77-59de-4fb0-a61c-9a59b00f07f6" providerId="ADAL" clId="{BEC8EC82-5F47-4941-8647-E7E5F8D4C18A}" dt="2023-11-01T18:10:01.896" v="112" actId="20577"/>
          <ac:spMkLst>
            <pc:docMk/>
            <pc:sldMk cId="4028066708" sldId="292"/>
            <ac:spMk id="97" creationId="{00000000-0000-0000-0000-000000000000}"/>
          </ac:spMkLst>
        </pc:spChg>
        <pc:picChg chg="add del mod">
          <ac:chgData name="Jenna Henkel" userId="966ade77-59de-4fb0-a61c-9a59b00f07f6" providerId="ADAL" clId="{BEC8EC82-5F47-4941-8647-E7E5F8D4C18A}" dt="2023-11-01T18:21:28.130" v="298" actId="1076"/>
          <ac:picMkLst>
            <pc:docMk/>
            <pc:sldMk cId="4028066708" sldId="292"/>
            <ac:picMk id="4" creationId="{6EEFAB05-B8F2-0C12-E0E7-6D89360E7ED4}"/>
          </ac:picMkLst>
        </pc:picChg>
        <pc:picChg chg="del">
          <ac:chgData name="Jenna Henkel" userId="966ade77-59de-4fb0-a61c-9a59b00f07f6" providerId="ADAL" clId="{BEC8EC82-5F47-4941-8647-E7E5F8D4C18A}" dt="2023-11-01T18:12:14.149" v="289" actId="478"/>
          <ac:picMkLst>
            <pc:docMk/>
            <pc:sldMk cId="4028066708" sldId="292"/>
            <ac:picMk id="5" creationId="{AAE8BAD8-7D98-1BD4-3D24-87FA49D4AF4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845c5aacc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2845c5aacc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845c5aacc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g2845c5aacc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845c5aacc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g2845c5aacc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845c5aacc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g2845c5aacc6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845c5aacc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g2845c5aacc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845c5aacc6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g2845c5aacc6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845c5aacc6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g2845c5aacc6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845c5aacc6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g2845c5aacc6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845c5aacc6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g2845c5aacc6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845c5aacc6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g2845c5aacc6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845c5aacc6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g2845c5aacc6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845c5aacc6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2845c5aacc6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845c5aacc6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g2845c5aacc6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845c5aacc6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g2845c5aacc6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845c5aacc6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g2845c5aacc6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845c5aacc6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g2845c5aacc6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845c5aacc6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 name="Google Shape;361;g2845c5aacc6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9" name="Google Shape;36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3" name="Google Shape;38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16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0191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
        <p:cNvGrpSpPr/>
        <p:nvPr/>
      </p:nvGrpSpPr>
      <p:grpSpPr>
        <a:xfrm>
          <a:off x="0" y="0"/>
          <a:ext cx="0" cy="0"/>
          <a:chOff x="0" y="0"/>
          <a:chExt cx="0" cy="0"/>
        </a:xfrm>
      </p:grpSpPr>
      <p:sp>
        <p:nvSpPr>
          <p:cNvPr id="18" name="Google Shape;18;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2"/>
          <p:cNvSpPr>
            <a:spLocks noGrp="1"/>
          </p:cNvSpPr>
          <p:nvPr>
            <p:ph type="pic" idx="2"/>
          </p:nvPr>
        </p:nvSpPr>
        <p:spPr>
          <a:xfrm>
            <a:off x="5183188" y="987425"/>
            <a:ext cx="6172200" cy="4873625"/>
          </a:xfrm>
          <a:prstGeom prst="rect">
            <a:avLst/>
          </a:prstGeom>
          <a:noFill/>
          <a:ln>
            <a:noFill/>
          </a:ln>
        </p:spPr>
      </p:sp>
      <p:sp>
        <p:nvSpPr>
          <p:cNvPr id="64" name="Google Shape;64;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6.pn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www.peakpx.com/499596/white-and-black-microscope" TargetMode="External"/><Relationship Id="rId4" Type="http://schemas.openxmlformats.org/officeDocument/2006/relationships/image" Target="../media/image31.jp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pixabay.com/en/thinker-thinking-person-idea-28741/" TargetMode="Externa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courses.lumenlearning.com/ap2/chapter/erythrocytes/"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learn.genetics.utah.edu/content/cells/scal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
          <p:cNvSpPr txBox="1"/>
          <p:nvPr/>
        </p:nvSpPr>
        <p:spPr>
          <a:xfrm>
            <a:off x="561750" y="2813467"/>
            <a:ext cx="11068500" cy="12310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dirty="0"/>
          </a:p>
          <a:p>
            <a:pPr marL="0" marR="0" lvl="0" indent="0" algn="ctr" rtl="0">
              <a:spcBef>
                <a:spcPts val="0"/>
              </a:spcBef>
              <a:spcAft>
                <a:spcPts val="0"/>
              </a:spcAft>
              <a:buNone/>
            </a:pPr>
            <a:r>
              <a:rPr lang="en-US" sz="6000" b="1" i="0" u="none" strike="noStrike" cap="none" dirty="0">
                <a:solidFill>
                  <a:srgbClr val="004B97"/>
                </a:solidFill>
                <a:latin typeface="Times New Roman"/>
                <a:ea typeface="Times New Roman"/>
                <a:cs typeface="Times New Roman"/>
                <a:sym typeface="Times New Roman"/>
              </a:rPr>
              <a:t>Cell Toy</a:t>
            </a:r>
            <a:endParaRPr sz="6000" b="1" dirty="0">
              <a:solidFill>
                <a:srgbClr val="004B97"/>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2"/>
        <p:cNvGrpSpPr/>
        <p:nvPr/>
      </p:nvGrpSpPr>
      <p:grpSpPr>
        <a:xfrm>
          <a:off x="0" y="0"/>
          <a:ext cx="0" cy="0"/>
          <a:chOff x="0" y="0"/>
          <a:chExt cx="0" cy="0"/>
        </a:xfrm>
      </p:grpSpPr>
      <p:sp>
        <p:nvSpPr>
          <p:cNvPr id="133" name="Google Shape;133;p7"/>
          <p:cNvSpPr txBox="1"/>
          <p:nvPr/>
        </p:nvSpPr>
        <p:spPr>
          <a:xfrm>
            <a:off x="1941737" y="317274"/>
            <a:ext cx="10129024"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chemeClr val="lt1"/>
                </a:solidFill>
                <a:latin typeface="Times New Roman"/>
                <a:ea typeface="Times New Roman"/>
                <a:cs typeface="Times New Roman"/>
                <a:sym typeface="Times New Roman"/>
              </a:rPr>
              <a:t>STEM Challenge: Cell Toy Box Chart</a:t>
            </a:r>
            <a:endParaRPr sz="3200" b="1" dirty="0">
              <a:solidFill>
                <a:schemeClr val="lt1"/>
              </a:solidFill>
              <a:latin typeface="Balthazar"/>
              <a:ea typeface="Balthazar"/>
              <a:cs typeface="Balthazar"/>
              <a:sym typeface="Balthazar"/>
            </a:endParaRPr>
          </a:p>
        </p:txBody>
      </p:sp>
      <p:sp>
        <p:nvSpPr>
          <p:cNvPr id="134" name="Google Shape;134;p7"/>
          <p:cNvSpPr txBox="1">
            <a:spLocks noGrp="1"/>
          </p:cNvSpPr>
          <p:nvPr>
            <p:ph type="body" idx="1"/>
          </p:nvPr>
        </p:nvSpPr>
        <p:spPr>
          <a:xfrm>
            <a:off x="-1" y="1435272"/>
            <a:ext cx="12192001" cy="1201912"/>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Clr>
                <a:schemeClr val="dk1"/>
              </a:buClr>
              <a:buSzPct val="100000"/>
              <a:buNone/>
            </a:pPr>
            <a:endParaRPr sz="3000" b="0" i="0">
              <a:solidFill>
                <a:srgbClr val="464646"/>
              </a:solidFill>
              <a:latin typeface="Times New Roman"/>
              <a:ea typeface="Times New Roman"/>
              <a:cs typeface="Times New Roman"/>
              <a:sym typeface="Times New Roman"/>
            </a:endParaRPr>
          </a:p>
          <a:p>
            <a:pPr marL="0" lvl="0" indent="0" algn="l" rtl="0">
              <a:lnSpc>
                <a:spcPct val="90000"/>
              </a:lnSpc>
              <a:spcBef>
                <a:spcPts val="1000"/>
              </a:spcBef>
              <a:spcAft>
                <a:spcPts val="0"/>
              </a:spcAft>
              <a:buClr>
                <a:schemeClr val="dk1"/>
              </a:buClr>
              <a:buSzPct val="100000"/>
              <a:buNone/>
            </a:pPr>
            <a:br>
              <a:rPr lang="en-US"/>
            </a:br>
            <a:endParaRPr/>
          </a:p>
        </p:txBody>
      </p:sp>
      <p:pic>
        <p:nvPicPr>
          <p:cNvPr id="3" name="Picture 2">
            <a:extLst>
              <a:ext uri="{FF2B5EF4-FFF2-40B4-BE49-F238E27FC236}">
                <a16:creationId xmlns:a16="http://schemas.microsoft.com/office/drawing/2014/main" id="{57479BD8-4B47-389C-A61C-59C16C0C934B}"/>
              </a:ext>
            </a:extLst>
          </p:cNvPr>
          <p:cNvPicPr>
            <a:picLocks noChangeAspect="1"/>
          </p:cNvPicPr>
          <p:nvPr/>
        </p:nvPicPr>
        <p:blipFill>
          <a:blip r:embed="rId4"/>
          <a:stretch>
            <a:fillRect/>
          </a:stretch>
        </p:blipFill>
        <p:spPr>
          <a:xfrm>
            <a:off x="2281236" y="1435272"/>
            <a:ext cx="7629525" cy="46291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sp>
        <p:nvSpPr>
          <p:cNvPr id="141" name="Google Shape;141;p8"/>
          <p:cNvSpPr txBox="1"/>
          <p:nvPr/>
        </p:nvSpPr>
        <p:spPr>
          <a:xfrm>
            <a:off x="1961192" y="208298"/>
            <a:ext cx="10129024"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lt1"/>
                </a:solidFill>
                <a:latin typeface="Times New Roman"/>
                <a:ea typeface="Times New Roman"/>
                <a:cs typeface="Times New Roman"/>
                <a:sym typeface="Times New Roman"/>
              </a:rPr>
              <a:t>Plant &amp; Animal Cell Organelles &amp; Functions</a:t>
            </a:r>
            <a:endParaRPr sz="3200" b="1" dirty="0">
              <a:solidFill>
                <a:schemeClr val="lt1"/>
              </a:solidFill>
              <a:latin typeface="Balthazar"/>
              <a:ea typeface="Balthazar"/>
              <a:cs typeface="Balthazar"/>
              <a:sym typeface="Balthazar"/>
            </a:endParaRPr>
          </a:p>
        </p:txBody>
      </p:sp>
      <p:sp>
        <p:nvSpPr>
          <p:cNvPr id="142" name="Google Shape;142;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143" name="Google Shape;143;p8"/>
          <p:cNvSpPr/>
          <p:nvPr/>
        </p:nvSpPr>
        <p:spPr>
          <a:xfrm>
            <a:off x="5383213" y="1048146"/>
            <a:ext cx="12192000" cy="1231106"/>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3700"/>
              <a:buFont typeface="Arial"/>
              <a:buNone/>
            </a:pPr>
            <a:br>
              <a:rPr lang="en-US" sz="3700" b="0" i="0" u="none" strike="noStrike" cap="none">
                <a:solidFill>
                  <a:schemeClr val="dk1"/>
                </a:solidFill>
                <a:latin typeface="Arial"/>
                <a:ea typeface="Arial"/>
                <a:cs typeface="Arial"/>
                <a:sym typeface="Arial"/>
              </a:rPr>
            </a:br>
            <a:endParaRPr sz="3700" b="0" i="0" u="none" strike="noStrike" cap="none">
              <a:solidFill>
                <a:schemeClr val="dk1"/>
              </a:solidFill>
              <a:latin typeface="Arial"/>
              <a:ea typeface="Arial"/>
              <a:cs typeface="Arial"/>
              <a:sym typeface="Arial"/>
            </a:endParaRPr>
          </a:p>
        </p:txBody>
      </p:sp>
      <p:sp>
        <p:nvSpPr>
          <p:cNvPr id="145" name="Google Shape;145;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228600" lvl="0" indent="-50800" rtl="0">
              <a:lnSpc>
                <a:spcPct val="90000"/>
              </a:lnSpc>
              <a:spcBef>
                <a:spcPts val="0"/>
              </a:spcBef>
              <a:spcAft>
                <a:spcPts val="0"/>
              </a:spcAft>
              <a:buClr>
                <a:schemeClr val="dk1"/>
              </a:buClr>
              <a:buSzPts val="2800"/>
              <a:buNone/>
            </a:pPr>
            <a:r>
              <a:rPr lang="en-US" b="1" dirty="0">
                <a:latin typeface="Times New Roman"/>
                <a:ea typeface="Times New Roman"/>
                <a:cs typeface="Times New Roman"/>
                <a:sym typeface="Times New Roman"/>
              </a:rPr>
              <a:t>Nucleus:</a:t>
            </a:r>
            <a:endParaRPr b="1" dirty="0">
              <a:latin typeface="Times New Roman"/>
              <a:ea typeface="Times New Roman"/>
              <a:cs typeface="Times New Roman"/>
              <a:sym typeface="Times New Roman"/>
            </a:endParaRPr>
          </a:p>
          <a:p>
            <a:pPr marL="228600" lvl="0" indent="-50800" algn="l" rtl="0">
              <a:lnSpc>
                <a:spcPct val="90000"/>
              </a:lnSpc>
              <a:spcBef>
                <a:spcPts val="0"/>
              </a:spcBef>
              <a:spcAft>
                <a:spcPts val="0"/>
              </a:spcAft>
              <a:buClr>
                <a:schemeClr val="dk1"/>
              </a:buClr>
              <a:buSzPts val="2800"/>
              <a:buNone/>
            </a:pPr>
            <a:endParaRPr dirty="0">
              <a:latin typeface="Times New Roman"/>
              <a:ea typeface="Times New Roman"/>
              <a:cs typeface="Times New Roman"/>
              <a:sym typeface="Times New Roman"/>
            </a:endParaRPr>
          </a:p>
          <a:p>
            <a:pPr marL="457200" lvl="0" indent="-342900" algn="l" rtl="0">
              <a:lnSpc>
                <a:spcPct val="90000"/>
              </a:lnSpc>
              <a:spcBef>
                <a:spcPts val="0"/>
              </a:spcBef>
              <a:spcAft>
                <a:spcPts val="0"/>
              </a:spcAft>
              <a:buSzPts val="1800"/>
              <a:buFont typeface="Times New Roman"/>
              <a:buChar char="●"/>
            </a:pPr>
            <a:r>
              <a:rPr lang="en-US" dirty="0">
                <a:latin typeface="Times New Roman"/>
                <a:ea typeface="Times New Roman"/>
                <a:cs typeface="Times New Roman"/>
                <a:sym typeface="Times New Roman"/>
              </a:rPr>
              <a:t>Controls the cell</a:t>
            </a:r>
          </a:p>
          <a:p>
            <a:pPr marL="457200" lvl="0" indent="-342900" algn="l" rtl="0">
              <a:lnSpc>
                <a:spcPct val="90000"/>
              </a:lnSpc>
              <a:spcBef>
                <a:spcPts val="0"/>
              </a:spcBef>
              <a:spcAft>
                <a:spcPts val="0"/>
              </a:spcAft>
              <a:buSzPts val="1800"/>
              <a:buFont typeface="Times New Roman"/>
              <a:buChar char="●"/>
            </a:pPr>
            <a:r>
              <a:rPr lang="en-US" dirty="0">
                <a:latin typeface="Times New Roman"/>
                <a:ea typeface="Times New Roman"/>
                <a:cs typeface="Times New Roman"/>
                <a:sym typeface="Times New Roman"/>
              </a:rPr>
              <a:t>Contains chromosomes</a:t>
            </a:r>
            <a:endParaRPr dirty="0">
              <a:latin typeface="Times New Roman"/>
              <a:ea typeface="Times New Roman"/>
              <a:cs typeface="Times New Roman"/>
              <a:sym typeface="Times New Roman"/>
            </a:endParaRPr>
          </a:p>
          <a:p>
            <a:pPr marL="457200" lvl="0" indent="-342900" algn="l" rtl="0">
              <a:lnSpc>
                <a:spcPct val="90000"/>
              </a:lnSpc>
              <a:spcBef>
                <a:spcPts val="0"/>
              </a:spcBef>
              <a:spcAft>
                <a:spcPts val="0"/>
              </a:spcAft>
              <a:buSzPts val="1800"/>
              <a:buFont typeface="Times New Roman"/>
              <a:buChar char="●"/>
            </a:pPr>
            <a:r>
              <a:rPr lang="en-US" dirty="0">
                <a:latin typeface="Times New Roman"/>
                <a:ea typeface="Times New Roman"/>
                <a:cs typeface="Times New Roman"/>
                <a:sym typeface="Times New Roman"/>
              </a:rPr>
              <a:t>Found in both plant and animal cells</a:t>
            </a:r>
            <a:endParaRPr dirty="0">
              <a:latin typeface="Times New Roman"/>
              <a:ea typeface="Times New Roman"/>
              <a:cs typeface="Times New Roman"/>
              <a:sym typeface="Times New Roman"/>
            </a:endParaRPr>
          </a:p>
          <a:p>
            <a:pPr marL="457200" lvl="0" indent="-342900" algn="l" rtl="0">
              <a:lnSpc>
                <a:spcPct val="90000"/>
              </a:lnSpc>
              <a:spcBef>
                <a:spcPts val="0"/>
              </a:spcBef>
              <a:spcAft>
                <a:spcPts val="0"/>
              </a:spcAft>
              <a:buSzPts val="1800"/>
              <a:buFont typeface="Times New Roman"/>
              <a:buChar char="●"/>
            </a:pPr>
            <a:r>
              <a:rPr lang="en-US" dirty="0">
                <a:latin typeface="Times New Roman"/>
                <a:ea typeface="Times New Roman"/>
                <a:cs typeface="Times New Roman"/>
                <a:sym typeface="Times New Roman"/>
              </a:rPr>
              <a:t>Where cell reproduction (mitosis) begins</a:t>
            </a:r>
            <a:endParaRPr dirty="0"/>
          </a:p>
        </p:txBody>
      </p:sp>
      <p:pic>
        <p:nvPicPr>
          <p:cNvPr id="146" name="Google Shape;146;p8"/>
          <p:cNvPicPr preferRelativeResize="0"/>
          <p:nvPr/>
        </p:nvPicPr>
        <p:blipFill>
          <a:blip r:embed="rId4">
            <a:alphaModFix/>
          </a:blip>
          <a:stretch>
            <a:fillRect/>
          </a:stretch>
        </p:blipFill>
        <p:spPr>
          <a:xfrm>
            <a:off x="7456139" y="2279245"/>
            <a:ext cx="3897661" cy="3897725"/>
          </a:xfrm>
          <a:prstGeom prst="rect">
            <a:avLst/>
          </a:prstGeom>
          <a:noFill/>
          <a:ln>
            <a:noFill/>
          </a:ln>
        </p:spPr>
      </p:pic>
      <p:pic>
        <p:nvPicPr>
          <p:cNvPr id="147" name="Google Shape;147;p8"/>
          <p:cNvPicPr preferRelativeResize="0"/>
          <p:nvPr/>
        </p:nvPicPr>
        <p:blipFill>
          <a:blip r:embed="rId5">
            <a:alphaModFix/>
          </a:blip>
          <a:stretch>
            <a:fillRect/>
          </a:stretch>
        </p:blipFill>
        <p:spPr>
          <a:xfrm>
            <a:off x="10311319" y="2068065"/>
            <a:ext cx="832738" cy="93882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1"/>
        <p:cNvGrpSpPr/>
        <p:nvPr/>
      </p:nvGrpSpPr>
      <p:grpSpPr>
        <a:xfrm>
          <a:off x="0" y="0"/>
          <a:ext cx="0" cy="0"/>
          <a:chOff x="0" y="0"/>
          <a:chExt cx="0" cy="0"/>
        </a:xfrm>
      </p:grpSpPr>
      <p:sp>
        <p:nvSpPr>
          <p:cNvPr id="152" name="Google Shape;152;g2845c5aacc6_0_0"/>
          <p:cNvSpPr txBox="1"/>
          <p:nvPr/>
        </p:nvSpPr>
        <p:spPr>
          <a:xfrm>
            <a:off x="1951464" y="200354"/>
            <a:ext cx="1012890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lt1"/>
                </a:solidFill>
                <a:latin typeface="Times New Roman"/>
                <a:ea typeface="Times New Roman"/>
                <a:cs typeface="Times New Roman"/>
                <a:sym typeface="Times New Roman"/>
              </a:rPr>
              <a:t>Cell Reproduction</a:t>
            </a:r>
            <a:endParaRPr sz="3200" b="1" dirty="0">
              <a:solidFill>
                <a:schemeClr val="lt1"/>
              </a:solidFill>
              <a:latin typeface="Balthazar"/>
              <a:ea typeface="Balthazar"/>
              <a:cs typeface="Balthazar"/>
              <a:sym typeface="Balthazar"/>
            </a:endParaRPr>
          </a:p>
        </p:txBody>
      </p:sp>
      <p:sp>
        <p:nvSpPr>
          <p:cNvPr id="153" name="Google Shape;153;g2845c5aacc6_0_0"/>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154" name="Google Shape;154;g2845c5aacc6_0_0"/>
          <p:cNvSpPr/>
          <p:nvPr/>
        </p:nvSpPr>
        <p:spPr>
          <a:xfrm>
            <a:off x="5383213" y="1048146"/>
            <a:ext cx="12192000" cy="1231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700"/>
              <a:buFont typeface="Arial"/>
              <a:buNone/>
            </a:pPr>
            <a:br>
              <a:rPr lang="en-US" sz="3700" b="0" i="0" u="none" strike="noStrike" cap="none">
                <a:solidFill>
                  <a:schemeClr val="dk1"/>
                </a:solidFill>
                <a:latin typeface="Arial"/>
                <a:ea typeface="Arial"/>
                <a:cs typeface="Arial"/>
                <a:sym typeface="Arial"/>
              </a:rPr>
            </a:br>
            <a:endParaRPr sz="3700" b="0" i="0" u="none" strike="noStrike" cap="none">
              <a:solidFill>
                <a:schemeClr val="dk1"/>
              </a:solidFill>
              <a:latin typeface="Arial"/>
              <a:ea typeface="Arial"/>
              <a:cs typeface="Arial"/>
              <a:sym typeface="Arial"/>
            </a:endParaRPr>
          </a:p>
        </p:txBody>
      </p:sp>
      <p:pic>
        <p:nvPicPr>
          <p:cNvPr id="157" name="Google Shape;157;g2845c5aacc6_0_0"/>
          <p:cNvPicPr preferRelativeResize="0"/>
          <p:nvPr/>
        </p:nvPicPr>
        <p:blipFill>
          <a:blip r:embed="rId4">
            <a:alphaModFix/>
          </a:blip>
          <a:stretch>
            <a:fillRect/>
          </a:stretch>
        </p:blipFill>
        <p:spPr>
          <a:xfrm>
            <a:off x="2020078" y="1458654"/>
            <a:ext cx="8304243" cy="442578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1"/>
        <p:cNvGrpSpPr/>
        <p:nvPr/>
      </p:nvGrpSpPr>
      <p:grpSpPr>
        <a:xfrm>
          <a:off x="0" y="0"/>
          <a:ext cx="0" cy="0"/>
          <a:chOff x="0" y="0"/>
          <a:chExt cx="0" cy="0"/>
        </a:xfrm>
      </p:grpSpPr>
      <p:sp>
        <p:nvSpPr>
          <p:cNvPr id="162" name="Google Shape;162;g2845c5aacc6_0_8"/>
          <p:cNvSpPr txBox="1"/>
          <p:nvPr/>
        </p:nvSpPr>
        <p:spPr>
          <a:xfrm>
            <a:off x="1961192" y="234898"/>
            <a:ext cx="1012890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lt1"/>
                </a:solidFill>
                <a:latin typeface="Times New Roman"/>
                <a:ea typeface="Times New Roman"/>
                <a:cs typeface="Times New Roman"/>
                <a:sym typeface="Times New Roman"/>
              </a:rPr>
              <a:t>Plant &amp; Animal Cell Organelles &amp; Functions</a:t>
            </a:r>
            <a:endParaRPr sz="3200" b="1" dirty="0">
              <a:solidFill>
                <a:schemeClr val="lt1"/>
              </a:solidFill>
              <a:latin typeface="Balthazar"/>
              <a:ea typeface="Balthazar"/>
              <a:cs typeface="Balthazar"/>
              <a:sym typeface="Balthazar"/>
            </a:endParaRPr>
          </a:p>
        </p:txBody>
      </p:sp>
      <p:sp>
        <p:nvSpPr>
          <p:cNvPr id="163" name="Google Shape;163;g2845c5aacc6_0_8"/>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164" name="Google Shape;164;g2845c5aacc6_0_8"/>
          <p:cNvSpPr/>
          <p:nvPr/>
        </p:nvSpPr>
        <p:spPr>
          <a:xfrm>
            <a:off x="5383213" y="1048146"/>
            <a:ext cx="12192000" cy="1231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700"/>
              <a:buFont typeface="Arial"/>
              <a:buNone/>
            </a:pPr>
            <a:br>
              <a:rPr lang="en-US" sz="3700" b="0" i="0" u="none" strike="noStrike" cap="none">
                <a:solidFill>
                  <a:schemeClr val="dk1"/>
                </a:solidFill>
                <a:latin typeface="Arial"/>
                <a:ea typeface="Arial"/>
                <a:cs typeface="Arial"/>
                <a:sym typeface="Arial"/>
              </a:rPr>
            </a:br>
            <a:endParaRPr sz="3700" b="0" i="0" u="none" strike="noStrike" cap="none">
              <a:solidFill>
                <a:schemeClr val="dk1"/>
              </a:solidFill>
              <a:latin typeface="Arial"/>
              <a:ea typeface="Arial"/>
              <a:cs typeface="Arial"/>
              <a:sym typeface="Arial"/>
            </a:endParaRPr>
          </a:p>
        </p:txBody>
      </p:sp>
      <p:sp>
        <p:nvSpPr>
          <p:cNvPr id="166" name="Google Shape;166;g2845c5aacc6_0_8"/>
          <p:cNvSpPr txBox="1">
            <a:spLocks noGrp="1"/>
          </p:cNvSpPr>
          <p:nvPr>
            <p:ph type="body" idx="1"/>
          </p:nvPr>
        </p:nvSpPr>
        <p:spPr>
          <a:xfrm>
            <a:off x="596107" y="1825625"/>
            <a:ext cx="5181600" cy="4351200"/>
          </a:xfrm>
          <a:prstGeom prst="rect">
            <a:avLst/>
          </a:prstGeom>
          <a:noFill/>
          <a:ln>
            <a:noFill/>
          </a:ln>
        </p:spPr>
        <p:txBody>
          <a:bodyPr spcFirstLastPara="1" wrap="square" lIns="91425" tIns="45700" rIns="91425" bIns="45700" anchor="t" anchorCtr="0">
            <a:normAutofit/>
          </a:bodyPr>
          <a:lstStyle/>
          <a:p>
            <a:pPr marL="228600" lvl="0" indent="-50800" rtl="0">
              <a:lnSpc>
                <a:spcPct val="90000"/>
              </a:lnSpc>
              <a:spcBef>
                <a:spcPts val="0"/>
              </a:spcBef>
              <a:spcAft>
                <a:spcPts val="0"/>
              </a:spcAft>
              <a:buClr>
                <a:schemeClr val="dk1"/>
              </a:buClr>
              <a:buSzPts val="2800"/>
              <a:buNone/>
            </a:pPr>
            <a:r>
              <a:rPr lang="en-US" b="1" dirty="0">
                <a:latin typeface="Times New Roman"/>
                <a:ea typeface="Times New Roman"/>
                <a:cs typeface="Times New Roman"/>
                <a:sym typeface="Times New Roman"/>
              </a:rPr>
              <a:t>Cell Wall:</a:t>
            </a:r>
            <a:endParaRPr b="1" dirty="0">
              <a:latin typeface="Times New Roman"/>
              <a:ea typeface="Times New Roman"/>
              <a:cs typeface="Times New Roman"/>
              <a:sym typeface="Times New Roman"/>
            </a:endParaRPr>
          </a:p>
          <a:p>
            <a:pPr marL="228600" lvl="0" indent="-50800" algn="ctr" rtl="0">
              <a:lnSpc>
                <a:spcPct val="90000"/>
              </a:lnSpc>
              <a:spcBef>
                <a:spcPts val="0"/>
              </a:spcBef>
              <a:spcAft>
                <a:spcPts val="0"/>
              </a:spcAft>
              <a:buClr>
                <a:schemeClr val="dk1"/>
              </a:buClr>
              <a:buSzPts val="2800"/>
              <a:buNone/>
            </a:pPr>
            <a:endParaRPr dirty="0">
              <a:latin typeface="Times New Roman"/>
              <a:ea typeface="Times New Roman"/>
              <a:cs typeface="Times New Roman"/>
              <a:sym typeface="Times New Roman"/>
            </a:endParaRPr>
          </a:p>
          <a:p>
            <a:pPr marL="457200" lvl="0" indent="-342900" algn="l" rtl="0">
              <a:lnSpc>
                <a:spcPct val="90000"/>
              </a:lnSpc>
              <a:spcBef>
                <a:spcPts val="0"/>
              </a:spcBef>
              <a:spcAft>
                <a:spcPts val="0"/>
              </a:spcAft>
              <a:buSzPts val="1800"/>
              <a:buFont typeface="Times New Roman"/>
              <a:buChar char="●"/>
            </a:pPr>
            <a:r>
              <a:rPr lang="en-US" dirty="0">
                <a:latin typeface="Times New Roman"/>
                <a:ea typeface="Times New Roman"/>
                <a:cs typeface="Times New Roman"/>
                <a:sym typeface="Times New Roman"/>
              </a:rPr>
              <a:t>Provides strong, stiff support</a:t>
            </a:r>
          </a:p>
          <a:p>
            <a:pPr marL="457200" lvl="0" indent="-342900" algn="l" rtl="0">
              <a:lnSpc>
                <a:spcPct val="90000"/>
              </a:lnSpc>
              <a:spcBef>
                <a:spcPts val="0"/>
              </a:spcBef>
              <a:spcAft>
                <a:spcPts val="0"/>
              </a:spcAft>
              <a:buSzPts val="1800"/>
              <a:buFont typeface="Times New Roman"/>
              <a:buChar char="●"/>
            </a:pPr>
            <a:r>
              <a:rPr lang="en-US" dirty="0">
                <a:latin typeface="Times New Roman"/>
                <a:ea typeface="Times New Roman"/>
                <a:cs typeface="Times New Roman"/>
                <a:sym typeface="Times New Roman"/>
              </a:rPr>
              <a:t>Found only in plant cells</a:t>
            </a:r>
            <a:endParaRPr dirty="0"/>
          </a:p>
        </p:txBody>
      </p:sp>
      <p:pic>
        <p:nvPicPr>
          <p:cNvPr id="167" name="Google Shape;167;g2845c5aacc6_0_8"/>
          <p:cNvPicPr preferRelativeResize="0"/>
          <p:nvPr/>
        </p:nvPicPr>
        <p:blipFill>
          <a:blip r:embed="rId4">
            <a:alphaModFix/>
          </a:blip>
          <a:stretch>
            <a:fillRect/>
          </a:stretch>
        </p:blipFill>
        <p:spPr>
          <a:xfrm>
            <a:off x="7053788" y="1932550"/>
            <a:ext cx="4425425" cy="4244275"/>
          </a:xfrm>
          <a:prstGeom prst="rect">
            <a:avLst/>
          </a:prstGeom>
          <a:noFill/>
          <a:ln>
            <a:noFill/>
          </a:ln>
        </p:spPr>
      </p:pic>
      <p:pic>
        <p:nvPicPr>
          <p:cNvPr id="168" name="Google Shape;168;g2845c5aacc6_0_8"/>
          <p:cNvPicPr preferRelativeResize="0"/>
          <p:nvPr/>
        </p:nvPicPr>
        <p:blipFill>
          <a:blip r:embed="rId5">
            <a:alphaModFix/>
          </a:blip>
          <a:stretch>
            <a:fillRect/>
          </a:stretch>
        </p:blipFill>
        <p:spPr>
          <a:xfrm rot="14884995">
            <a:off x="6893916" y="2206132"/>
            <a:ext cx="1236400" cy="1088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2"/>
        <p:cNvGrpSpPr/>
        <p:nvPr/>
      </p:nvGrpSpPr>
      <p:grpSpPr>
        <a:xfrm>
          <a:off x="0" y="0"/>
          <a:ext cx="0" cy="0"/>
          <a:chOff x="0" y="0"/>
          <a:chExt cx="0" cy="0"/>
        </a:xfrm>
      </p:grpSpPr>
      <p:sp>
        <p:nvSpPr>
          <p:cNvPr id="173" name="Google Shape;173;g2845c5aacc6_0_16"/>
          <p:cNvSpPr txBox="1"/>
          <p:nvPr/>
        </p:nvSpPr>
        <p:spPr>
          <a:xfrm>
            <a:off x="1951464" y="234627"/>
            <a:ext cx="1012890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lt1"/>
                </a:solidFill>
                <a:latin typeface="Times New Roman"/>
                <a:ea typeface="Times New Roman"/>
                <a:cs typeface="Times New Roman"/>
                <a:sym typeface="Times New Roman"/>
              </a:rPr>
              <a:t>Plant &amp; Animal Cell Organelles &amp; Functions</a:t>
            </a:r>
            <a:endParaRPr sz="3200" b="1" dirty="0">
              <a:solidFill>
                <a:schemeClr val="lt1"/>
              </a:solidFill>
              <a:latin typeface="Balthazar"/>
              <a:ea typeface="Balthazar"/>
              <a:cs typeface="Balthazar"/>
              <a:sym typeface="Balthazar"/>
            </a:endParaRPr>
          </a:p>
        </p:txBody>
      </p:sp>
      <p:sp>
        <p:nvSpPr>
          <p:cNvPr id="174" name="Google Shape;174;g2845c5aacc6_0_16"/>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175" name="Google Shape;175;g2845c5aacc6_0_16"/>
          <p:cNvSpPr/>
          <p:nvPr/>
        </p:nvSpPr>
        <p:spPr>
          <a:xfrm>
            <a:off x="5383213" y="1048146"/>
            <a:ext cx="12192000" cy="1231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700"/>
              <a:buFont typeface="Arial"/>
              <a:buNone/>
            </a:pPr>
            <a:br>
              <a:rPr lang="en-US" sz="3700" b="0" i="0" u="none" strike="noStrike" cap="none">
                <a:solidFill>
                  <a:schemeClr val="dk1"/>
                </a:solidFill>
                <a:latin typeface="Arial"/>
                <a:ea typeface="Arial"/>
                <a:cs typeface="Arial"/>
                <a:sym typeface="Arial"/>
              </a:rPr>
            </a:br>
            <a:endParaRPr sz="3700" b="0" i="0" u="none" strike="noStrike" cap="none">
              <a:solidFill>
                <a:schemeClr val="dk1"/>
              </a:solidFill>
              <a:latin typeface="Arial"/>
              <a:ea typeface="Arial"/>
              <a:cs typeface="Arial"/>
              <a:sym typeface="Arial"/>
            </a:endParaRPr>
          </a:p>
        </p:txBody>
      </p:sp>
      <p:sp>
        <p:nvSpPr>
          <p:cNvPr id="177" name="Google Shape;177;g2845c5aacc6_0_16"/>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p>
            <a:pPr marL="228600" lvl="0" indent="-50800" rtl="0">
              <a:lnSpc>
                <a:spcPct val="90000"/>
              </a:lnSpc>
              <a:spcBef>
                <a:spcPts val="0"/>
              </a:spcBef>
              <a:spcAft>
                <a:spcPts val="0"/>
              </a:spcAft>
              <a:buClr>
                <a:schemeClr val="dk1"/>
              </a:buClr>
              <a:buSzPts val="2800"/>
              <a:buNone/>
            </a:pPr>
            <a:r>
              <a:rPr lang="en-US" b="1" dirty="0">
                <a:latin typeface="Times New Roman"/>
                <a:ea typeface="Times New Roman"/>
                <a:cs typeface="Times New Roman"/>
                <a:sym typeface="Times New Roman"/>
              </a:rPr>
              <a:t>Cell Membrane:</a:t>
            </a:r>
          </a:p>
          <a:p>
            <a:pPr marL="228600" lvl="0" indent="-50800" rtl="0">
              <a:lnSpc>
                <a:spcPct val="90000"/>
              </a:lnSpc>
              <a:spcBef>
                <a:spcPts val="0"/>
              </a:spcBef>
              <a:spcAft>
                <a:spcPts val="0"/>
              </a:spcAft>
              <a:buClr>
                <a:schemeClr val="dk1"/>
              </a:buClr>
              <a:buSzPts val="2800"/>
              <a:buNone/>
            </a:pPr>
            <a:endParaRPr b="1" dirty="0">
              <a:latin typeface="Times New Roman"/>
              <a:ea typeface="Times New Roman"/>
              <a:cs typeface="Times New Roman"/>
              <a:sym typeface="Times New Roman"/>
            </a:endParaRPr>
          </a:p>
          <a:p>
            <a:pPr marL="457200" lvl="0" indent="-342900" algn="l" rtl="0">
              <a:lnSpc>
                <a:spcPct val="90000"/>
              </a:lnSpc>
              <a:spcBef>
                <a:spcPts val="0"/>
              </a:spcBef>
              <a:spcAft>
                <a:spcPts val="0"/>
              </a:spcAft>
              <a:buSzPts val="1800"/>
              <a:buFont typeface="Times New Roman"/>
              <a:buChar char="●"/>
            </a:pPr>
            <a:r>
              <a:rPr lang="en-US" dirty="0">
                <a:latin typeface="Times New Roman"/>
                <a:ea typeface="Times New Roman"/>
                <a:cs typeface="Times New Roman"/>
                <a:sym typeface="Times New Roman"/>
              </a:rPr>
              <a:t>Controls what comes in and out of the cell (regulates transport)</a:t>
            </a:r>
          </a:p>
          <a:p>
            <a:pPr marL="457200" lvl="0" indent="-342900" algn="l" rtl="0">
              <a:lnSpc>
                <a:spcPct val="90000"/>
              </a:lnSpc>
              <a:spcBef>
                <a:spcPts val="0"/>
              </a:spcBef>
              <a:spcAft>
                <a:spcPts val="0"/>
              </a:spcAft>
              <a:buSzPts val="1800"/>
              <a:buFont typeface="Times New Roman"/>
              <a:buChar char="●"/>
            </a:pPr>
            <a:r>
              <a:rPr lang="en-US" dirty="0">
                <a:latin typeface="Times New Roman"/>
                <a:ea typeface="Times New Roman"/>
                <a:cs typeface="Times New Roman"/>
                <a:sym typeface="Times New Roman"/>
              </a:rPr>
              <a:t>Protects the cell</a:t>
            </a:r>
          </a:p>
          <a:p>
            <a:pPr marL="457200" lvl="0" indent="-342900" algn="l" rtl="0">
              <a:lnSpc>
                <a:spcPct val="90000"/>
              </a:lnSpc>
              <a:spcBef>
                <a:spcPts val="0"/>
              </a:spcBef>
              <a:spcAft>
                <a:spcPts val="0"/>
              </a:spcAft>
              <a:buSzPts val="1800"/>
              <a:buFont typeface="Times New Roman"/>
              <a:buChar char="●"/>
            </a:pPr>
            <a:r>
              <a:rPr lang="en-US" dirty="0">
                <a:latin typeface="Times New Roman"/>
                <a:ea typeface="Times New Roman"/>
                <a:cs typeface="Times New Roman"/>
                <a:sym typeface="Times New Roman"/>
              </a:rPr>
              <a:t>Is semipermeable</a:t>
            </a:r>
          </a:p>
          <a:p>
            <a:pPr marL="457200" lvl="0" indent="-342900" algn="l" rtl="0">
              <a:lnSpc>
                <a:spcPct val="90000"/>
              </a:lnSpc>
              <a:spcBef>
                <a:spcPts val="0"/>
              </a:spcBef>
              <a:spcAft>
                <a:spcPts val="0"/>
              </a:spcAft>
              <a:buSzPts val="1800"/>
              <a:buFont typeface="Times New Roman"/>
              <a:buChar char="●"/>
            </a:pPr>
            <a:r>
              <a:rPr lang="en-US" dirty="0">
                <a:latin typeface="Times New Roman"/>
                <a:ea typeface="Times New Roman"/>
                <a:cs typeface="Times New Roman"/>
                <a:sym typeface="Times New Roman"/>
              </a:rPr>
              <a:t>Found in both plant and animal cells</a:t>
            </a:r>
            <a:endParaRPr dirty="0">
              <a:latin typeface="Times New Roman"/>
              <a:ea typeface="Times New Roman"/>
              <a:cs typeface="Times New Roman"/>
              <a:sym typeface="Times New Roman"/>
            </a:endParaRPr>
          </a:p>
          <a:p>
            <a:pPr marL="457200" lvl="0" indent="0" algn="l" rtl="0">
              <a:lnSpc>
                <a:spcPct val="90000"/>
              </a:lnSpc>
              <a:spcBef>
                <a:spcPts val="0"/>
              </a:spcBef>
              <a:spcAft>
                <a:spcPts val="0"/>
              </a:spcAft>
              <a:buNone/>
            </a:pPr>
            <a:endParaRPr dirty="0"/>
          </a:p>
          <a:p>
            <a:pPr marL="457200" lvl="0" indent="0" algn="l" rtl="0">
              <a:lnSpc>
                <a:spcPct val="90000"/>
              </a:lnSpc>
              <a:spcBef>
                <a:spcPts val="0"/>
              </a:spcBef>
              <a:spcAft>
                <a:spcPts val="0"/>
              </a:spcAft>
              <a:buNone/>
            </a:pPr>
            <a:endParaRPr dirty="0"/>
          </a:p>
        </p:txBody>
      </p:sp>
      <p:pic>
        <p:nvPicPr>
          <p:cNvPr id="178" name="Google Shape;178;g2845c5aacc6_0_16"/>
          <p:cNvPicPr preferRelativeResize="0"/>
          <p:nvPr/>
        </p:nvPicPr>
        <p:blipFill>
          <a:blip r:embed="rId4">
            <a:alphaModFix/>
          </a:blip>
          <a:stretch>
            <a:fillRect/>
          </a:stretch>
        </p:blipFill>
        <p:spPr>
          <a:xfrm>
            <a:off x="6388489" y="1283307"/>
            <a:ext cx="3434400" cy="3434400"/>
          </a:xfrm>
          <a:prstGeom prst="rect">
            <a:avLst/>
          </a:prstGeom>
          <a:noFill/>
          <a:ln>
            <a:noFill/>
          </a:ln>
        </p:spPr>
      </p:pic>
      <p:pic>
        <p:nvPicPr>
          <p:cNvPr id="179" name="Google Shape;179;g2845c5aacc6_0_16"/>
          <p:cNvPicPr preferRelativeResize="0"/>
          <p:nvPr/>
        </p:nvPicPr>
        <p:blipFill>
          <a:blip r:embed="rId5">
            <a:alphaModFix/>
          </a:blip>
          <a:stretch>
            <a:fillRect/>
          </a:stretch>
        </p:blipFill>
        <p:spPr>
          <a:xfrm>
            <a:off x="9599439" y="2770212"/>
            <a:ext cx="1440150" cy="1317575"/>
          </a:xfrm>
          <a:prstGeom prst="rect">
            <a:avLst/>
          </a:prstGeom>
          <a:noFill/>
          <a:ln>
            <a:noFill/>
          </a:ln>
        </p:spPr>
      </p:pic>
      <p:pic>
        <p:nvPicPr>
          <p:cNvPr id="180" name="Google Shape;180;g2845c5aacc6_0_16"/>
          <p:cNvPicPr preferRelativeResize="0"/>
          <p:nvPr/>
        </p:nvPicPr>
        <p:blipFill>
          <a:blip r:embed="rId6">
            <a:alphaModFix/>
          </a:blip>
          <a:stretch>
            <a:fillRect/>
          </a:stretch>
        </p:blipFill>
        <p:spPr>
          <a:xfrm>
            <a:off x="6773288" y="3872937"/>
            <a:ext cx="4705925" cy="2635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4"/>
        <p:cNvGrpSpPr/>
        <p:nvPr/>
      </p:nvGrpSpPr>
      <p:grpSpPr>
        <a:xfrm>
          <a:off x="0" y="0"/>
          <a:ext cx="0" cy="0"/>
          <a:chOff x="0" y="0"/>
          <a:chExt cx="0" cy="0"/>
        </a:xfrm>
      </p:grpSpPr>
      <p:sp>
        <p:nvSpPr>
          <p:cNvPr id="185" name="Google Shape;185;g2845c5aacc6_0_24"/>
          <p:cNvSpPr txBox="1"/>
          <p:nvPr/>
        </p:nvSpPr>
        <p:spPr>
          <a:xfrm>
            <a:off x="1961191" y="232979"/>
            <a:ext cx="1012890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lt1"/>
                </a:solidFill>
                <a:latin typeface="Times New Roman"/>
                <a:ea typeface="Times New Roman"/>
                <a:cs typeface="Times New Roman"/>
                <a:sym typeface="Times New Roman"/>
              </a:rPr>
              <a:t>Plant &amp; Animal Cell Organelles &amp; Functions</a:t>
            </a:r>
            <a:endParaRPr sz="3200" b="1" dirty="0">
              <a:solidFill>
                <a:schemeClr val="lt1"/>
              </a:solidFill>
              <a:latin typeface="Balthazar"/>
              <a:ea typeface="Balthazar"/>
              <a:cs typeface="Balthazar"/>
              <a:sym typeface="Balthazar"/>
            </a:endParaRPr>
          </a:p>
        </p:txBody>
      </p:sp>
      <p:sp>
        <p:nvSpPr>
          <p:cNvPr id="186" name="Google Shape;186;g2845c5aacc6_0_24"/>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187" name="Google Shape;187;g2845c5aacc6_0_24"/>
          <p:cNvSpPr/>
          <p:nvPr/>
        </p:nvSpPr>
        <p:spPr>
          <a:xfrm>
            <a:off x="5383213" y="1048146"/>
            <a:ext cx="12192000" cy="1231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700"/>
              <a:buFont typeface="Arial"/>
              <a:buNone/>
            </a:pPr>
            <a:br>
              <a:rPr lang="en-US" sz="3700" b="0" i="0" u="none" strike="noStrike" cap="none">
                <a:solidFill>
                  <a:schemeClr val="dk1"/>
                </a:solidFill>
                <a:latin typeface="Arial"/>
                <a:ea typeface="Arial"/>
                <a:cs typeface="Arial"/>
                <a:sym typeface="Arial"/>
              </a:rPr>
            </a:br>
            <a:endParaRPr sz="3700" b="0" i="0" u="none" strike="noStrike" cap="none">
              <a:solidFill>
                <a:schemeClr val="dk1"/>
              </a:solidFill>
              <a:latin typeface="Arial"/>
              <a:ea typeface="Arial"/>
              <a:cs typeface="Arial"/>
              <a:sym typeface="Arial"/>
            </a:endParaRPr>
          </a:p>
        </p:txBody>
      </p:sp>
      <p:sp>
        <p:nvSpPr>
          <p:cNvPr id="189" name="Google Shape;189;g2845c5aacc6_0_24"/>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p>
            <a:pPr marL="228600" lvl="0" indent="-50800" rtl="0">
              <a:lnSpc>
                <a:spcPct val="90000"/>
              </a:lnSpc>
              <a:spcBef>
                <a:spcPts val="0"/>
              </a:spcBef>
              <a:spcAft>
                <a:spcPts val="0"/>
              </a:spcAft>
              <a:buClr>
                <a:schemeClr val="dk1"/>
              </a:buClr>
              <a:buSzPts val="2800"/>
              <a:buNone/>
            </a:pPr>
            <a:r>
              <a:rPr lang="en-US" b="1" dirty="0">
                <a:latin typeface="Times New Roman"/>
                <a:ea typeface="Times New Roman"/>
                <a:cs typeface="Times New Roman"/>
                <a:sym typeface="Times New Roman"/>
              </a:rPr>
              <a:t>Ribosomes:</a:t>
            </a:r>
          </a:p>
          <a:p>
            <a:pPr marL="228600" lvl="0" indent="-50800" rtl="0">
              <a:lnSpc>
                <a:spcPct val="90000"/>
              </a:lnSpc>
              <a:spcBef>
                <a:spcPts val="0"/>
              </a:spcBef>
              <a:spcAft>
                <a:spcPts val="0"/>
              </a:spcAft>
              <a:buClr>
                <a:schemeClr val="dk1"/>
              </a:buClr>
              <a:buSzPts val="2800"/>
              <a:buNone/>
            </a:pPr>
            <a:endParaRPr b="1" dirty="0">
              <a:latin typeface="Times New Roman"/>
              <a:ea typeface="Times New Roman"/>
              <a:cs typeface="Times New Roman"/>
              <a:sym typeface="Times New Roman"/>
            </a:endParaRPr>
          </a:p>
          <a:p>
            <a:pPr marL="457200" lvl="0" indent="-342900" algn="l" rtl="0">
              <a:lnSpc>
                <a:spcPct val="90000"/>
              </a:lnSpc>
              <a:spcBef>
                <a:spcPts val="0"/>
              </a:spcBef>
              <a:spcAft>
                <a:spcPts val="0"/>
              </a:spcAft>
              <a:buSzPts val="1800"/>
              <a:buFont typeface="Times New Roman"/>
              <a:buChar char="●"/>
            </a:pPr>
            <a:r>
              <a:rPr lang="en-US" dirty="0">
                <a:latin typeface="Times New Roman"/>
                <a:ea typeface="Times New Roman"/>
                <a:cs typeface="Times New Roman"/>
                <a:sym typeface="Times New Roman"/>
              </a:rPr>
              <a:t>Make proteins</a:t>
            </a:r>
          </a:p>
          <a:p>
            <a:pPr marL="457200" lvl="0" indent="-342900" algn="l" rtl="0">
              <a:lnSpc>
                <a:spcPct val="90000"/>
              </a:lnSpc>
              <a:spcBef>
                <a:spcPts val="0"/>
              </a:spcBef>
              <a:spcAft>
                <a:spcPts val="0"/>
              </a:spcAft>
              <a:buSzPts val="1800"/>
              <a:buFont typeface="Times New Roman"/>
              <a:buChar char="●"/>
            </a:pPr>
            <a:r>
              <a:rPr lang="en-US" dirty="0">
                <a:latin typeface="Times New Roman"/>
                <a:ea typeface="Times New Roman"/>
                <a:cs typeface="Times New Roman"/>
                <a:sym typeface="Times New Roman"/>
              </a:rPr>
              <a:t>Reads messenger RNA</a:t>
            </a:r>
          </a:p>
          <a:p>
            <a:pPr marL="457200" lvl="0" indent="-342900" algn="l" rtl="0">
              <a:lnSpc>
                <a:spcPct val="90000"/>
              </a:lnSpc>
              <a:spcBef>
                <a:spcPts val="0"/>
              </a:spcBef>
              <a:spcAft>
                <a:spcPts val="0"/>
              </a:spcAft>
              <a:buSzPts val="1800"/>
              <a:buFont typeface="Times New Roman"/>
              <a:buChar char="●"/>
            </a:pPr>
            <a:r>
              <a:rPr lang="en-US" dirty="0">
                <a:latin typeface="Times New Roman"/>
                <a:ea typeface="Times New Roman"/>
                <a:cs typeface="Times New Roman"/>
                <a:sym typeface="Times New Roman"/>
              </a:rPr>
              <a:t>Found in the cytoplasm and attached to the rough endoplasmic reticulum in plant and animal cells</a:t>
            </a:r>
            <a:endParaRPr dirty="0"/>
          </a:p>
        </p:txBody>
      </p:sp>
      <p:pic>
        <p:nvPicPr>
          <p:cNvPr id="190" name="Google Shape;190;g2845c5aacc6_0_24"/>
          <p:cNvPicPr preferRelativeResize="0"/>
          <p:nvPr/>
        </p:nvPicPr>
        <p:blipFill>
          <a:blip r:embed="rId4">
            <a:alphaModFix/>
          </a:blip>
          <a:stretch>
            <a:fillRect/>
          </a:stretch>
        </p:blipFill>
        <p:spPr>
          <a:xfrm>
            <a:off x="6454338" y="967605"/>
            <a:ext cx="3897475" cy="3897475"/>
          </a:xfrm>
          <a:prstGeom prst="rect">
            <a:avLst/>
          </a:prstGeom>
          <a:noFill/>
          <a:ln>
            <a:noFill/>
          </a:ln>
        </p:spPr>
      </p:pic>
      <p:pic>
        <p:nvPicPr>
          <p:cNvPr id="191" name="Google Shape;191;g2845c5aacc6_0_24"/>
          <p:cNvPicPr preferRelativeResize="0"/>
          <p:nvPr/>
        </p:nvPicPr>
        <p:blipFill>
          <a:blip r:embed="rId5">
            <a:alphaModFix/>
          </a:blip>
          <a:stretch>
            <a:fillRect/>
          </a:stretch>
        </p:blipFill>
        <p:spPr>
          <a:xfrm>
            <a:off x="9983488" y="1469085"/>
            <a:ext cx="1041450" cy="1066250"/>
          </a:xfrm>
          <a:prstGeom prst="rect">
            <a:avLst/>
          </a:prstGeom>
          <a:noFill/>
          <a:ln>
            <a:noFill/>
          </a:ln>
        </p:spPr>
      </p:pic>
      <p:pic>
        <p:nvPicPr>
          <p:cNvPr id="192" name="Google Shape;192;g2845c5aacc6_0_24"/>
          <p:cNvPicPr preferRelativeResize="0"/>
          <p:nvPr/>
        </p:nvPicPr>
        <p:blipFill>
          <a:blip r:embed="rId6">
            <a:alphaModFix/>
          </a:blip>
          <a:stretch>
            <a:fillRect/>
          </a:stretch>
        </p:blipFill>
        <p:spPr>
          <a:xfrm>
            <a:off x="6701450" y="3464581"/>
            <a:ext cx="4652350" cy="305677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197" name="Google Shape;197;g2845c5aacc6_0_32"/>
          <p:cNvSpPr txBox="1"/>
          <p:nvPr/>
        </p:nvSpPr>
        <p:spPr>
          <a:xfrm>
            <a:off x="1951464" y="229013"/>
            <a:ext cx="1012890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lt1"/>
                </a:solidFill>
                <a:latin typeface="Times New Roman"/>
                <a:ea typeface="Times New Roman"/>
                <a:cs typeface="Times New Roman"/>
                <a:sym typeface="Times New Roman"/>
              </a:rPr>
              <a:t>Plant &amp; Animal Cell Organelles &amp; Functions</a:t>
            </a:r>
            <a:endParaRPr sz="3200" b="1" dirty="0">
              <a:solidFill>
                <a:schemeClr val="lt1"/>
              </a:solidFill>
              <a:latin typeface="Balthazar"/>
              <a:ea typeface="Balthazar"/>
              <a:cs typeface="Balthazar"/>
              <a:sym typeface="Balthazar"/>
            </a:endParaRPr>
          </a:p>
        </p:txBody>
      </p:sp>
      <p:sp>
        <p:nvSpPr>
          <p:cNvPr id="198" name="Google Shape;198;g2845c5aacc6_0_32"/>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199" name="Google Shape;199;g2845c5aacc6_0_32"/>
          <p:cNvSpPr/>
          <p:nvPr/>
        </p:nvSpPr>
        <p:spPr>
          <a:xfrm>
            <a:off x="5383213" y="1048146"/>
            <a:ext cx="12192000" cy="1231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700"/>
              <a:buFont typeface="Arial"/>
              <a:buNone/>
            </a:pPr>
            <a:br>
              <a:rPr lang="en-US" sz="3700" b="0" i="0" u="none" strike="noStrike" cap="none">
                <a:solidFill>
                  <a:schemeClr val="dk1"/>
                </a:solidFill>
                <a:latin typeface="Arial"/>
                <a:ea typeface="Arial"/>
                <a:cs typeface="Arial"/>
                <a:sym typeface="Arial"/>
              </a:rPr>
            </a:br>
            <a:endParaRPr sz="3700" b="0" i="0" u="none" strike="noStrike" cap="none">
              <a:solidFill>
                <a:schemeClr val="dk1"/>
              </a:solidFill>
              <a:latin typeface="Arial"/>
              <a:ea typeface="Arial"/>
              <a:cs typeface="Arial"/>
              <a:sym typeface="Arial"/>
            </a:endParaRPr>
          </a:p>
        </p:txBody>
      </p:sp>
      <p:sp>
        <p:nvSpPr>
          <p:cNvPr id="201" name="Google Shape;201;g2845c5aacc6_0_32"/>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p>
            <a:pPr marL="228600" lvl="0" indent="-50800" rtl="0">
              <a:lnSpc>
                <a:spcPct val="90000"/>
              </a:lnSpc>
              <a:spcBef>
                <a:spcPts val="0"/>
              </a:spcBef>
              <a:spcAft>
                <a:spcPts val="0"/>
              </a:spcAft>
              <a:buClr>
                <a:schemeClr val="dk1"/>
              </a:buClr>
              <a:buSzPts val="2800"/>
              <a:buNone/>
            </a:pPr>
            <a:r>
              <a:rPr lang="en-US" b="1" dirty="0">
                <a:latin typeface="Times New Roman"/>
                <a:ea typeface="Times New Roman"/>
                <a:cs typeface="Times New Roman"/>
                <a:sym typeface="Times New Roman"/>
              </a:rPr>
              <a:t>Golgi Body:</a:t>
            </a:r>
          </a:p>
          <a:p>
            <a:pPr marL="228600" lvl="0" indent="-50800" rtl="0">
              <a:lnSpc>
                <a:spcPct val="90000"/>
              </a:lnSpc>
              <a:spcBef>
                <a:spcPts val="0"/>
              </a:spcBef>
              <a:spcAft>
                <a:spcPts val="0"/>
              </a:spcAft>
              <a:buClr>
                <a:schemeClr val="dk1"/>
              </a:buClr>
              <a:buSzPts val="2800"/>
              <a:buNone/>
            </a:pPr>
            <a:endParaRPr b="1" dirty="0">
              <a:latin typeface="Times New Roman"/>
              <a:ea typeface="Times New Roman"/>
              <a:cs typeface="Times New Roman"/>
              <a:sym typeface="Times New Roman"/>
            </a:endParaRPr>
          </a:p>
          <a:p>
            <a:pPr marL="457200" lvl="0" indent="-342900" algn="l" rtl="0">
              <a:lnSpc>
                <a:spcPct val="90000"/>
              </a:lnSpc>
              <a:spcBef>
                <a:spcPts val="0"/>
              </a:spcBef>
              <a:spcAft>
                <a:spcPts val="0"/>
              </a:spcAft>
              <a:buSzPts val="1800"/>
              <a:buFont typeface="Times New Roman"/>
              <a:buChar char="●"/>
            </a:pPr>
            <a:r>
              <a:rPr lang="en-US" dirty="0">
                <a:latin typeface="Times New Roman"/>
                <a:ea typeface="Times New Roman"/>
                <a:cs typeface="Times New Roman"/>
                <a:sym typeface="Times New Roman"/>
              </a:rPr>
              <a:t>Prepares proteins and fat molecules for use in other places inside and outside the cell</a:t>
            </a:r>
          </a:p>
          <a:p>
            <a:pPr marL="457200" lvl="0" indent="-342900" algn="l" rtl="0">
              <a:lnSpc>
                <a:spcPct val="90000"/>
              </a:lnSpc>
              <a:spcBef>
                <a:spcPts val="0"/>
              </a:spcBef>
              <a:spcAft>
                <a:spcPts val="0"/>
              </a:spcAft>
              <a:buSzPts val="1800"/>
              <a:buFont typeface="Times New Roman"/>
              <a:buChar char="●"/>
            </a:pPr>
            <a:r>
              <a:rPr lang="en-US" dirty="0">
                <a:latin typeface="Times New Roman"/>
                <a:ea typeface="Times New Roman"/>
                <a:cs typeface="Times New Roman"/>
                <a:sym typeface="Times New Roman"/>
              </a:rPr>
              <a:t>Found in both plant and animal cells</a:t>
            </a:r>
            <a:endParaRPr dirty="0">
              <a:latin typeface="Times New Roman"/>
              <a:ea typeface="Times New Roman"/>
              <a:cs typeface="Times New Roman"/>
              <a:sym typeface="Times New Roman"/>
            </a:endParaRPr>
          </a:p>
          <a:p>
            <a:pPr marL="457200" lvl="0" indent="0" algn="l" rtl="0">
              <a:lnSpc>
                <a:spcPct val="90000"/>
              </a:lnSpc>
              <a:spcBef>
                <a:spcPts val="0"/>
              </a:spcBef>
              <a:spcAft>
                <a:spcPts val="0"/>
              </a:spcAft>
              <a:buNone/>
            </a:pPr>
            <a:endParaRPr dirty="0"/>
          </a:p>
        </p:txBody>
      </p:sp>
      <p:pic>
        <p:nvPicPr>
          <p:cNvPr id="202" name="Google Shape;202;g2845c5aacc6_0_32"/>
          <p:cNvPicPr preferRelativeResize="0"/>
          <p:nvPr/>
        </p:nvPicPr>
        <p:blipFill>
          <a:blip r:embed="rId4">
            <a:alphaModFix/>
          </a:blip>
          <a:stretch>
            <a:fillRect/>
          </a:stretch>
        </p:blipFill>
        <p:spPr>
          <a:xfrm>
            <a:off x="6172200" y="1447387"/>
            <a:ext cx="5181600" cy="5181600"/>
          </a:xfrm>
          <a:prstGeom prst="rect">
            <a:avLst/>
          </a:prstGeom>
          <a:noFill/>
          <a:ln>
            <a:noFill/>
          </a:ln>
        </p:spPr>
      </p:pic>
      <p:pic>
        <p:nvPicPr>
          <p:cNvPr id="203" name="Google Shape;203;g2845c5aacc6_0_32"/>
          <p:cNvPicPr preferRelativeResize="0"/>
          <p:nvPr/>
        </p:nvPicPr>
        <p:blipFill>
          <a:blip r:embed="rId5">
            <a:alphaModFix/>
          </a:blip>
          <a:stretch>
            <a:fillRect/>
          </a:stretch>
        </p:blipFill>
        <p:spPr>
          <a:xfrm>
            <a:off x="9732719" y="4403043"/>
            <a:ext cx="1105175" cy="10854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7"/>
        <p:cNvGrpSpPr/>
        <p:nvPr/>
      </p:nvGrpSpPr>
      <p:grpSpPr>
        <a:xfrm>
          <a:off x="0" y="0"/>
          <a:ext cx="0" cy="0"/>
          <a:chOff x="0" y="0"/>
          <a:chExt cx="0" cy="0"/>
        </a:xfrm>
      </p:grpSpPr>
      <p:sp>
        <p:nvSpPr>
          <p:cNvPr id="208" name="Google Shape;208;g2845c5aacc6_0_40"/>
          <p:cNvSpPr txBox="1"/>
          <p:nvPr/>
        </p:nvSpPr>
        <p:spPr>
          <a:xfrm>
            <a:off x="1951464" y="219063"/>
            <a:ext cx="1012890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lt1"/>
                </a:solidFill>
                <a:latin typeface="Times New Roman"/>
                <a:ea typeface="Times New Roman"/>
                <a:cs typeface="Times New Roman"/>
                <a:sym typeface="Times New Roman"/>
              </a:rPr>
              <a:t>Plant &amp; Animal Cell Organelles &amp; Functions</a:t>
            </a:r>
            <a:endParaRPr sz="3200" b="1" dirty="0">
              <a:solidFill>
                <a:schemeClr val="lt1"/>
              </a:solidFill>
              <a:latin typeface="Balthazar"/>
              <a:ea typeface="Balthazar"/>
              <a:cs typeface="Balthazar"/>
              <a:sym typeface="Balthazar"/>
            </a:endParaRPr>
          </a:p>
        </p:txBody>
      </p:sp>
      <p:sp>
        <p:nvSpPr>
          <p:cNvPr id="209" name="Google Shape;209;g2845c5aacc6_0_40"/>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sp>
        <p:nvSpPr>
          <p:cNvPr id="210" name="Google Shape;210;g2845c5aacc6_0_40"/>
          <p:cNvSpPr/>
          <p:nvPr/>
        </p:nvSpPr>
        <p:spPr>
          <a:xfrm>
            <a:off x="5383213" y="1048146"/>
            <a:ext cx="12192000" cy="1231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700"/>
              <a:buFont typeface="Arial"/>
              <a:buNone/>
            </a:pPr>
            <a:br>
              <a:rPr lang="en-US" sz="3700" b="0" i="0" u="none" strike="noStrike" cap="none">
                <a:solidFill>
                  <a:schemeClr val="dk1"/>
                </a:solidFill>
                <a:latin typeface="Arial"/>
                <a:ea typeface="Arial"/>
                <a:cs typeface="Arial"/>
                <a:sym typeface="Arial"/>
              </a:rPr>
            </a:br>
            <a:endParaRPr sz="3700" b="0" i="0" u="none" strike="noStrike" cap="none">
              <a:solidFill>
                <a:schemeClr val="dk1"/>
              </a:solidFill>
              <a:latin typeface="Arial"/>
              <a:ea typeface="Arial"/>
              <a:cs typeface="Arial"/>
              <a:sym typeface="Arial"/>
            </a:endParaRPr>
          </a:p>
        </p:txBody>
      </p:sp>
      <p:sp>
        <p:nvSpPr>
          <p:cNvPr id="212" name="Google Shape;212;g2845c5aacc6_0_40"/>
          <p:cNvSpPr txBox="1">
            <a:spLocks noGrp="1"/>
          </p:cNvSpPr>
          <p:nvPr>
            <p:ph type="body" idx="1"/>
          </p:nvPr>
        </p:nvSpPr>
        <p:spPr>
          <a:xfrm>
            <a:off x="706100" y="1825625"/>
            <a:ext cx="5181600" cy="4351200"/>
          </a:xfrm>
          <a:prstGeom prst="rect">
            <a:avLst/>
          </a:prstGeom>
          <a:noFill/>
          <a:ln>
            <a:noFill/>
          </a:ln>
        </p:spPr>
        <p:txBody>
          <a:bodyPr spcFirstLastPara="1" wrap="square" lIns="91425" tIns="45700" rIns="91425" bIns="45700" anchor="t" anchorCtr="0">
            <a:normAutofit/>
          </a:bodyPr>
          <a:lstStyle/>
          <a:p>
            <a:pPr marL="228600" lvl="0" indent="-50800" rtl="0">
              <a:lnSpc>
                <a:spcPct val="90000"/>
              </a:lnSpc>
              <a:spcBef>
                <a:spcPts val="0"/>
              </a:spcBef>
              <a:spcAft>
                <a:spcPts val="0"/>
              </a:spcAft>
              <a:buClr>
                <a:schemeClr val="dk1"/>
              </a:buClr>
              <a:buSzPts val="2800"/>
              <a:buNone/>
            </a:pPr>
            <a:r>
              <a:rPr lang="en-US" b="1" dirty="0">
                <a:latin typeface="Times New Roman"/>
                <a:ea typeface="Times New Roman"/>
                <a:cs typeface="Times New Roman"/>
                <a:sym typeface="Times New Roman"/>
              </a:rPr>
              <a:t>Cytoplasm:</a:t>
            </a:r>
          </a:p>
          <a:p>
            <a:pPr marL="228600" lvl="0" indent="-50800" rtl="0">
              <a:lnSpc>
                <a:spcPct val="90000"/>
              </a:lnSpc>
              <a:spcBef>
                <a:spcPts val="0"/>
              </a:spcBef>
              <a:spcAft>
                <a:spcPts val="0"/>
              </a:spcAft>
              <a:buClr>
                <a:schemeClr val="dk1"/>
              </a:buClr>
              <a:buSzPts val="2800"/>
              <a:buNone/>
            </a:pPr>
            <a:endParaRPr b="1" dirty="0">
              <a:latin typeface="Times New Roman"/>
              <a:ea typeface="Times New Roman"/>
              <a:cs typeface="Times New Roman"/>
              <a:sym typeface="Times New Roman"/>
            </a:endParaRPr>
          </a:p>
          <a:p>
            <a:pPr marL="457200" lvl="0" indent="-342900" algn="l" rtl="0">
              <a:lnSpc>
                <a:spcPct val="90000"/>
              </a:lnSpc>
              <a:spcBef>
                <a:spcPts val="0"/>
              </a:spcBef>
              <a:spcAft>
                <a:spcPts val="0"/>
              </a:spcAft>
              <a:buSzPts val="1800"/>
              <a:buFont typeface="Times New Roman"/>
              <a:buChar char="●"/>
            </a:pPr>
            <a:r>
              <a:rPr lang="en-US" dirty="0">
                <a:latin typeface="Times New Roman"/>
                <a:ea typeface="Times New Roman"/>
                <a:cs typeface="Times New Roman"/>
                <a:sym typeface="Times New Roman"/>
              </a:rPr>
              <a:t>Thick liquid that fills the cell</a:t>
            </a:r>
            <a:endParaRPr dirty="0">
              <a:latin typeface="Times New Roman"/>
              <a:ea typeface="Times New Roman"/>
              <a:cs typeface="Times New Roman"/>
              <a:sym typeface="Times New Roman"/>
            </a:endParaRPr>
          </a:p>
          <a:p>
            <a:pPr marL="457200" lvl="0" indent="-342900" algn="l" rtl="0">
              <a:lnSpc>
                <a:spcPct val="90000"/>
              </a:lnSpc>
              <a:spcBef>
                <a:spcPts val="0"/>
              </a:spcBef>
              <a:spcAft>
                <a:spcPts val="0"/>
              </a:spcAft>
              <a:buSzPts val="1800"/>
              <a:buFont typeface="Times New Roman"/>
              <a:buChar char="●"/>
            </a:pPr>
            <a:r>
              <a:rPr lang="en-US" dirty="0">
                <a:latin typeface="Times New Roman"/>
                <a:ea typeface="Times New Roman"/>
                <a:cs typeface="Times New Roman"/>
                <a:sym typeface="Times New Roman"/>
              </a:rPr>
              <a:t>Enclosed by the cell membrane</a:t>
            </a:r>
          </a:p>
          <a:p>
            <a:pPr lvl="1">
              <a:spcBef>
                <a:spcPts val="0"/>
              </a:spcBef>
              <a:buFont typeface="Times New Roman"/>
              <a:buChar char="●"/>
            </a:pPr>
            <a:r>
              <a:rPr lang="en-US" dirty="0" err="1">
                <a:latin typeface="Times New Roman"/>
                <a:ea typeface="Times New Roman"/>
                <a:cs typeface="Times New Roman"/>
                <a:sym typeface="Times New Roman"/>
              </a:rPr>
              <a:t>Cyto</a:t>
            </a:r>
            <a:r>
              <a:rPr lang="en-US" dirty="0">
                <a:latin typeface="Times New Roman"/>
                <a:ea typeface="Times New Roman"/>
                <a:cs typeface="Times New Roman"/>
                <a:sym typeface="Times New Roman"/>
              </a:rPr>
              <a:t> = Cell</a:t>
            </a:r>
          </a:p>
          <a:p>
            <a:pPr lvl="1">
              <a:spcBef>
                <a:spcPts val="0"/>
              </a:spcBef>
              <a:buFont typeface="Times New Roman"/>
              <a:buChar char="●"/>
            </a:pPr>
            <a:r>
              <a:rPr lang="en-US" dirty="0">
                <a:latin typeface="Times New Roman"/>
                <a:ea typeface="Times New Roman"/>
                <a:cs typeface="Times New Roman"/>
                <a:sym typeface="Times New Roman"/>
              </a:rPr>
              <a:t>Plasm = Stuff</a:t>
            </a:r>
          </a:p>
          <a:p>
            <a:pPr lvl="1">
              <a:spcBef>
                <a:spcPts val="0"/>
              </a:spcBef>
              <a:buFont typeface="Times New Roman"/>
              <a:buChar char="●"/>
            </a:pPr>
            <a:r>
              <a:rPr lang="en-US" dirty="0">
                <a:latin typeface="Times New Roman"/>
                <a:ea typeface="Times New Roman"/>
                <a:cs typeface="Times New Roman"/>
                <a:sym typeface="Times New Roman"/>
              </a:rPr>
              <a:t>Cytoplasm = Cell Stuff</a:t>
            </a:r>
          </a:p>
          <a:p>
            <a:pPr marL="457200" lvl="0" indent="-342900" algn="l" rtl="0">
              <a:lnSpc>
                <a:spcPct val="90000"/>
              </a:lnSpc>
              <a:spcBef>
                <a:spcPts val="0"/>
              </a:spcBef>
              <a:spcAft>
                <a:spcPts val="0"/>
              </a:spcAft>
              <a:buSzPts val="1800"/>
              <a:buFont typeface="Times New Roman"/>
              <a:buChar char="●"/>
            </a:pPr>
            <a:r>
              <a:rPr lang="en-US" dirty="0">
                <a:latin typeface="Times New Roman"/>
                <a:ea typeface="Times New Roman"/>
                <a:cs typeface="Times New Roman"/>
                <a:sym typeface="Times New Roman"/>
              </a:rPr>
              <a:t>Found in both plant and animal cells</a:t>
            </a:r>
            <a:endParaRPr dirty="0">
              <a:latin typeface="Times New Roman"/>
              <a:ea typeface="Times New Roman"/>
              <a:cs typeface="Times New Roman"/>
              <a:sym typeface="Times New Roman"/>
            </a:endParaRPr>
          </a:p>
        </p:txBody>
      </p:sp>
      <p:pic>
        <p:nvPicPr>
          <p:cNvPr id="213" name="Google Shape;213;g2845c5aacc6_0_40"/>
          <p:cNvPicPr preferRelativeResize="0"/>
          <p:nvPr/>
        </p:nvPicPr>
        <p:blipFill>
          <a:blip r:embed="rId4">
            <a:alphaModFix/>
          </a:blip>
          <a:stretch>
            <a:fillRect/>
          </a:stretch>
        </p:blipFill>
        <p:spPr>
          <a:xfrm>
            <a:off x="6870700" y="1228063"/>
            <a:ext cx="909300" cy="1417450"/>
          </a:xfrm>
          <a:prstGeom prst="rect">
            <a:avLst/>
          </a:prstGeom>
          <a:noFill/>
          <a:ln>
            <a:noFill/>
          </a:ln>
        </p:spPr>
      </p:pic>
      <p:pic>
        <p:nvPicPr>
          <p:cNvPr id="214" name="Google Shape;214;g2845c5aacc6_0_40"/>
          <p:cNvPicPr preferRelativeResize="0"/>
          <p:nvPr/>
        </p:nvPicPr>
        <p:blipFill>
          <a:blip r:embed="rId5">
            <a:alphaModFix/>
          </a:blip>
          <a:stretch>
            <a:fillRect/>
          </a:stretch>
        </p:blipFill>
        <p:spPr>
          <a:xfrm>
            <a:off x="6870700" y="1583150"/>
            <a:ext cx="4593675" cy="45936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0"/>
        <p:cNvGrpSpPr/>
        <p:nvPr/>
      </p:nvGrpSpPr>
      <p:grpSpPr>
        <a:xfrm>
          <a:off x="0" y="0"/>
          <a:ext cx="0" cy="0"/>
          <a:chOff x="0" y="0"/>
          <a:chExt cx="0" cy="0"/>
        </a:xfrm>
      </p:grpSpPr>
      <p:sp>
        <p:nvSpPr>
          <p:cNvPr id="231" name="Google Shape;231;g2845c5aacc6_0_72"/>
          <p:cNvSpPr txBox="1"/>
          <p:nvPr/>
        </p:nvSpPr>
        <p:spPr>
          <a:xfrm>
            <a:off x="1941736" y="213238"/>
            <a:ext cx="1012890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lt1"/>
                </a:solidFill>
                <a:latin typeface="Times New Roman"/>
                <a:ea typeface="Times New Roman"/>
                <a:cs typeface="Times New Roman"/>
                <a:sym typeface="Times New Roman"/>
              </a:rPr>
              <a:t>Plant &amp; Animal Cell Organelles &amp; Functions</a:t>
            </a:r>
            <a:endParaRPr sz="3200" b="1" dirty="0">
              <a:solidFill>
                <a:schemeClr val="lt1"/>
              </a:solidFill>
              <a:latin typeface="Balthazar"/>
              <a:ea typeface="Balthazar"/>
              <a:cs typeface="Balthazar"/>
              <a:sym typeface="Balthazar"/>
            </a:endParaRPr>
          </a:p>
        </p:txBody>
      </p:sp>
      <p:sp>
        <p:nvSpPr>
          <p:cNvPr id="232" name="Google Shape;232;g2845c5aacc6_0_72"/>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233" name="Google Shape;233;g2845c5aacc6_0_72"/>
          <p:cNvSpPr/>
          <p:nvPr/>
        </p:nvSpPr>
        <p:spPr>
          <a:xfrm>
            <a:off x="5383213" y="1048146"/>
            <a:ext cx="12192000" cy="1231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700"/>
              <a:buFont typeface="Arial"/>
              <a:buNone/>
            </a:pPr>
            <a:br>
              <a:rPr lang="en-US" sz="3700" b="0" i="0" u="none" strike="noStrike" cap="none">
                <a:solidFill>
                  <a:schemeClr val="dk1"/>
                </a:solidFill>
                <a:latin typeface="Arial"/>
                <a:ea typeface="Arial"/>
                <a:cs typeface="Arial"/>
                <a:sym typeface="Arial"/>
              </a:rPr>
            </a:br>
            <a:endParaRPr sz="3700" b="0" i="0" u="none" strike="noStrike" cap="none">
              <a:solidFill>
                <a:schemeClr val="dk1"/>
              </a:solidFill>
              <a:latin typeface="Arial"/>
              <a:ea typeface="Arial"/>
              <a:cs typeface="Arial"/>
              <a:sym typeface="Arial"/>
            </a:endParaRPr>
          </a:p>
        </p:txBody>
      </p:sp>
      <p:sp>
        <p:nvSpPr>
          <p:cNvPr id="235" name="Google Shape;235;g2845c5aacc6_0_72"/>
          <p:cNvSpPr txBox="1">
            <a:spLocks noGrp="1"/>
          </p:cNvSpPr>
          <p:nvPr>
            <p:ph type="body" idx="1"/>
          </p:nvPr>
        </p:nvSpPr>
        <p:spPr>
          <a:xfrm>
            <a:off x="490675" y="1772033"/>
            <a:ext cx="5181600" cy="4351200"/>
          </a:xfrm>
          <a:prstGeom prst="rect">
            <a:avLst/>
          </a:prstGeom>
          <a:noFill/>
          <a:ln>
            <a:noFill/>
          </a:ln>
        </p:spPr>
        <p:txBody>
          <a:bodyPr spcFirstLastPara="1" wrap="square" lIns="91425" tIns="45700" rIns="91425" bIns="45700" anchor="t" anchorCtr="0">
            <a:normAutofit/>
          </a:bodyPr>
          <a:lstStyle/>
          <a:p>
            <a:pPr marL="228600" lvl="0" indent="-50800" rtl="0">
              <a:lnSpc>
                <a:spcPct val="90000"/>
              </a:lnSpc>
              <a:spcBef>
                <a:spcPts val="0"/>
              </a:spcBef>
              <a:spcAft>
                <a:spcPts val="0"/>
              </a:spcAft>
              <a:buClr>
                <a:schemeClr val="dk1"/>
              </a:buClr>
              <a:buSzPts val="2800"/>
              <a:buNone/>
            </a:pPr>
            <a:r>
              <a:rPr lang="en-US" b="1" dirty="0">
                <a:latin typeface="Times New Roman"/>
                <a:ea typeface="Times New Roman"/>
                <a:cs typeface="Times New Roman"/>
                <a:sym typeface="Times New Roman"/>
              </a:rPr>
              <a:t>Cytoskeleton:</a:t>
            </a:r>
          </a:p>
          <a:p>
            <a:pPr marL="228600" lvl="0" indent="-50800" rtl="0">
              <a:lnSpc>
                <a:spcPct val="90000"/>
              </a:lnSpc>
              <a:spcBef>
                <a:spcPts val="0"/>
              </a:spcBef>
              <a:spcAft>
                <a:spcPts val="0"/>
              </a:spcAft>
              <a:buClr>
                <a:schemeClr val="dk1"/>
              </a:buClr>
              <a:buSzPts val="2800"/>
              <a:buNone/>
            </a:pPr>
            <a:endParaRPr b="1" dirty="0">
              <a:latin typeface="Times New Roman"/>
              <a:ea typeface="Times New Roman"/>
              <a:cs typeface="Times New Roman"/>
              <a:sym typeface="Times New Roman"/>
            </a:endParaRPr>
          </a:p>
          <a:p>
            <a:pPr marL="457200" lvl="0" indent="-342900" algn="l" rtl="0">
              <a:lnSpc>
                <a:spcPct val="90000"/>
              </a:lnSpc>
              <a:spcBef>
                <a:spcPts val="0"/>
              </a:spcBef>
              <a:spcAft>
                <a:spcPts val="0"/>
              </a:spcAft>
              <a:buSzPts val="1800"/>
              <a:buChar char="●"/>
            </a:pPr>
            <a:r>
              <a:rPr lang="en-US" dirty="0">
                <a:latin typeface="Times New Roman"/>
                <a:ea typeface="Times New Roman"/>
                <a:cs typeface="Times New Roman"/>
                <a:sym typeface="Times New Roman"/>
              </a:rPr>
              <a:t>Provides support</a:t>
            </a:r>
          </a:p>
          <a:p>
            <a:pPr marL="457200" lvl="0" indent="-342900" algn="l" rtl="0">
              <a:lnSpc>
                <a:spcPct val="90000"/>
              </a:lnSpc>
              <a:spcBef>
                <a:spcPts val="0"/>
              </a:spcBef>
              <a:spcAft>
                <a:spcPts val="0"/>
              </a:spcAft>
              <a:buSzPts val="1800"/>
              <a:buChar char="●"/>
            </a:pPr>
            <a:r>
              <a:rPr lang="en-US" dirty="0">
                <a:latin typeface="Times New Roman"/>
                <a:ea typeface="Times New Roman"/>
                <a:cs typeface="Times New Roman"/>
                <a:sym typeface="Times New Roman"/>
              </a:rPr>
              <a:t>Tiny microtubules and filaments</a:t>
            </a:r>
          </a:p>
          <a:p>
            <a:pPr marL="457200" lvl="0" indent="-342900" algn="l" rtl="0">
              <a:lnSpc>
                <a:spcPct val="90000"/>
              </a:lnSpc>
              <a:spcBef>
                <a:spcPts val="0"/>
              </a:spcBef>
              <a:spcAft>
                <a:spcPts val="0"/>
              </a:spcAft>
              <a:buSzPts val="1800"/>
              <a:buChar char="●"/>
            </a:pPr>
            <a:r>
              <a:rPr lang="en-US" dirty="0">
                <a:latin typeface="Times New Roman"/>
                <a:cs typeface="Times New Roman"/>
                <a:sym typeface="Times New Roman"/>
              </a:rPr>
              <a:t>Found in plant and animal cells</a:t>
            </a:r>
            <a:r>
              <a:rPr lang="en-US" dirty="0"/>
              <a:t> </a:t>
            </a:r>
            <a:endParaRPr dirty="0"/>
          </a:p>
        </p:txBody>
      </p:sp>
      <p:pic>
        <p:nvPicPr>
          <p:cNvPr id="236" name="Google Shape;236;g2845c5aacc6_0_72"/>
          <p:cNvPicPr preferRelativeResize="0"/>
          <p:nvPr/>
        </p:nvPicPr>
        <p:blipFill>
          <a:blip r:embed="rId4">
            <a:alphaModFix/>
          </a:blip>
          <a:stretch>
            <a:fillRect/>
          </a:stretch>
        </p:blipFill>
        <p:spPr>
          <a:xfrm>
            <a:off x="6723388" y="1663746"/>
            <a:ext cx="4755825" cy="4567775"/>
          </a:xfrm>
          <a:prstGeom prst="rect">
            <a:avLst/>
          </a:prstGeom>
          <a:noFill/>
          <a:ln>
            <a:noFill/>
          </a:ln>
        </p:spPr>
      </p:pic>
      <p:pic>
        <p:nvPicPr>
          <p:cNvPr id="237" name="Google Shape;237;g2845c5aacc6_0_72"/>
          <p:cNvPicPr preferRelativeResize="0"/>
          <p:nvPr/>
        </p:nvPicPr>
        <p:blipFill>
          <a:blip r:embed="rId5">
            <a:alphaModFix/>
          </a:blip>
          <a:stretch>
            <a:fillRect/>
          </a:stretch>
        </p:blipFill>
        <p:spPr>
          <a:xfrm>
            <a:off x="10125163" y="4337491"/>
            <a:ext cx="1354050" cy="1333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8"/>
        <p:cNvGrpSpPr/>
        <p:nvPr/>
      </p:nvGrpSpPr>
      <p:grpSpPr>
        <a:xfrm>
          <a:off x="0" y="0"/>
          <a:ext cx="0" cy="0"/>
          <a:chOff x="0" y="0"/>
          <a:chExt cx="0" cy="0"/>
        </a:xfrm>
      </p:grpSpPr>
      <p:sp>
        <p:nvSpPr>
          <p:cNvPr id="219" name="Google Shape;219;g2845c5aacc6_0_150"/>
          <p:cNvSpPr txBox="1"/>
          <p:nvPr/>
        </p:nvSpPr>
        <p:spPr>
          <a:xfrm>
            <a:off x="1932009" y="206928"/>
            <a:ext cx="1012890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lt1"/>
                </a:solidFill>
                <a:latin typeface="Times New Roman"/>
                <a:ea typeface="Times New Roman"/>
                <a:cs typeface="Times New Roman"/>
                <a:sym typeface="Times New Roman"/>
              </a:rPr>
              <a:t>Plant &amp; Animal Cell Organelles &amp; Functions</a:t>
            </a:r>
            <a:endParaRPr sz="3200" b="1" dirty="0">
              <a:solidFill>
                <a:schemeClr val="lt1"/>
              </a:solidFill>
              <a:latin typeface="Balthazar"/>
              <a:ea typeface="Balthazar"/>
              <a:cs typeface="Balthazar"/>
              <a:sym typeface="Balthazar"/>
            </a:endParaRPr>
          </a:p>
        </p:txBody>
      </p:sp>
      <p:sp>
        <p:nvSpPr>
          <p:cNvPr id="220" name="Google Shape;220;g2845c5aacc6_0_150"/>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221" name="Google Shape;221;g2845c5aacc6_0_150"/>
          <p:cNvSpPr/>
          <p:nvPr/>
        </p:nvSpPr>
        <p:spPr>
          <a:xfrm>
            <a:off x="5383213" y="1048146"/>
            <a:ext cx="12192000" cy="1231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700"/>
              <a:buFont typeface="Arial"/>
              <a:buNone/>
            </a:pPr>
            <a:br>
              <a:rPr lang="en-US" sz="3700" b="0" i="0" u="none" strike="noStrike" cap="none">
                <a:solidFill>
                  <a:schemeClr val="dk1"/>
                </a:solidFill>
                <a:latin typeface="Arial"/>
                <a:ea typeface="Arial"/>
                <a:cs typeface="Arial"/>
                <a:sym typeface="Arial"/>
              </a:rPr>
            </a:br>
            <a:endParaRPr sz="3700" b="0" i="0" u="none" strike="noStrike" cap="none">
              <a:solidFill>
                <a:schemeClr val="dk1"/>
              </a:solidFill>
              <a:latin typeface="Arial"/>
              <a:ea typeface="Arial"/>
              <a:cs typeface="Arial"/>
              <a:sym typeface="Arial"/>
            </a:endParaRPr>
          </a:p>
        </p:txBody>
      </p:sp>
      <p:sp>
        <p:nvSpPr>
          <p:cNvPr id="223" name="Google Shape;223;g2845c5aacc6_0_150"/>
          <p:cNvSpPr txBox="1">
            <a:spLocks noGrp="1"/>
          </p:cNvSpPr>
          <p:nvPr>
            <p:ph type="body" idx="1"/>
          </p:nvPr>
        </p:nvSpPr>
        <p:spPr>
          <a:xfrm>
            <a:off x="605634" y="1825625"/>
            <a:ext cx="5181600" cy="4351200"/>
          </a:xfrm>
          <a:prstGeom prst="rect">
            <a:avLst/>
          </a:prstGeom>
          <a:noFill/>
          <a:ln>
            <a:noFill/>
          </a:ln>
        </p:spPr>
        <p:txBody>
          <a:bodyPr spcFirstLastPara="1" wrap="square" lIns="91425" tIns="45700" rIns="91425" bIns="45700" anchor="t" anchorCtr="0">
            <a:normAutofit/>
          </a:bodyPr>
          <a:lstStyle/>
          <a:p>
            <a:pPr marL="228600" lvl="0" indent="-50800" rtl="0">
              <a:lnSpc>
                <a:spcPct val="90000"/>
              </a:lnSpc>
              <a:spcBef>
                <a:spcPts val="0"/>
              </a:spcBef>
              <a:spcAft>
                <a:spcPts val="0"/>
              </a:spcAft>
              <a:buClr>
                <a:schemeClr val="dk1"/>
              </a:buClr>
              <a:buSzPts val="2800"/>
              <a:buNone/>
            </a:pPr>
            <a:r>
              <a:rPr lang="en-US" b="1" dirty="0">
                <a:latin typeface="Times New Roman"/>
                <a:ea typeface="Times New Roman"/>
                <a:cs typeface="Times New Roman"/>
                <a:sym typeface="Times New Roman"/>
              </a:rPr>
              <a:t>Endoplasmic Reticulum:</a:t>
            </a:r>
          </a:p>
          <a:p>
            <a:pPr marL="228600" lvl="0" indent="-50800" rtl="0">
              <a:lnSpc>
                <a:spcPct val="90000"/>
              </a:lnSpc>
              <a:spcBef>
                <a:spcPts val="0"/>
              </a:spcBef>
              <a:spcAft>
                <a:spcPts val="0"/>
              </a:spcAft>
              <a:buClr>
                <a:schemeClr val="dk1"/>
              </a:buClr>
              <a:buSzPts val="2800"/>
              <a:buNone/>
            </a:pPr>
            <a:endParaRPr b="1" dirty="0">
              <a:latin typeface="Times New Roman"/>
              <a:ea typeface="Times New Roman"/>
              <a:cs typeface="Times New Roman"/>
              <a:sym typeface="Times New Roman"/>
            </a:endParaRPr>
          </a:p>
          <a:p>
            <a:pPr marL="457200" lvl="0" indent="-342900" algn="l" rtl="0">
              <a:lnSpc>
                <a:spcPct val="90000"/>
              </a:lnSpc>
              <a:spcBef>
                <a:spcPts val="0"/>
              </a:spcBef>
              <a:spcAft>
                <a:spcPts val="0"/>
              </a:spcAft>
              <a:buSzPts val="1800"/>
              <a:buFont typeface="Times New Roman"/>
              <a:buChar char="●"/>
            </a:pPr>
            <a:r>
              <a:rPr lang="en-US" dirty="0">
                <a:latin typeface="Times New Roman"/>
                <a:ea typeface="Times New Roman"/>
                <a:cs typeface="Times New Roman"/>
                <a:sym typeface="Times New Roman"/>
              </a:rPr>
              <a:t>Delivery system, like a conveyor belt</a:t>
            </a:r>
          </a:p>
          <a:p>
            <a:pPr marL="457200" lvl="0" indent="-342900" algn="l" rtl="0">
              <a:lnSpc>
                <a:spcPct val="90000"/>
              </a:lnSpc>
              <a:spcBef>
                <a:spcPts val="0"/>
              </a:spcBef>
              <a:spcAft>
                <a:spcPts val="0"/>
              </a:spcAft>
              <a:buSzPts val="1800"/>
              <a:buFont typeface="Times New Roman"/>
              <a:buChar char="●"/>
            </a:pPr>
            <a:r>
              <a:rPr lang="en-US" dirty="0">
                <a:latin typeface="Times New Roman"/>
                <a:ea typeface="Times New Roman"/>
                <a:cs typeface="Times New Roman"/>
                <a:sym typeface="Times New Roman"/>
              </a:rPr>
              <a:t>Smooth ER has no ribosomes attached; Rough ER has ribosomes attached</a:t>
            </a:r>
          </a:p>
          <a:p>
            <a:pPr marL="457200" lvl="0" indent="-342900" algn="l" rtl="0">
              <a:lnSpc>
                <a:spcPct val="90000"/>
              </a:lnSpc>
              <a:spcBef>
                <a:spcPts val="0"/>
              </a:spcBef>
              <a:spcAft>
                <a:spcPts val="0"/>
              </a:spcAft>
              <a:buSzPts val="1800"/>
              <a:buFont typeface="Times New Roman"/>
              <a:buChar char="●"/>
            </a:pPr>
            <a:r>
              <a:rPr lang="en-US" dirty="0">
                <a:latin typeface="Times New Roman"/>
                <a:ea typeface="Times New Roman"/>
                <a:cs typeface="Times New Roman"/>
                <a:sym typeface="Times New Roman"/>
              </a:rPr>
              <a:t>Found in both plant and animal cells</a:t>
            </a:r>
            <a:endParaRPr dirty="0"/>
          </a:p>
        </p:txBody>
      </p:sp>
      <p:pic>
        <p:nvPicPr>
          <p:cNvPr id="224" name="Google Shape;224;g2845c5aacc6_0_150"/>
          <p:cNvPicPr preferRelativeResize="0"/>
          <p:nvPr/>
        </p:nvPicPr>
        <p:blipFill>
          <a:blip r:embed="rId4">
            <a:alphaModFix/>
          </a:blip>
          <a:stretch>
            <a:fillRect/>
          </a:stretch>
        </p:blipFill>
        <p:spPr>
          <a:xfrm>
            <a:off x="6643763" y="1576529"/>
            <a:ext cx="4593675" cy="4593675"/>
          </a:xfrm>
          <a:prstGeom prst="rect">
            <a:avLst/>
          </a:prstGeom>
          <a:noFill/>
          <a:ln>
            <a:noFill/>
          </a:ln>
        </p:spPr>
      </p:pic>
      <p:pic>
        <p:nvPicPr>
          <p:cNvPr id="225" name="Google Shape;225;g2845c5aacc6_0_150"/>
          <p:cNvPicPr preferRelativeResize="0"/>
          <p:nvPr/>
        </p:nvPicPr>
        <p:blipFill>
          <a:blip r:embed="rId5">
            <a:alphaModFix/>
          </a:blip>
          <a:stretch>
            <a:fillRect/>
          </a:stretch>
        </p:blipFill>
        <p:spPr>
          <a:xfrm>
            <a:off x="8112086" y="4101049"/>
            <a:ext cx="800500" cy="1437275"/>
          </a:xfrm>
          <a:prstGeom prst="rect">
            <a:avLst/>
          </a:prstGeom>
          <a:noFill/>
          <a:ln>
            <a:noFill/>
          </a:ln>
        </p:spPr>
      </p:pic>
      <p:pic>
        <p:nvPicPr>
          <p:cNvPr id="226" name="Google Shape;226;g2845c5aacc6_0_150"/>
          <p:cNvPicPr preferRelativeResize="0"/>
          <p:nvPr/>
        </p:nvPicPr>
        <p:blipFill>
          <a:blip r:embed="rId6">
            <a:alphaModFix/>
          </a:blip>
          <a:stretch>
            <a:fillRect/>
          </a:stretch>
        </p:blipFill>
        <p:spPr>
          <a:xfrm>
            <a:off x="10364017" y="3685762"/>
            <a:ext cx="989783" cy="1231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2"/>
          <p:cNvSpPr txBox="1"/>
          <p:nvPr/>
        </p:nvSpPr>
        <p:spPr>
          <a:xfrm>
            <a:off x="1951464" y="111832"/>
            <a:ext cx="10129024"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i="0" u="none" strike="noStrike" cap="none" dirty="0">
                <a:solidFill>
                  <a:schemeClr val="lt1"/>
                </a:solidFill>
                <a:latin typeface="Times New Roman"/>
                <a:ea typeface="Times New Roman"/>
                <a:cs typeface="Times New Roman"/>
                <a:sym typeface="Times New Roman"/>
              </a:rPr>
              <a:t>Standard(s)</a:t>
            </a:r>
            <a:endParaRPr dirty="0"/>
          </a:p>
          <a:p>
            <a:pPr marL="0" marR="0" lvl="0" indent="0" algn="ctr" rtl="0">
              <a:spcBef>
                <a:spcPts val="0"/>
              </a:spcBef>
              <a:spcAft>
                <a:spcPts val="0"/>
              </a:spcAft>
              <a:buNone/>
            </a:pPr>
            <a:endParaRPr sz="3200" b="1" i="0" u="none" strike="noStrike" cap="none" dirty="0">
              <a:solidFill>
                <a:schemeClr val="lt1"/>
              </a:solidFill>
              <a:latin typeface="Balthazar"/>
              <a:ea typeface="Balthazar"/>
              <a:cs typeface="Balthazar"/>
              <a:sym typeface="Balthazar"/>
            </a:endParaRPr>
          </a:p>
        </p:txBody>
      </p:sp>
      <p:graphicFrame>
        <p:nvGraphicFramePr>
          <p:cNvPr id="90" name="Google Shape;90;p2"/>
          <p:cNvGraphicFramePr/>
          <p:nvPr/>
        </p:nvGraphicFramePr>
        <p:xfrm>
          <a:off x="272955" y="1435271"/>
          <a:ext cx="11477775" cy="2966075"/>
        </p:xfrm>
        <a:graphic>
          <a:graphicData uri="http://schemas.openxmlformats.org/drawingml/2006/table">
            <a:tbl>
              <a:tblPr>
                <a:noFill/>
                <a:tableStyleId>{DA41D4EB-21E4-4ED1-9916-FFB7A8622965}</a:tableStyleId>
              </a:tblPr>
              <a:tblGrid>
                <a:gridCol w="11477775">
                  <a:extLst>
                    <a:ext uri="{9D8B030D-6E8A-4147-A177-3AD203B41FA5}">
                      <a16:colId xmlns:a16="http://schemas.microsoft.com/office/drawing/2014/main" val="20000"/>
                    </a:ext>
                  </a:extLst>
                </a:gridCol>
              </a:tblGrid>
              <a:tr h="2966075">
                <a:tc>
                  <a:txBody>
                    <a:bodyPr/>
                    <a:lstStyle/>
                    <a:p>
                      <a:pPr marL="0" marR="0" lvl="0" indent="0" algn="l" rtl="0">
                        <a:spcBef>
                          <a:spcPts val="0"/>
                        </a:spcBef>
                        <a:spcAft>
                          <a:spcPts val="0"/>
                        </a:spcAft>
                        <a:buNone/>
                      </a:pPr>
                      <a:r>
                        <a:rPr lang="en-US" sz="2800" b="1" i="0" u="none" strike="noStrike" cap="none" dirty="0">
                          <a:solidFill>
                            <a:srgbClr val="000000"/>
                          </a:solidFill>
                          <a:latin typeface="Times New Roman"/>
                          <a:ea typeface="Times New Roman"/>
                          <a:cs typeface="Times New Roman"/>
                          <a:sym typeface="Times New Roman"/>
                        </a:rPr>
                        <a:t>S7L2. Obtain, evaluate, and communicate information to describe how cell structures, cells, tissues, organs, and organ systems interact to maintain the basic needs of organisms.</a:t>
                      </a:r>
                      <a:endParaRPr sz="2800" u="none" strike="noStrike" cap="none" dirty="0"/>
                    </a:p>
                  </a:txBody>
                  <a:tcPr marL="114300" marR="11430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91" name="Google Shape;91;p2"/>
          <p:cNvSpPr/>
          <p:nvPr/>
        </p:nvSpPr>
        <p:spPr>
          <a:xfrm>
            <a:off x="272955" y="2918328"/>
            <a:ext cx="11646091" cy="3600945"/>
          </a:xfrm>
          <a:prstGeom prst="rect">
            <a:avLst/>
          </a:prstGeom>
          <a:noFill/>
          <a:ln>
            <a:noFill/>
          </a:ln>
        </p:spPr>
        <p:txBody>
          <a:bodyPr spcFirstLastPara="1" wrap="square" lIns="91425" tIns="45700" rIns="91425" bIns="45700" anchor="ctr" anchorCtr="0">
            <a:spAutoFit/>
          </a:bodyPr>
          <a:lstStyle/>
          <a:p>
            <a:pPr marL="457200" marR="0" lvl="0" indent="-457200" algn="l" rtl="0">
              <a:lnSpc>
                <a:spcPct val="100000"/>
              </a:lnSpc>
              <a:spcBef>
                <a:spcPts val="0"/>
              </a:spcBef>
              <a:spcAft>
                <a:spcPts val="0"/>
              </a:spcAft>
              <a:buClr>
                <a:srgbClr val="000000"/>
              </a:buClr>
              <a:buSzPts val="2400"/>
              <a:buFont typeface="Times New Roman"/>
              <a:buAutoNum type="alphaLcPeriod"/>
            </a:pPr>
            <a:r>
              <a:rPr lang="en-US" sz="2400" b="0" i="0" u="none" strike="noStrike" cap="none" dirty="0">
                <a:solidFill>
                  <a:srgbClr val="000000"/>
                </a:solidFill>
                <a:latin typeface="Times New Roman"/>
                <a:ea typeface="Times New Roman"/>
                <a:cs typeface="Times New Roman"/>
                <a:sym typeface="Times New Roman"/>
              </a:rPr>
              <a:t>Develop a model and construct an explanation of how cell structures (specifically the nucleus, cytoplasm, cell membrane, cell wall, chloroplasts, lysosome, and mitochondria) contribute to the function of the cell as a system in obtaining nutrients in order to grow, reproduce, make needed materials, and process waste.</a:t>
            </a:r>
            <a:r>
              <a:rPr lang="en-US" dirty="0">
                <a:ea typeface="Times New Roman"/>
              </a:rPr>
              <a:t> </a:t>
            </a:r>
          </a:p>
          <a:p>
            <a:pPr lvl="4">
              <a:buSzPts val="2400"/>
            </a:pPr>
            <a:r>
              <a:rPr lang="en-US" sz="2400" b="0" i="1" u="none" strike="noStrike" cap="none" dirty="0">
                <a:solidFill>
                  <a:srgbClr val="000000"/>
                </a:solidFill>
                <a:latin typeface="Times New Roman"/>
                <a:ea typeface="Times New Roman"/>
                <a:cs typeface="Times New Roman"/>
                <a:sym typeface="Times New Roman"/>
              </a:rPr>
              <a:t>(Clarification statement: The intent is for students to demonstrate how the component</a:t>
            </a:r>
            <a:r>
              <a:rPr lang="en-US" sz="2400" i="1" dirty="0">
                <a:latin typeface="Times New Roman"/>
                <a:ea typeface="Times New Roman"/>
                <a:cs typeface="Times New Roman"/>
                <a:sym typeface="Times New Roman"/>
              </a:rPr>
              <a:t> </a:t>
            </a:r>
            <a:r>
              <a:rPr lang="en-US" sz="2400" b="0" i="1" u="none" strike="noStrike" cap="none" dirty="0">
                <a:solidFill>
                  <a:srgbClr val="000000"/>
                </a:solidFill>
                <a:latin typeface="Times New Roman"/>
                <a:ea typeface="Times New Roman"/>
                <a:cs typeface="Times New Roman"/>
                <a:sym typeface="Times New Roman"/>
              </a:rPr>
              <a:t>structures of the cell interact and work together to allow the cell as a whole to carry out</a:t>
            </a:r>
            <a:r>
              <a:rPr lang="en-US" sz="2400" i="1" dirty="0">
                <a:latin typeface="Times New Roman"/>
                <a:ea typeface="Times New Roman"/>
                <a:cs typeface="Times New Roman"/>
                <a:sym typeface="Times New Roman"/>
              </a:rPr>
              <a:t> </a:t>
            </a:r>
            <a:r>
              <a:rPr lang="en-US" sz="2400" b="0" i="1" u="none" strike="noStrike" cap="none" dirty="0">
                <a:solidFill>
                  <a:srgbClr val="000000"/>
                </a:solidFill>
                <a:latin typeface="Times New Roman"/>
                <a:ea typeface="Times New Roman"/>
                <a:cs typeface="Times New Roman"/>
                <a:sym typeface="Times New Roman"/>
              </a:rPr>
              <a:t>various processes. Additional structures, beyond those listed, will be addressed in high school Biology.)</a:t>
            </a:r>
            <a:endParaRPr sz="2400" b="0"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br>
              <a:rPr lang="en-US" sz="1800" b="0" i="0" u="none" strike="noStrike" cap="none" dirty="0">
                <a:solidFill>
                  <a:schemeClr val="dk1"/>
                </a:solidFill>
                <a:latin typeface="Arial"/>
                <a:ea typeface="Arial"/>
                <a:cs typeface="Arial"/>
                <a:sym typeface="Arial"/>
              </a:rPr>
            </a:b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1"/>
        <p:cNvGrpSpPr/>
        <p:nvPr/>
      </p:nvGrpSpPr>
      <p:grpSpPr>
        <a:xfrm>
          <a:off x="0" y="0"/>
          <a:ext cx="0" cy="0"/>
          <a:chOff x="0" y="0"/>
          <a:chExt cx="0" cy="0"/>
        </a:xfrm>
      </p:grpSpPr>
      <p:sp>
        <p:nvSpPr>
          <p:cNvPr id="242" name="Google Shape;242;g2845c5aacc6_0_86"/>
          <p:cNvSpPr txBox="1"/>
          <p:nvPr/>
        </p:nvSpPr>
        <p:spPr>
          <a:xfrm>
            <a:off x="2063100" y="206014"/>
            <a:ext cx="1012890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lt1"/>
                </a:solidFill>
                <a:latin typeface="Times New Roman"/>
                <a:ea typeface="Times New Roman"/>
                <a:cs typeface="Times New Roman"/>
                <a:sym typeface="Times New Roman"/>
              </a:rPr>
              <a:t>Plant &amp; Animal Cell Organelles &amp; Functions</a:t>
            </a:r>
            <a:endParaRPr sz="3200" b="1" dirty="0">
              <a:solidFill>
                <a:schemeClr val="lt1"/>
              </a:solidFill>
              <a:latin typeface="Balthazar"/>
              <a:ea typeface="Balthazar"/>
              <a:cs typeface="Balthazar"/>
              <a:sym typeface="Balthazar"/>
            </a:endParaRPr>
          </a:p>
        </p:txBody>
      </p:sp>
      <p:sp>
        <p:nvSpPr>
          <p:cNvPr id="243" name="Google Shape;243;g2845c5aacc6_0_86"/>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244" name="Google Shape;244;g2845c5aacc6_0_86"/>
          <p:cNvSpPr/>
          <p:nvPr/>
        </p:nvSpPr>
        <p:spPr>
          <a:xfrm>
            <a:off x="5383213" y="1048146"/>
            <a:ext cx="12192000" cy="1231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700"/>
              <a:buFont typeface="Arial"/>
              <a:buNone/>
            </a:pPr>
            <a:br>
              <a:rPr lang="en-US" sz="3700" b="0" i="0" u="none" strike="noStrike" cap="none">
                <a:solidFill>
                  <a:schemeClr val="dk1"/>
                </a:solidFill>
                <a:latin typeface="Arial"/>
                <a:ea typeface="Arial"/>
                <a:cs typeface="Arial"/>
                <a:sym typeface="Arial"/>
              </a:rPr>
            </a:br>
            <a:endParaRPr sz="3700" b="0" i="0" u="none" strike="noStrike" cap="none">
              <a:solidFill>
                <a:schemeClr val="dk1"/>
              </a:solidFill>
              <a:latin typeface="Arial"/>
              <a:ea typeface="Arial"/>
              <a:cs typeface="Arial"/>
              <a:sym typeface="Arial"/>
            </a:endParaRPr>
          </a:p>
        </p:txBody>
      </p:sp>
      <p:sp>
        <p:nvSpPr>
          <p:cNvPr id="246" name="Google Shape;246;g2845c5aacc6_0_86"/>
          <p:cNvSpPr txBox="1">
            <a:spLocks noGrp="1"/>
          </p:cNvSpPr>
          <p:nvPr>
            <p:ph type="body" idx="1"/>
          </p:nvPr>
        </p:nvSpPr>
        <p:spPr>
          <a:xfrm>
            <a:off x="511180" y="1825625"/>
            <a:ext cx="5181600" cy="4351200"/>
          </a:xfrm>
          <a:prstGeom prst="rect">
            <a:avLst/>
          </a:prstGeom>
          <a:noFill/>
          <a:ln>
            <a:noFill/>
          </a:ln>
        </p:spPr>
        <p:txBody>
          <a:bodyPr spcFirstLastPara="1" wrap="square" lIns="91425" tIns="45700" rIns="91425" bIns="45700" anchor="t" anchorCtr="0">
            <a:normAutofit/>
          </a:bodyPr>
          <a:lstStyle/>
          <a:p>
            <a:pPr marL="228600" lvl="0" indent="-50800" rtl="0">
              <a:lnSpc>
                <a:spcPct val="90000"/>
              </a:lnSpc>
              <a:spcBef>
                <a:spcPts val="0"/>
              </a:spcBef>
              <a:spcAft>
                <a:spcPts val="0"/>
              </a:spcAft>
              <a:buClr>
                <a:schemeClr val="dk1"/>
              </a:buClr>
              <a:buSzPts val="2800"/>
              <a:buNone/>
            </a:pPr>
            <a:r>
              <a:rPr lang="en-US" b="1" dirty="0">
                <a:latin typeface="Times New Roman"/>
                <a:ea typeface="Times New Roman"/>
                <a:cs typeface="Times New Roman"/>
                <a:sym typeface="Times New Roman"/>
              </a:rPr>
              <a:t>Mitochondria:</a:t>
            </a:r>
          </a:p>
          <a:p>
            <a:pPr marL="228600" lvl="0" indent="-50800" rtl="0">
              <a:lnSpc>
                <a:spcPct val="90000"/>
              </a:lnSpc>
              <a:spcBef>
                <a:spcPts val="0"/>
              </a:spcBef>
              <a:spcAft>
                <a:spcPts val="0"/>
              </a:spcAft>
              <a:buClr>
                <a:schemeClr val="dk1"/>
              </a:buClr>
              <a:buSzPts val="2800"/>
              <a:buNone/>
            </a:pPr>
            <a:endParaRPr b="1" dirty="0">
              <a:latin typeface="Times New Roman"/>
              <a:ea typeface="Times New Roman"/>
              <a:cs typeface="Times New Roman"/>
              <a:sym typeface="Times New Roman"/>
            </a:endParaRPr>
          </a:p>
          <a:p>
            <a:pPr marL="457200" lvl="0" indent="-342900" algn="l" rtl="0">
              <a:lnSpc>
                <a:spcPct val="90000"/>
              </a:lnSpc>
              <a:spcBef>
                <a:spcPts val="0"/>
              </a:spcBef>
              <a:spcAft>
                <a:spcPts val="0"/>
              </a:spcAft>
              <a:buSzPts val="1800"/>
              <a:buFont typeface="Times New Roman"/>
              <a:buChar char="●"/>
            </a:pPr>
            <a:r>
              <a:rPr lang="en-US" dirty="0">
                <a:latin typeface="Times New Roman"/>
                <a:ea typeface="Times New Roman"/>
                <a:cs typeface="Times New Roman"/>
                <a:sym typeface="Times New Roman"/>
              </a:rPr>
              <a:t>Powerhouse of the cell – generates energy in the form of ATP</a:t>
            </a:r>
          </a:p>
          <a:p>
            <a:pPr marL="457200" lvl="0" indent="-342900" algn="l" rtl="0">
              <a:lnSpc>
                <a:spcPct val="90000"/>
              </a:lnSpc>
              <a:spcBef>
                <a:spcPts val="0"/>
              </a:spcBef>
              <a:spcAft>
                <a:spcPts val="0"/>
              </a:spcAft>
              <a:buSzPts val="1800"/>
              <a:buFont typeface="Times New Roman"/>
              <a:buChar char="●"/>
            </a:pPr>
            <a:r>
              <a:rPr lang="en-US" dirty="0">
                <a:latin typeface="Times New Roman"/>
                <a:ea typeface="Times New Roman"/>
                <a:cs typeface="Times New Roman"/>
                <a:sym typeface="Times New Roman"/>
              </a:rPr>
              <a:t>Found in plant and animal cells</a:t>
            </a:r>
            <a:endParaRPr dirty="0">
              <a:latin typeface="Times New Roman"/>
              <a:ea typeface="Times New Roman"/>
              <a:cs typeface="Times New Roman"/>
              <a:sym typeface="Times New Roman"/>
            </a:endParaRPr>
          </a:p>
        </p:txBody>
      </p:sp>
      <p:pic>
        <p:nvPicPr>
          <p:cNvPr id="247" name="Google Shape;247;g2845c5aacc6_0_86"/>
          <p:cNvPicPr preferRelativeResize="0"/>
          <p:nvPr/>
        </p:nvPicPr>
        <p:blipFill>
          <a:blip r:embed="rId4">
            <a:alphaModFix/>
          </a:blip>
          <a:stretch>
            <a:fillRect/>
          </a:stretch>
        </p:blipFill>
        <p:spPr>
          <a:xfrm>
            <a:off x="6885538" y="1704387"/>
            <a:ext cx="4593675" cy="4593675"/>
          </a:xfrm>
          <a:prstGeom prst="rect">
            <a:avLst/>
          </a:prstGeom>
          <a:noFill/>
          <a:ln>
            <a:noFill/>
          </a:ln>
        </p:spPr>
      </p:pic>
      <p:pic>
        <p:nvPicPr>
          <p:cNvPr id="248" name="Google Shape;248;g2845c5aacc6_0_86"/>
          <p:cNvPicPr preferRelativeResize="0"/>
          <p:nvPr/>
        </p:nvPicPr>
        <p:blipFill>
          <a:blip r:embed="rId5">
            <a:alphaModFix/>
          </a:blip>
          <a:stretch>
            <a:fillRect/>
          </a:stretch>
        </p:blipFill>
        <p:spPr>
          <a:xfrm>
            <a:off x="7195105" y="4449325"/>
            <a:ext cx="784525" cy="14085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4"/>
        <p:cNvGrpSpPr/>
        <p:nvPr/>
      </p:nvGrpSpPr>
      <p:grpSpPr>
        <a:xfrm>
          <a:off x="0" y="0"/>
          <a:ext cx="0" cy="0"/>
          <a:chOff x="0" y="0"/>
          <a:chExt cx="0" cy="0"/>
        </a:xfrm>
      </p:grpSpPr>
      <p:sp>
        <p:nvSpPr>
          <p:cNvPr id="275" name="Google Shape;275;g2845c5aacc6_0_114"/>
          <p:cNvSpPr txBox="1"/>
          <p:nvPr/>
        </p:nvSpPr>
        <p:spPr>
          <a:xfrm>
            <a:off x="1806250" y="249292"/>
            <a:ext cx="1012890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lt1"/>
                </a:solidFill>
                <a:latin typeface="Times New Roman"/>
                <a:ea typeface="Times New Roman"/>
                <a:cs typeface="Times New Roman"/>
                <a:sym typeface="Times New Roman"/>
              </a:rPr>
              <a:t>Plant &amp; Animal Cell Organelles &amp; Functions</a:t>
            </a:r>
            <a:endParaRPr dirty="0"/>
          </a:p>
        </p:txBody>
      </p:sp>
      <p:sp>
        <p:nvSpPr>
          <p:cNvPr id="276" name="Google Shape;276;g2845c5aacc6_0_114"/>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279" name="Google Shape;279;g2845c5aacc6_0_114"/>
          <p:cNvSpPr txBox="1">
            <a:spLocks noGrp="1"/>
          </p:cNvSpPr>
          <p:nvPr>
            <p:ph type="body" idx="1"/>
          </p:nvPr>
        </p:nvSpPr>
        <p:spPr>
          <a:xfrm>
            <a:off x="614225" y="1825625"/>
            <a:ext cx="5181600" cy="4351200"/>
          </a:xfrm>
          <a:prstGeom prst="rect">
            <a:avLst/>
          </a:prstGeom>
          <a:noFill/>
          <a:ln>
            <a:noFill/>
          </a:ln>
        </p:spPr>
        <p:txBody>
          <a:bodyPr spcFirstLastPara="1" wrap="square" lIns="91425" tIns="45700" rIns="91425" bIns="45700" anchor="t" anchorCtr="0">
            <a:normAutofit/>
          </a:bodyPr>
          <a:lstStyle/>
          <a:p>
            <a:pPr marL="228600" lvl="0" indent="-50800" rtl="0">
              <a:lnSpc>
                <a:spcPct val="90000"/>
              </a:lnSpc>
              <a:spcBef>
                <a:spcPts val="0"/>
              </a:spcBef>
              <a:spcAft>
                <a:spcPts val="0"/>
              </a:spcAft>
              <a:buClr>
                <a:schemeClr val="dk1"/>
              </a:buClr>
              <a:buSzPts val="2800"/>
              <a:buNone/>
            </a:pPr>
            <a:r>
              <a:rPr lang="en-US" b="1" dirty="0">
                <a:latin typeface="Times New Roman"/>
                <a:ea typeface="Times New Roman"/>
                <a:cs typeface="Times New Roman"/>
                <a:sym typeface="Times New Roman"/>
              </a:rPr>
              <a:t>Chloroplasts:</a:t>
            </a:r>
          </a:p>
          <a:p>
            <a:pPr marL="228600" lvl="0" indent="-50800" rtl="0">
              <a:lnSpc>
                <a:spcPct val="90000"/>
              </a:lnSpc>
              <a:spcBef>
                <a:spcPts val="0"/>
              </a:spcBef>
              <a:spcAft>
                <a:spcPts val="0"/>
              </a:spcAft>
              <a:buClr>
                <a:schemeClr val="dk1"/>
              </a:buClr>
              <a:buSzPts val="2800"/>
              <a:buNone/>
            </a:pPr>
            <a:endParaRPr b="1" dirty="0">
              <a:latin typeface="Times New Roman"/>
              <a:ea typeface="Times New Roman"/>
              <a:cs typeface="Times New Roman"/>
              <a:sym typeface="Times New Roman"/>
            </a:endParaRPr>
          </a:p>
          <a:p>
            <a:pPr marL="457200" lvl="0" indent="-342900" algn="l" rtl="0">
              <a:lnSpc>
                <a:spcPct val="90000"/>
              </a:lnSpc>
              <a:spcBef>
                <a:spcPts val="0"/>
              </a:spcBef>
              <a:spcAft>
                <a:spcPts val="0"/>
              </a:spcAft>
              <a:buSzPts val="1800"/>
              <a:buFont typeface="Times New Roman"/>
              <a:buChar char="●"/>
            </a:pPr>
            <a:r>
              <a:rPr lang="en-US" dirty="0">
                <a:latin typeface="Times New Roman"/>
                <a:ea typeface="Times New Roman"/>
                <a:cs typeface="Times New Roman"/>
                <a:sym typeface="Times New Roman"/>
              </a:rPr>
              <a:t>Captures sunlight</a:t>
            </a:r>
            <a:endParaRPr dirty="0">
              <a:latin typeface="Times New Roman"/>
              <a:ea typeface="Times New Roman"/>
              <a:cs typeface="Times New Roman"/>
              <a:sym typeface="Times New Roman"/>
            </a:endParaRPr>
          </a:p>
          <a:p>
            <a:pPr marL="457200" lvl="0" indent="-342900" algn="l" rtl="0">
              <a:lnSpc>
                <a:spcPct val="90000"/>
              </a:lnSpc>
              <a:spcBef>
                <a:spcPts val="0"/>
              </a:spcBef>
              <a:spcAft>
                <a:spcPts val="0"/>
              </a:spcAft>
              <a:buSzPts val="1800"/>
              <a:buFont typeface="Times New Roman"/>
              <a:buChar char="●"/>
            </a:pPr>
            <a:r>
              <a:rPr lang="en-US" dirty="0">
                <a:latin typeface="Times New Roman"/>
                <a:ea typeface="Times New Roman"/>
                <a:cs typeface="Times New Roman"/>
                <a:sym typeface="Times New Roman"/>
              </a:rPr>
              <a:t>Where photosynthesis takes place</a:t>
            </a:r>
          </a:p>
          <a:p>
            <a:pPr marL="457200" lvl="0" indent="-342900" algn="l" rtl="0">
              <a:lnSpc>
                <a:spcPct val="90000"/>
              </a:lnSpc>
              <a:spcBef>
                <a:spcPts val="0"/>
              </a:spcBef>
              <a:spcAft>
                <a:spcPts val="0"/>
              </a:spcAft>
              <a:buSzPts val="1800"/>
              <a:buFont typeface="Times New Roman"/>
              <a:buChar char="●"/>
            </a:pPr>
            <a:r>
              <a:rPr lang="en-US" dirty="0">
                <a:latin typeface="Times New Roman"/>
                <a:ea typeface="Times New Roman"/>
                <a:cs typeface="Times New Roman"/>
                <a:sym typeface="Times New Roman"/>
              </a:rPr>
              <a:t>Found only in plant cells</a:t>
            </a:r>
            <a:endParaRPr dirty="0">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dirty="0"/>
          </a:p>
        </p:txBody>
      </p:sp>
      <p:pic>
        <p:nvPicPr>
          <p:cNvPr id="280" name="Google Shape;280;g2845c5aacc6_0_114"/>
          <p:cNvPicPr preferRelativeResize="0"/>
          <p:nvPr/>
        </p:nvPicPr>
        <p:blipFill>
          <a:blip r:embed="rId4">
            <a:alphaModFix/>
          </a:blip>
          <a:stretch>
            <a:fillRect/>
          </a:stretch>
        </p:blipFill>
        <p:spPr>
          <a:xfrm>
            <a:off x="7430150" y="1825625"/>
            <a:ext cx="4147625" cy="3976000"/>
          </a:xfrm>
          <a:prstGeom prst="rect">
            <a:avLst/>
          </a:prstGeom>
          <a:noFill/>
          <a:ln>
            <a:noFill/>
          </a:ln>
        </p:spPr>
      </p:pic>
      <p:pic>
        <p:nvPicPr>
          <p:cNvPr id="281" name="Google Shape;281;g2845c5aacc6_0_114"/>
          <p:cNvPicPr preferRelativeResize="0"/>
          <p:nvPr/>
        </p:nvPicPr>
        <p:blipFill>
          <a:blip r:embed="rId5">
            <a:alphaModFix/>
          </a:blip>
          <a:stretch>
            <a:fillRect/>
          </a:stretch>
        </p:blipFill>
        <p:spPr>
          <a:xfrm>
            <a:off x="9613688" y="4507125"/>
            <a:ext cx="1852100" cy="71234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5"/>
        <p:cNvGrpSpPr/>
        <p:nvPr/>
      </p:nvGrpSpPr>
      <p:grpSpPr>
        <a:xfrm>
          <a:off x="0" y="0"/>
          <a:ext cx="0" cy="0"/>
          <a:chOff x="0" y="0"/>
          <a:chExt cx="0" cy="0"/>
        </a:xfrm>
      </p:grpSpPr>
      <p:sp>
        <p:nvSpPr>
          <p:cNvPr id="286" name="Google Shape;286;g2845c5aacc6_0_188"/>
          <p:cNvSpPr txBox="1"/>
          <p:nvPr/>
        </p:nvSpPr>
        <p:spPr>
          <a:xfrm>
            <a:off x="1970919" y="238244"/>
            <a:ext cx="1012890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lt1"/>
                </a:solidFill>
                <a:latin typeface="Times New Roman"/>
                <a:ea typeface="Times New Roman"/>
                <a:cs typeface="Times New Roman"/>
                <a:sym typeface="Times New Roman"/>
              </a:rPr>
              <a:t>Photosynthesis</a:t>
            </a:r>
            <a:endParaRPr sz="3200" b="1" dirty="0">
              <a:solidFill>
                <a:schemeClr val="lt1"/>
              </a:solidFill>
              <a:latin typeface="Balthazar"/>
              <a:ea typeface="Balthazar"/>
              <a:cs typeface="Balthazar"/>
              <a:sym typeface="Balthazar"/>
            </a:endParaRPr>
          </a:p>
        </p:txBody>
      </p:sp>
      <p:sp>
        <p:nvSpPr>
          <p:cNvPr id="287" name="Google Shape;287;g2845c5aacc6_0_188"/>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sp>
        <p:nvSpPr>
          <p:cNvPr id="288" name="Google Shape;288;g2845c5aacc6_0_188"/>
          <p:cNvSpPr/>
          <p:nvPr/>
        </p:nvSpPr>
        <p:spPr>
          <a:xfrm>
            <a:off x="5383213" y="1048146"/>
            <a:ext cx="12192000" cy="1231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700"/>
              <a:buFont typeface="Arial"/>
              <a:buNone/>
            </a:pPr>
            <a:br>
              <a:rPr lang="en-US" sz="3700" b="0" i="0" u="none" strike="noStrike" cap="none">
                <a:solidFill>
                  <a:schemeClr val="dk1"/>
                </a:solidFill>
                <a:latin typeface="Arial"/>
                <a:ea typeface="Arial"/>
                <a:cs typeface="Arial"/>
                <a:sym typeface="Arial"/>
              </a:rPr>
            </a:br>
            <a:endParaRPr sz="3700" b="0" i="0" u="none" strike="noStrike" cap="none">
              <a:solidFill>
                <a:schemeClr val="dk1"/>
              </a:solidFill>
              <a:latin typeface="Arial"/>
              <a:ea typeface="Arial"/>
              <a:cs typeface="Arial"/>
              <a:sym typeface="Arial"/>
            </a:endParaRPr>
          </a:p>
        </p:txBody>
      </p:sp>
      <p:pic>
        <p:nvPicPr>
          <p:cNvPr id="291" name="Google Shape;291;g2845c5aacc6_0_188"/>
          <p:cNvPicPr preferRelativeResize="0"/>
          <p:nvPr/>
        </p:nvPicPr>
        <p:blipFill>
          <a:blip r:embed="rId4">
            <a:alphaModFix/>
          </a:blip>
          <a:stretch>
            <a:fillRect/>
          </a:stretch>
        </p:blipFill>
        <p:spPr>
          <a:xfrm>
            <a:off x="2052536" y="1451761"/>
            <a:ext cx="8086928" cy="450290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2"/>
        <p:cNvGrpSpPr/>
        <p:nvPr/>
      </p:nvGrpSpPr>
      <p:grpSpPr>
        <a:xfrm>
          <a:off x="0" y="0"/>
          <a:ext cx="0" cy="0"/>
          <a:chOff x="0" y="0"/>
          <a:chExt cx="0" cy="0"/>
        </a:xfrm>
      </p:grpSpPr>
      <p:sp>
        <p:nvSpPr>
          <p:cNvPr id="253" name="Google Shape;253;g2845c5aacc6_0_199"/>
          <p:cNvSpPr txBox="1"/>
          <p:nvPr/>
        </p:nvSpPr>
        <p:spPr>
          <a:xfrm>
            <a:off x="1951464" y="278164"/>
            <a:ext cx="1012890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lt1"/>
                </a:solidFill>
                <a:latin typeface="Times New Roman"/>
                <a:ea typeface="Balthazar"/>
                <a:cs typeface="Times New Roman"/>
                <a:sym typeface="Times New Roman"/>
              </a:rPr>
              <a:t>Cellular Respiration</a:t>
            </a:r>
            <a:endParaRPr sz="3200" b="1" dirty="0">
              <a:solidFill>
                <a:schemeClr val="lt1"/>
              </a:solidFill>
              <a:latin typeface="Balthazar"/>
              <a:ea typeface="Balthazar"/>
              <a:cs typeface="Balthazar"/>
              <a:sym typeface="Balthazar"/>
            </a:endParaRPr>
          </a:p>
        </p:txBody>
      </p:sp>
      <p:sp>
        <p:nvSpPr>
          <p:cNvPr id="254" name="Google Shape;254;g2845c5aacc6_0_199"/>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255" name="Google Shape;255;g2845c5aacc6_0_199"/>
          <p:cNvSpPr/>
          <p:nvPr/>
        </p:nvSpPr>
        <p:spPr>
          <a:xfrm>
            <a:off x="5383213" y="1048146"/>
            <a:ext cx="12192000" cy="1231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700"/>
              <a:buFont typeface="Arial"/>
              <a:buNone/>
            </a:pPr>
            <a:br>
              <a:rPr lang="en-US" sz="3700" b="0" i="0" u="none" strike="noStrike" cap="none">
                <a:solidFill>
                  <a:schemeClr val="dk1"/>
                </a:solidFill>
                <a:latin typeface="Arial"/>
                <a:ea typeface="Arial"/>
                <a:cs typeface="Arial"/>
                <a:sym typeface="Arial"/>
              </a:rPr>
            </a:br>
            <a:endParaRPr sz="3700" b="0" i="0" u="none" strike="noStrike" cap="none">
              <a:solidFill>
                <a:schemeClr val="dk1"/>
              </a:solidFill>
              <a:latin typeface="Arial"/>
              <a:ea typeface="Arial"/>
              <a:cs typeface="Arial"/>
              <a:sym typeface="Arial"/>
            </a:endParaRPr>
          </a:p>
        </p:txBody>
      </p:sp>
      <p:pic>
        <p:nvPicPr>
          <p:cNvPr id="258" name="Google Shape;258;g2845c5aacc6_0_199"/>
          <p:cNvPicPr preferRelativeResize="0"/>
          <p:nvPr/>
        </p:nvPicPr>
        <p:blipFill>
          <a:blip r:embed="rId4">
            <a:alphaModFix/>
          </a:blip>
          <a:stretch>
            <a:fillRect/>
          </a:stretch>
        </p:blipFill>
        <p:spPr>
          <a:xfrm>
            <a:off x="2106100" y="1374749"/>
            <a:ext cx="8132200" cy="4802076"/>
          </a:xfrm>
          <a:prstGeom prst="rect">
            <a:avLst/>
          </a:prstGeom>
          <a:noFill/>
          <a:ln>
            <a:noFill/>
          </a:ln>
        </p:spPr>
      </p:pic>
      <p:pic>
        <p:nvPicPr>
          <p:cNvPr id="259" name="Google Shape;259;g2845c5aacc6_0_199"/>
          <p:cNvPicPr preferRelativeResize="0"/>
          <p:nvPr/>
        </p:nvPicPr>
        <p:blipFill>
          <a:blip r:embed="rId5">
            <a:alphaModFix/>
          </a:blip>
          <a:stretch>
            <a:fillRect/>
          </a:stretch>
        </p:blipFill>
        <p:spPr>
          <a:xfrm rot="-5400000">
            <a:off x="8434463" y="4219013"/>
            <a:ext cx="1036600" cy="18611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3"/>
        <p:cNvGrpSpPr/>
        <p:nvPr/>
      </p:nvGrpSpPr>
      <p:grpSpPr>
        <a:xfrm>
          <a:off x="0" y="0"/>
          <a:ext cx="0" cy="0"/>
          <a:chOff x="0" y="0"/>
          <a:chExt cx="0" cy="0"/>
        </a:xfrm>
      </p:grpSpPr>
      <p:sp>
        <p:nvSpPr>
          <p:cNvPr id="264" name="Google Shape;264;g2845c5aacc6_0_97"/>
          <p:cNvSpPr txBox="1"/>
          <p:nvPr/>
        </p:nvSpPr>
        <p:spPr>
          <a:xfrm>
            <a:off x="1951464" y="206014"/>
            <a:ext cx="1012890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lt1"/>
                </a:solidFill>
                <a:latin typeface="Times New Roman"/>
                <a:ea typeface="Times New Roman"/>
                <a:cs typeface="Times New Roman"/>
                <a:sym typeface="Times New Roman"/>
              </a:rPr>
              <a:t>Plant &amp; Animal Cell Organelles &amp; Functions</a:t>
            </a:r>
            <a:endParaRPr sz="3200" b="1" dirty="0">
              <a:solidFill>
                <a:schemeClr val="lt1"/>
              </a:solidFill>
              <a:latin typeface="Balthazar"/>
              <a:ea typeface="Balthazar"/>
              <a:cs typeface="Balthazar"/>
              <a:sym typeface="Balthazar"/>
            </a:endParaRPr>
          </a:p>
        </p:txBody>
      </p:sp>
      <p:sp>
        <p:nvSpPr>
          <p:cNvPr id="265" name="Google Shape;265;g2845c5aacc6_0_97"/>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266" name="Google Shape;266;g2845c5aacc6_0_97"/>
          <p:cNvSpPr/>
          <p:nvPr/>
        </p:nvSpPr>
        <p:spPr>
          <a:xfrm>
            <a:off x="5383213" y="1048146"/>
            <a:ext cx="12192000" cy="1231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700"/>
              <a:buFont typeface="Arial"/>
              <a:buNone/>
            </a:pPr>
            <a:br>
              <a:rPr lang="en-US" sz="3700" b="0" i="0" u="none" strike="noStrike" cap="none">
                <a:solidFill>
                  <a:schemeClr val="dk1"/>
                </a:solidFill>
                <a:latin typeface="Arial"/>
                <a:ea typeface="Arial"/>
                <a:cs typeface="Arial"/>
                <a:sym typeface="Arial"/>
              </a:rPr>
            </a:br>
            <a:endParaRPr sz="3700" b="0" i="0" u="none" strike="noStrike" cap="none">
              <a:solidFill>
                <a:schemeClr val="dk1"/>
              </a:solidFill>
              <a:latin typeface="Arial"/>
              <a:ea typeface="Arial"/>
              <a:cs typeface="Arial"/>
              <a:sym typeface="Arial"/>
            </a:endParaRPr>
          </a:p>
        </p:txBody>
      </p:sp>
      <p:sp>
        <p:nvSpPr>
          <p:cNvPr id="268" name="Google Shape;268;g2845c5aacc6_0_97"/>
          <p:cNvSpPr txBox="1">
            <a:spLocks noGrp="1"/>
          </p:cNvSpPr>
          <p:nvPr>
            <p:ph type="body" idx="1"/>
          </p:nvPr>
        </p:nvSpPr>
        <p:spPr>
          <a:xfrm>
            <a:off x="838200" y="1931248"/>
            <a:ext cx="5181600" cy="4351200"/>
          </a:xfrm>
          <a:prstGeom prst="rect">
            <a:avLst/>
          </a:prstGeom>
          <a:noFill/>
          <a:ln>
            <a:noFill/>
          </a:ln>
        </p:spPr>
        <p:txBody>
          <a:bodyPr spcFirstLastPara="1" wrap="square" lIns="91425" tIns="45700" rIns="91425" bIns="45700" anchor="t" anchorCtr="0">
            <a:normAutofit/>
          </a:bodyPr>
          <a:lstStyle/>
          <a:p>
            <a:pPr marL="228600" lvl="0" indent="-50800" rtl="0">
              <a:lnSpc>
                <a:spcPct val="90000"/>
              </a:lnSpc>
              <a:spcBef>
                <a:spcPts val="0"/>
              </a:spcBef>
              <a:spcAft>
                <a:spcPts val="0"/>
              </a:spcAft>
              <a:buClr>
                <a:schemeClr val="dk1"/>
              </a:buClr>
              <a:buSzPts val="2800"/>
              <a:buNone/>
            </a:pPr>
            <a:r>
              <a:rPr lang="en-US" b="1" dirty="0">
                <a:latin typeface="Times New Roman"/>
                <a:ea typeface="Times New Roman"/>
                <a:cs typeface="Times New Roman"/>
                <a:sym typeface="Times New Roman"/>
              </a:rPr>
              <a:t>Vesicle:</a:t>
            </a:r>
            <a:endParaRPr b="1" dirty="0">
              <a:latin typeface="Times New Roman"/>
              <a:ea typeface="Times New Roman"/>
              <a:cs typeface="Times New Roman"/>
              <a:sym typeface="Times New Roman"/>
            </a:endParaRPr>
          </a:p>
          <a:p>
            <a:pPr marL="457200" lvl="0" indent="-342900" algn="ctr" rtl="0">
              <a:lnSpc>
                <a:spcPct val="90000"/>
              </a:lnSpc>
              <a:spcBef>
                <a:spcPts val="0"/>
              </a:spcBef>
              <a:spcAft>
                <a:spcPts val="0"/>
              </a:spcAft>
              <a:buSzPts val="1800"/>
              <a:buFont typeface="Times New Roman"/>
              <a:buChar char="●"/>
            </a:pPr>
            <a:endParaRPr lang="en-US" dirty="0">
              <a:latin typeface="Times New Roman"/>
              <a:ea typeface="Times New Roman"/>
              <a:cs typeface="Times New Roman"/>
              <a:sym typeface="Times New Roman"/>
            </a:endParaRPr>
          </a:p>
          <a:p>
            <a:pPr marL="457200" lvl="0" indent="-342900" rtl="0">
              <a:lnSpc>
                <a:spcPct val="90000"/>
              </a:lnSpc>
              <a:spcBef>
                <a:spcPts val="0"/>
              </a:spcBef>
              <a:spcAft>
                <a:spcPts val="0"/>
              </a:spcAft>
              <a:buSzPts val="1800"/>
              <a:buFont typeface="Times New Roman"/>
              <a:buChar char="●"/>
            </a:pPr>
            <a:r>
              <a:rPr lang="en-US" dirty="0">
                <a:latin typeface="Times New Roman"/>
                <a:ea typeface="Times New Roman"/>
                <a:cs typeface="Times New Roman"/>
                <a:sym typeface="Times New Roman"/>
              </a:rPr>
              <a:t>Sack that acts as a package to transport materials</a:t>
            </a:r>
          </a:p>
          <a:p>
            <a:pPr marL="457200" lvl="0" indent="-342900" rtl="0">
              <a:lnSpc>
                <a:spcPct val="90000"/>
              </a:lnSpc>
              <a:spcBef>
                <a:spcPts val="0"/>
              </a:spcBef>
              <a:spcAft>
                <a:spcPts val="0"/>
              </a:spcAft>
              <a:buSzPts val="1800"/>
              <a:buFont typeface="Times New Roman"/>
              <a:buChar char="●"/>
            </a:pPr>
            <a:r>
              <a:rPr lang="en-US" dirty="0">
                <a:latin typeface="Times New Roman"/>
                <a:ea typeface="Times New Roman"/>
                <a:cs typeface="Times New Roman"/>
                <a:sym typeface="Times New Roman"/>
              </a:rPr>
              <a:t>Found in both plant and animal cells</a:t>
            </a:r>
            <a:endParaRPr dirty="0">
              <a:latin typeface="Times New Roman"/>
              <a:ea typeface="Times New Roman"/>
              <a:cs typeface="Times New Roman"/>
              <a:sym typeface="Times New Roman"/>
            </a:endParaRPr>
          </a:p>
        </p:txBody>
      </p:sp>
      <p:pic>
        <p:nvPicPr>
          <p:cNvPr id="269" name="Google Shape;269;g2845c5aacc6_0_97"/>
          <p:cNvPicPr preferRelativeResize="0"/>
          <p:nvPr/>
        </p:nvPicPr>
        <p:blipFill>
          <a:blip r:embed="rId4">
            <a:alphaModFix/>
          </a:blip>
          <a:stretch>
            <a:fillRect/>
          </a:stretch>
        </p:blipFill>
        <p:spPr>
          <a:xfrm>
            <a:off x="6760125" y="1931248"/>
            <a:ext cx="4593675" cy="4593675"/>
          </a:xfrm>
          <a:prstGeom prst="rect">
            <a:avLst/>
          </a:prstGeom>
          <a:noFill/>
          <a:ln>
            <a:noFill/>
          </a:ln>
        </p:spPr>
      </p:pic>
      <p:pic>
        <p:nvPicPr>
          <p:cNvPr id="270" name="Google Shape;270;g2845c5aacc6_0_97"/>
          <p:cNvPicPr preferRelativeResize="0"/>
          <p:nvPr/>
        </p:nvPicPr>
        <p:blipFill>
          <a:blip r:embed="rId5">
            <a:alphaModFix/>
          </a:blip>
          <a:stretch>
            <a:fillRect/>
          </a:stretch>
        </p:blipFill>
        <p:spPr>
          <a:xfrm>
            <a:off x="9226133" y="2025856"/>
            <a:ext cx="1730075" cy="77555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8"/>
        <p:cNvGrpSpPr/>
        <p:nvPr/>
      </p:nvGrpSpPr>
      <p:grpSpPr>
        <a:xfrm>
          <a:off x="0" y="0"/>
          <a:ext cx="0" cy="0"/>
          <a:chOff x="0" y="0"/>
          <a:chExt cx="0" cy="0"/>
        </a:xfrm>
      </p:grpSpPr>
      <p:sp>
        <p:nvSpPr>
          <p:cNvPr id="319" name="Google Shape;319;g2845c5aacc6_0_138"/>
          <p:cNvSpPr txBox="1"/>
          <p:nvPr/>
        </p:nvSpPr>
        <p:spPr>
          <a:xfrm>
            <a:off x="1970919" y="224919"/>
            <a:ext cx="1012890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lt1"/>
                </a:solidFill>
                <a:latin typeface="Times New Roman"/>
                <a:ea typeface="Times New Roman"/>
                <a:cs typeface="Times New Roman"/>
                <a:sym typeface="Times New Roman"/>
              </a:rPr>
              <a:t>Plant &amp; Animal Cell Organelles &amp; Functions</a:t>
            </a:r>
            <a:endParaRPr sz="3200" b="1" dirty="0">
              <a:solidFill>
                <a:schemeClr val="lt1"/>
              </a:solidFill>
              <a:latin typeface="Balthazar"/>
              <a:ea typeface="Balthazar"/>
              <a:cs typeface="Balthazar"/>
              <a:sym typeface="Balthazar"/>
            </a:endParaRPr>
          </a:p>
        </p:txBody>
      </p:sp>
      <p:sp>
        <p:nvSpPr>
          <p:cNvPr id="320" name="Google Shape;320;g2845c5aacc6_0_138"/>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321" name="Google Shape;321;g2845c5aacc6_0_138"/>
          <p:cNvSpPr/>
          <p:nvPr/>
        </p:nvSpPr>
        <p:spPr>
          <a:xfrm>
            <a:off x="5383213" y="1048146"/>
            <a:ext cx="12192000" cy="1231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700"/>
              <a:buFont typeface="Arial"/>
              <a:buNone/>
            </a:pPr>
            <a:br>
              <a:rPr lang="en-US" sz="3700" b="0" i="0" u="none" strike="noStrike" cap="none">
                <a:solidFill>
                  <a:schemeClr val="dk1"/>
                </a:solidFill>
                <a:latin typeface="Arial"/>
                <a:ea typeface="Arial"/>
                <a:cs typeface="Arial"/>
                <a:sym typeface="Arial"/>
              </a:rPr>
            </a:br>
            <a:endParaRPr sz="3700" b="0" i="0" u="none" strike="noStrike" cap="none">
              <a:solidFill>
                <a:schemeClr val="dk1"/>
              </a:solidFill>
              <a:latin typeface="Arial"/>
              <a:ea typeface="Arial"/>
              <a:cs typeface="Arial"/>
              <a:sym typeface="Arial"/>
            </a:endParaRPr>
          </a:p>
        </p:txBody>
      </p:sp>
      <p:sp>
        <p:nvSpPr>
          <p:cNvPr id="323" name="Google Shape;323;g2845c5aacc6_0_138"/>
          <p:cNvSpPr txBox="1">
            <a:spLocks noGrp="1"/>
          </p:cNvSpPr>
          <p:nvPr>
            <p:ph type="body" idx="1"/>
          </p:nvPr>
        </p:nvSpPr>
        <p:spPr>
          <a:xfrm>
            <a:off x="914400" y="1663746"/>
            <a:ext cx="5181600" cy="4351200"/>
          </a:xfrm>
          <a:prstGeom prst="rect">
            <a:avLst/>
          </a:prstGeom>
          <a:noFill/>
          <a:ln>
            <a:noFill/>
          </a:ln>
        </p:spPr>
        <p:txBody>
          <a:bodyPr spcFirstLastPara="1" wrap="square" lIns="91425" tIns="45700" rIns="91425" bIns="45700" anchor="t" anchorCtr="0">
            <a:normAutofit/>
          </a:bodyPr>
          <a:lstStyle/>
          <a:p>
            <a:pPr marL="228600" lvl="0" indent="-50800" rtl="0">
              <a:lnSpc>
                <a:spcPct val="90000"/>
              </a:lnSpc>
              <a:spcBef>
                <a:spcPts val="0"/>
              </a:spcBef>
              <a:spcAft>
                <a:spcPts val="0"/>
              </a:spcAft>
              <a:buClr>
                <a:schemeClr val="dk1"/>
              </a:buClr>
              <a:buSzPts val="2800"/>
              <a:buNone/>
            </a:pPr>
            <a:r>
              <a:rPr lang="en-US" b="1" dirty="0">
                <a:latin typeface="Times New Roman"/>
                <a:ea typeface="Times New Roman"/>
                <a:cs typeface="Times New Roman"/>
                <a:sym typeface="Times New Roman"/>
              </a:rPr>
              <a:t>Vacuole:</a:t>
            </a:r>
          </a:p>
          <a:p>
            <a:pPr marL="228600" lvl="0" indent="-50800" rtl="0">
              <a:lnSpc>
                <a:spcPct val="90000"/>
              </a:lnSpc>
              <a:spcBef>
                <a:spcPts val="0"/>
              </a:spcBef>
              <a:spcAft>
                <a:spcPts val="0"/>
              </a:spcAft>
              <a:buClr>
                <a:schemeClr val="dk1"/>
              </a:buClr>
              <a:buSzPts val="2800"/>
              <a:buNone/>
            </a:pPr>
            <a:endParaRPr b="1" dirty="0">
              <a:latin typeface="Times New Roman"/>
              <a:ea typeface="Times New Roman"/>
              <a:cs typeface="Times New Roman"/>
              <a:sym typeface="Times New Roman"/>
            </a:endParaRPr>
          </a:p>
          <a:p>
            <a:pPr marL="457200" lvl="0" indent="-342900" algn="l" rtl="0">
              <a:lnSpc>
                <a:spcPct val="90000"/>
              </a:lnSpc>
              <a:spcBef>
                <a:spcPts val="0"/>
              </a:spcBef>
              <a:spcAft>
                <a:spcPts val="0"/>
              </a:spcAft>
              <a:buSzPts val="1800"/>
              <a:buFont typeface="Times New Roman"/>
              <a:buChar char="●"/>
            </a:pPr>
            <a:r>
              <a:rPr lang="en-US" dirty="0">
                <a:latin typeface="Times New Roman"/>
                <a:ea typeface="Times New Roman"/>
                <a:cs typeface="Times New Roman"/>
                <a:sym typeface="Times New Roman"/>
              </a:rPr>
              <a:t>Stores food and water</a:t>
            </a:r>
            <a:endParaRPr dirty="0">
              <a:latin typeface="Times New Roman"/>
              <a:ea typeface="Times New Roman"/>
              <a:cs typeface="Times New Roman"/>
              <a:sym typeface="Times New Roman"/>
            </a:endParaRPr>
          </a:p>
          <a:p>
            <a:pPr marL="457200" lvl="0" indent="-342900" algn="l" rtl="0">
              <a:lnSpc>
                <a:spcPct val="90000"/>
              </a:lnSpc>
              <a:spcBef>
                <a:spcPts val="0"/>
              </a:spcBef>
              <a:spcAft>
                <a:spcPts val="0"/>
              </a:spcAft>
              <a:buSzPts val="1800"/>
              <a:buFont typeface="Times New Roman"/>
              <a:buChar char="●"/>
            </a:pPr>
            <a:r>
              <a:rPr lang="en-US" dirty="0">
                <a:latin typeface="Times New Roman"/>
                <a:ea typeface="Times New Roman"/>
                <a:cs typeface="Times New Roman"/>
                <a:sym typeface="Times New Roman"/>
              </a:rPr>
              <a:t>Found in both plant and animal cells (larger in plant cells)</a:t>
            </a:r>
            <a:endParaRPr dirty="0">
              <a:latin typeface="Times New Roman"/>
              <a:ea typeface="Times New Roman"/>
              <a:cs typeface="Times New Roman"/>
              <a:sym typeface="Times New Roman"/>
            </a:endParaRPr>
          </a:p>
        </p:txBody>
      </p:sp>
      <p:pic>
        <p:nvPicPr>
          <p:cNvPr id="324" name="Google Shape;324;g2845c5aacc6_0_138"/>
          <p:cNvPicPr preferRelativeResize="0"/>
          <p:nvPr/>
        </p:nvPicPr>
        <p:blipFill>
          <a:blip r:embed="rId4">
            <a:alphaModFix/>
          </a:blip>
          <a:stretch>
            <a:fillRect/>
          </a:stretch>
        </p:blipFill>
        <p:spPr>
          <a:xfrm>
            <a:off x="7206175" y="2013224"/>
            <a:ext cx="4147625" cy="3976000"/>
          </a:xfrm>
          <a:prstGeom prst="rect">
            <a:avLst/>
          </a:prstGeom>
          <a:noFill/>
          <a:ln>
            <a:noFill/>
          </a:ln>
        </p:spPr>
      </p:pic>
      <p:pic>
        <p:nvPicPr>
          <p:cNvPr id="325" name="Google Shape;325;g2845c5aacc6_0_138"/>
          <p:cNvPicPr preferRelativeResize="0"/>
          <p:nvPr/>
        </p:nvPicPr>
        <p:blipFill>
          <a:blip r:embed="rId5">
            <a:alphaModFix/>
          </a:blip>
          <a:stretch>
            <a:fillRect/>
          </a:stretch>
        </p:blipFill>
        <p:spPr>
          <a:xfrm rot="12368578">
            <a:off x="7243530" y="2981248"/>
            <a:ext cx="1852100" cy="71234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6"/>
        <p:cNvGrpSpPr/>
        <p:nvPr/>
      </p:nvGrpSpPr>
      <p:grpSpPr>
        <a:xfrm>
          <a:off x="0" y="0"/>
          <a:ext cx="0" cy="0"/>
          <a:chOff x="0" y="0"/>
          <a:chExt cx="0" cy="0"/>
        </a:xfrm>
      </p:grpSpPr>
      <p:sp>
        <p:nvSpPr>
          <p:cNvPr id="297" name="Google Shape;297;g2845c5aacc6_0_128"/>
          <p:cNvSpPr txBox="1"/>
          <p:nvPr/>
        </p:nvSpPr>
        <p:spPr>
          <a:xfrm>
            <a:off x="1951464" y="111832"/>
            <a:ext cx="101289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Times New Roman"/>
                <a:ea typeface="Times New Roman"/>
                <a:cs typeface="Times New Roman"/>
                <a:sym typeface="Times New Roman"/>
              </a:rPr>
              <a:t>Plant &amp; Animal Cell Organelles &amp; Functions</a:t>
            </a:r>
            <a:endParaRPr/>
          </a:p>
          <a:p>
            <a:pPr marL="0" marR="0" lvl="0" indent="0" algn="ctr" rtl="0">
              <a:spcBef>
                <a:spcPts val="0"/>
              </a:spcBef>
              <a:spcAft>
                <a:spcPts val="0"/>
              </a:spcAft>
              <a:buNone/>
            </a:pPr>
            <a:endParaRPr sz="3200" b="1">
              <a:solidFill>
                <a:schemeClr val="lt1"/>
              </a:solidFill>
              <a:latin typeface="Balthazar"/>
              <a:ea typeface="Balthazar"/>
              <a:cs typeface="Balthazar"/>
              <a:sym typeface="Balthazar"/>
            </a:endParaRPr>
          </a:p>
        </p:txBody>
      </p:sp>
      <p:sp>
        <p:nvSpPr>
          <p:cNvPr id="298" name="Google Shape;298;g2845c5aacc6_0_128"/>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sp>
        <p:nvSpPr>
          <p:cNvPr id="299" name="Google Shape;299;g2845c5aacc6_0_128"/>
          <p:cNvSpPr/>
          <p:nvPr/>
        </p:nvSpPr>
        <p:spPr>
          <a:xfrm>
            <a:off x="5383213" y="1048146"/>
            <a:ext cx="12192000" cy="1231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700"/>
              <a:buFont typeface="Arial"/>
              <a:buNone/>
            </a:pPr>
            <a:br>
              <a:rPr lang="en-US" sz="3700" b="0" i="0" u="none" strike="noStrike" cap="none">
                <a:solidFill>
                  <a:schemeClr val="dk1"/>
                </a:solidFill>
                <a:latin typeface="Arial"/>
                <a:ea typeface="Arial"/>
                <a:cs typeface="Arial"/>
                <a:sym typeface="Arial"/>
              </a:rPr>
            </a:br>
            <a:endParaRPr sz="3700" b="0" i="0" u="none" strike="noStrike" cap="none">
              <a:solidFill>
                <a:schemeClr val="dk1"/>
              </a:solidFill>
              <a:latin typeface="Arial"/>
              <a:ea typeface="Arial"/>
              <a:cs typeface="Arial"/>
              <a:sym typeface="Arial"/>
            </a:endParaRPr>
          </a:p>
        </p:txBody>
      </p:sp>
      <p:pic>
        <p:nvPicPr>
          <p:cNvPr id="300" name="Google Shape;300;g2845c5aacc6_0_128" descr="GYSTC image.jpg"/>
          <p:cNvPicPr preferRelativeResize="0"/>
          <p:nvPr/>
        </p:nvPicPr>
        <p:blipFill rotWithShape="1">
          <a:blip r:embed="rId4">
            <a:alphaModFix/>
          </a:blip>
          <a:srcRect/>
          <a:stretch/>
        </p:blipFill>
        <p:spPr>
          <a:xfrm>
            <a:off x="6532563" y="-490538"/>
            <a:ext cx="676275" cy="600076"/>
          </a:xfrm>
          <a:prstGeom prst="rect">
            <a:avLst/>
          </a:prstGeom>
          <a:noFill/>
          <a:ln>
            <a:noFill/>
          </a:ln>
        </p:spPr>
      </p:pic>
      <p:sp>
        <p:nvSpPr>
          <p:cNvPr id="301" name="Google Shape;301;g2845c5aacc6_0_128"/>
          <p:cNvSpPr txBox="1">
            <a:spLocks noGrp="1"/>
          </p:cNvSpPr>
          <p:nvPr>
            <p:ph type="body" idx="1"/>
          </p:nvPr>
        </p:nvSpPr>
        <p:spPr>
          <a:xfrm>
            <a:off x="838200" y="1812722"/>
            <a:ext cx="5181600" cy="4351200"/>
          </a:xfrm>
          <a:prstGeom prst="rect">
            <a:avLst/>
          </a:prstGeom>
          <a:noFill/>
          <a:ln>
            <a:noFill/>
          </a:ln>
        </p:spPr>
        <p:txBody>
          <a:bodyPr spcFirstLastPara="1" wrap="square" lIns="91425" tIns="45700" rIns="91425" bIns="45700" anchor="t" anchorCtr="0">
            <a:normAutofit/>
          </a:bodyPr>
          <a:lstStyle/>
          <a:p>
            <a:pPr marL="228600" lvl="0" indent="-50800" rtl="0">
              <a:lnSpc>
                <a:spcPct val="90000"/>
              </a:lnSpc>
              <a:spcBef>
                <a:spcPts val="0"/>
              </a:spcBef>
              <a:spcAft>
                <a:spcPts val="0"/>
              </a:spcAft>
              <a:buClr>
                <a:schemeClr val="dk1"/>
              </a:buClr>
              <a:buSzPts val="2800"/>
              <a:buNone/>
            </a:pPr>
            <a:r>
              <a:rPr lang="en-US" b="1" dirty="0">
                <a:latin typeface="Times New Roman"/>
                <a:ea typeface="Times New Roman"/>
                <a:cs typeface="Times New Roman"/>
                <a:sym typeface="Times New Roman"/>
              </a:rPr>
              <a:t>Lysosomes:</a:t>
            </a:r>
          </a:p>
          <a:p>
            <a:pPr marL="228600" lvl="0" indent="-50800" rtl="0">
              <a:lnSpc>
                <a:spcPct val="90000"/>
              </a:lnSpc>
              <a:spcBef>
                <a:spcPts val="0"/>
              </a:spcBef>
              <a:spcAft>
                <a:spcPts val="0"/>
              </a:spcAft>
              <a:buClr>
                <a:schemeClr val="dk1"/>
              </a:buClr>
              <a:buSzPts val="2800"/>
              <a:buNone/>
            </a:pPr>
            <a:endParaRPr b="1" dirty="0">
              <a:latin typeface="Times New Roman"/>
              <a:ea typeface="Times New Roman"/>
              <a:cs typeface="Times New Roman"/>
              <a:sym typeface="Times New Roman"/>
            </a:endParaRPr>
          </a:p>
          <a:p>
            <a:pPr marL="457200" lvl="0" indent="-342900" algn="l" rtl="0">
              <a:lnSpc>
                <a:spcPct val="90000"/>
              </a:lnSpc>
              <a:spcBef>
                <a:spcPts val="0"/>
              </a:spcBef>
              <a:spcAft>
                <a:spcPts val="0"/>
              </a:spcAft>
              <a:buSzPts val="1800"/>
              <a:buFont typeface="Times New Roman"/>
              <a:buChar char="●"/>
            </a:pPr>
            <a:r>
              <a:rPr lang="en-US" dirty="0">
                <a:latin typeface="Times New Roman"/>
                <a:ea typeface="Times New Roman"/>
                <a:cs typeface="Times New Roman"/>
                <a:sym typeface="Times New Roman"/>
              </a:rPr>
              <a:t>Breaks down worn out organelles</a:t>
            </a:r>
            <a:endParaRPr dirty="0">
              <a:latin typeface="Times New Roman"/>
              <a:ea typeface="Times New Roman"/>
              <a:cs typeface="Times New Roman"/>
              <a:sym typeface="Times New Roman"/>
            </a:endParaRPr>
          </a:p>
          <a:p>
            <a:pPr marL="457200" lvl="0" indent="-342900" algn="l" rtl="0">
              <a:lnSpc>
                <a:spcPct val="90000"/>
              </a:lnSpc>
              <a:spcBef>
                <a:spcPts val="0"/>
              </a:spcBef>
              <a:spcAft>
                <a:spcPts val="0"/>
              </a:spcAft>
              <a:buSzPts val="1800"/>
              <a:buFont typeface="Times New Roman"/>
              <a:buChar char="●"/>
            </a:pPr>
            <a:r>
              <a:rPr lang="en-US" dirty="0">
                <a:latin typeface="Times New Roman"/>
                <a:ea typeface="Times New Roman"/>
                <a:cs typeface="Times New Roman"/>
                <a:sym typeface="Times New Roman"/>
              </a:rPr>
              <a:t>Gets rid of waste</a:t>
            </a:r>
          </a:p>
          <a:p>
            <a:pPr marL="457200" lvl="0" indent="-342900" algn="l" rtl="0">
              <a:lnSpc>
                <a:spcPct val="90000"/>
              </a:lnSpc>
              <a:spcBef>
                <a:spcPts val="0"/>
              </a:spcBef>
              <a:spcAft>
                <a:spcPts val="0"/>
              </a:spcAft>
              <a:buSzPts val="1800"/>
              <a:buFont typeface="Times New Roman"/>
              <a:buChar char="●"/>
            </a:pPr>
            <a:r>
              <a:rPr lang="en-US" dirty="0">
                <a:latin typeface="Times New Roman"/>
                <a:ea typeface="Times New Roman"/>
                <a:cs typeface="Times New Roman"/>
                <a:sym typeface="Times New Roman"/>
              </a:rPr>
              <a:t>Found only in animal cells</a:t>
            </a:r>
            <a:endParaRPr dirty="0">
              <a:latin typeface="Times New Roman"/>
              <a:ea typeface="Times New Roman"/>
              <a:cs typeface="Times New Roman"/>
              <a:sym typeface="Times New Roman"/>
            </a:endParaRPr>
          </a:p>
        </p:txBody>
      </p:sp>
      <p:pic>
        <p:nvPicPr>
          <p:cNvPr id="2" name="Google Shape;269;g2845c5aacc6_0_97">
            <a:extLst>
              <a:ext uri="{FF2B5EF4-FFF2-40B4-BE49-F238E27FC236}">
                <a16:creationId xmlns:a16="http://schemas.microsoft.com/office/drawing/2014/main" id="{78A04857-ADC5-08F6-0F78-543B92880212}"/>
              </a:ext>
            </a:extLst>
          </p:cNvPr>
          <p:cNvPicPr preferRelativeResize="0"/>
          <p:nvPr/>
        </p:nvPicPr>
        <p:blipFill>
          <a:blip r:embed="rId5">
            <a:alphaModFix/>
          </a:blip>
          <a:stretch>
            <a:fillRect/>
          </a:stretch>
        </p:blipFill>
        <p:spPr>
          <a:xfrm>
            <a:off x="7062676" y="1704387"/>
            <a:ext cx="4593675" cy="4593675"/>
          </a:xfrm>
          <a:prstGeom prst="rect">
            <a:avLst/>
          </a:prstGeom>
          <a:noFill/>
          <a:ln>
            <a:noFill/>
          </a:ln>
        </p:spPr>
      </p:pic>
      <p:pic>
        <p:nvPicPr>
          <p:cNvPr id="303" name="Google Shape;303;g2845c5aacc6_0_128"/>
          <p:cNvPicPr preferRelativeResize="0"/>
          <p:nvPr/>
        </p:nvPicPr>
        <p:blipFill>
          <a:blip r:embed="rId6">
            <a:alphaModFix/>
          </a:blip>
          <a:stretch>
            <a:fillRect/>
          </a:stretch>
        </p:blipFill>
        <p:spPr>
          <a:xfrm>
            <a:off x="7311931" y="2238859"/>
            <a:ext cx="1033422" cy="13218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0"/>
        <p:cNvGrpSpPr/>
        <p:nvPr/>
      </p:nvGrpSpPr>
      <p:grpSpPr>
        <a:xfrm>
          <a:off x="0" y="0"/>
          <a:ext cx="0" cy="0"/>
          <a:chOff x="0" y="0"/>
          <a:chExt cx="0" cy="0"/>
        </a:xfrm>
      </p:grpSpPr>
      <p:sp>
        <p:nvSpPr>
          <p:cNvPr id="341" name="Google Shape;341;p15"/>
          <p:cNvSpPr txBox="1"/>
          <p:nvPr/>
        </p:nvSpPr>
        <p:spPr>
          <a:xfrm>
            <a:off x="1951464" y="111832"/>
            <a:ext cx="10128900"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a:solidFill>
                  <a:schemeClr val="lt1"/>
                </a:solidFill>
                <a:latin typeface="Times New Roman"/>
                <a:ea typeface="Times New Roman"/>
                <a:cs typeface="Times New Roman"/>
                <a:sym typeface="Times New Roman"/>
              </a:rPr>
              <a:t>Sketch a Plant Cell &amp; Animal Cell</a:t>
            </a:r>
            <a:endParaRPr sz="3200" b="1" dirty="0">
              <a:solidFill>
                <a:schemeClr val="lt1"/>
              </a:solidFill>
              <a:latin typeface="Balthazar"/>
              <a:ea typeface="Balthazar"/>
              <a:cs typeface="Balthazar"/>
              <a:sym typeface="Balthazar"/>
            </a:endParaRPr>
          </a:p>
        </p:txBody>
      </p:sp>
      <p:sp>
        <p:nvSpPr>
          <p:cNvPr id="342" name="Google Shape;342;p15"/>
          <p:cNvSpPr txBox="1"/>
          <p:nvPr/>
        </p:nvSpPr>
        <p:spPr>
          <a:xfrm>
            <a:off x="490330" y="1435271"/>
            <a:ext cx="11211300" cy="3539390"/>
          </a:xfrm>
          <a:prstGeom prst="rect">
            <a:avLst/>
          </a:prstGeom>
          <a:noFill/>
          <a:ln>
            <a:noFill/>
          </a:ln>
        </p:spPr>
        <p:txBody>
          <a:bodyPr spcFirstLastPara="1" wrap="square" lIns="91425" tIns="45700" rIns="91425" bIns="45700" anchor="t" anchorCtr="0">
            <a:spAutoFit/>
          </a:bodyPr>
          <a:lstStyle/>
          <a:p>
            <a:pPr marL="463550" marR="0" lvl="0" indent="-457200" algn="l" rtl="0">
              <a:spcBef>
                <a:spcPts val="0"/>
              </a:spcBef>
              <a:spcAft>
                <a:spcPts val="0"/>
              </a:spcAft>
              <a:buClr>
                <a:schemeClr val="dk1"/>
              </a:buClr>
              <a:buSzPts val="3500"/>
              <a:buFont typeface="Arial" panose="020B0604020202020204" pitchFamily="34" charset="0"/>
              <a:buChar char="•"/>
            </a:pPr>
            <a:r>
              <a:rPr lang="en-US" sz="2800" dirty="0">
                <a:solidFill>
                  <a:schemeClr val="dk1"/>
                </a:solidFill>
                <a:latin typeface="Times New Roman" panose="02020603050405020304" pitchFamily="18" charset="0"/>
                <a:ea typeface="Times New Roman"/>
                <a:cs typeface="Times New Roman" panose="02020603050405020304" pitchFamily="18" charset="0"/>
                <a:sym typeface="Times New Roman"/>
              </a:rPr>
              <a:t>Using the Eukaryotic Cells Organelle Chart, sketch an animal cell and label the organelles.</a:t>
            </a:r>
            <a:endParaRPr sz="28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457200" marR="0" lvl="0" algn="l" rtl="0">
              <a:spcBef>
                <a:spcPts val="0"/>
              </a:spcBef>
              <a:spcAft>
                <a:spcPts val="0"/>
              </a:spcAft>
            </a:pPr>
            <a:endParaRPr sz="28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463550" marR="0" lvl="0" indent="-457200" algn="l" rtl="0">
              <a:spcBef>
                <a:spcPts val="0"/>
              </a:spcBef>
              <a:spcAft>
                <a:spcPts val="0"/>
              </a:spcAft>
              <a:buClr>
                <a:schemeClr val="dk1"/>
              </a:buClr>
              <a:buSzPts val="3500"/>
              <a:buFont typeface="Arial" panose="020B0604020202020204" pitchFamily="34" charset="0"/>
              <a:buChar char="•"/>
            </a:pPr>
            <a:r>
              <a:rPr lang="en-US" sz="2800" dirty="0">
                <a:solidFill>
                  <a:schemeClr val="dk1"/>
                </a:solidFill>
                <a:latin typeface="Times New Roman" panose="02020603050405020304" pitchFamily="18" charset="0"/>
                <a:ea typeface="Times New Roman"/>
                <a:cs typeface="Times New Roman" panose="02020603050405020304" pitchFamily="18" charset="0"/>
                <a:sym typeface="Times New Roman"/>
              </a:rPr>
              <a:t>Next sketch a plant cell and label the organelles.</a:t>
            </a:r>
            <a:endParaRPr sz="28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914400" marR="0" lvl="0" indent="-457200" algn="l" rtl="0">
              <a:spcBef>
                <a:spcPts val="0"/>
              </a:spcBef>
              <a:spcAft>
                <a:spcPts val="0"/>
              </a:spcAft>
              <a:buFont typeface="Arial" panose="020B0604020202020204" pitchFamily="34" charset="0"/>
              <a:buChar char="•"/>
            </a:pPr>
            <a:endParaRPr sz="28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463550" marR="0" lvl="0" indent="-457200" algn="l" rtl="0">
              <a:spcBef>
                <a:spcPts val="0"/>
              </a:spcBef>
              <a:spcAft>
                <a:spcPts val="0"/>
              </a:spcAft>
              <a:buClr>
                <a:schemeClr val="dk1"/>
              </a:buClr>
              <a:buSzPts val="3500"/>
              <a:buFont typeface="Arial" panose="020B0604020202020204" pitchFamily="34" charset="0"/>
              <a:buChar char="•"/>
            </a:pPr>
            <a:r>
              <a:rPr lang="en-US" sz="2800" dirty="0">
                <a:solidFill>
                  <a:schemeClr val="dk1"/>
                </a:solidFill>
                <a:latin typeface="Times New Roman" panose="02020603050405020304" pitchFamily="18" charset="0"/>
                <a:ea typeface="Times New Roman"/>
                <a:cs typeface="Times New Roman" panose="02020603050405020304" pitchFamily="18" charset="0"/>
                <a:sym typeface="Times New Roman"/>
              </a:rPr>
              <a:t>Highlight the organelles that are found in a plant cell.</a:t>
            </a:r>
            <a:endParaRPr sz="28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914400" marR="0" lvl="0" indent="-457200" algn="l" rtl="0">
              <a:spcBef>
                <a:spcPts val="0"/>
              </a:spcBef>
              <a:spcAft>
                <a:spcPts val="0"/>
              </a:spcAft>
              <a:buFont typeface="Arial" panose="020B0604020202020204" pitchFamily="34" charset="0"/>
              <a:buChar char="•"/>
            </a:pPr>
            <a:endParaRPr sz="28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463550" marR="0" lvl="0" indent="-457200" algn="l" rtl="0">
              <a:spcBef>
                <a:spcPts val="0"/>
              </a:spcBef>
              <a:spcAft>
                <a:spcPts val="0"/>
              </a:spcAft>
              <a:buClr>
                <a:schemeClr val="dk1"/>
              </a:buClr>
              <a:buSzPts val="3500"/>
              <a:buFont typeface="Arial" panose="020B0604020202020204" pitchFamily="34" charset="0"/>
              <a:buChar char="•"/>
            </a:pPr>
            <a:r>
              <a:rPr lang="en-US" sz="2800" dirty="0">
                <a:solidFill>
                  <a:schemeClr val="dk1"/>
                </a:solidFill>
                <a:latin typeface="Times New Roman" panose="02020603050405020304" pitchFamily="18" charset="0"/>
                <a:ea typeface="Times New Roman"/>
                <a:cs typeface="Times New Roman" panose="02020603050405020304" pitchFamily="18" charset="0"/>
                <a:sym typeface="Times New Roman"/>
              </a:rPr>
              <a:t>List a function for each organelle.  </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endParaRPr sz="2800" dirty="0">
              <a:solidFill>
                <a:schemeClr val="dk1"/>
              </a:solidFill>
              <a:latin typeface="Times New Roman" panose="02020603050405020304" pitchFamily="18" charset="0"/>
              <a:ea typeface="Calibri"/>
              <a:cs typeface="Times New Roman" panose="02020603050405020304" pitchFamily="18" charset="0"/>
              <a:sym typeface="Calibri"/>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5"/>
        <p:cNvGrpSpPr/>
        <p:nvPr/>
      </p:nvGrpSpPr>
      <p:grpSpPr>
        <a:xfrm>
          <a:off x="0" y="0"/>
          <a:ext cx="0" cy="0"/>
          <a:chOff x="0" y="0"/>
          <a:chExt cx="0" cy="0"/>
        </a:xfrm>
      </p:grpSpPr>
      <p:sp>
        <p:nvSpPr>
          <p:cNvPr id="356" name="Google Shape;356;g2845c5aacc6_0_211"/>
          <p:cNvSpPr txBox="1"/>
          <p:nvPr/>
        </p:nvSpPr>
        <p:spPr>
          <a:xfrm>
            <a:off x="1951464" y="111832"/>
            <a:ext cx="10128900"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a:solidFill>
                  <a:schemeClr val="lt1"/>
                </a:solidFill>
                <a:latin typeface="Times New Roman"/>
                <a:ea typeface="Times New Roman"/>
                <a:cs typeface="Times New Roman"/>
                <a:sym typeface="Times New Roman"/>
              </a:rPr>
              <a:t>Microscope Lab</a:t>
            </a:r>
            <a:endParaRPr sz="3200" b="1" dirty="0">
              <a:solidFill>
                <a:schemeClr val="lt1"/>
              </a:solidFill>
              <a:latin typeface="Balthazar"/>
              <a:ea typeface="Balthazar"/>
              <a:cs typeface="Balthazar"/>
              <a:sym typeface="Balthazar"/>
            </a:endParaRPr>
          </a:p>
        </p:txBody>
      </p:sp>
      <p:sp>
        <p:nvSpPr>
          <p:cNvPr id="357" name="Google Shape;357;g2845c5aacc6_0_211"/>
          <p:cNvSpPr txBox="1"/>
          <p:nvPr/>
        </p:nvSpPr>
        <p:spPr>
          <a:xfrm>
            <a:off x="552300" y="1951692"/>
            <a:ext cx="5543700" cy="2954615"/>
          </a:xfrm>
          <a:prstGeom prst="rect">
            <a:avLst/>
          </a:prstGeom>
          <a:noFill/>
          <a:ln>
            <a:noFill/>
          </a:ln>
        </p:spPr>
        <p:txBody>
          <a:bodyPr spcFirstLastPara="1" wrap="square" lIns="91425" tIns="45700" rIns="91425" bIns="45700" anchor="t" anchorCtr="0">
            <a:spAutoFit/>
          </a:bodyPr>
          <a:lstStyle/>
          <a:p>
            <a:pPr marL="488950" marR="0" lvl="0" indent="-457200" algn="l" rtl="0">
              <a:spcBef>
                <a:spcPts val="0"/>
              </a:spcBef>
              <a:spcAft>
                <a:spcPts val="0"/>
              </a:spcAft>
              <a:buClr>
                <a:schemeClr val="dk1"/>
              </a:buClr>
              <a:buSzPts val="3100"/>
              <a:buFont typeface="Arial" panose="020B0604020202020204" pitchFamily="34" charset="0"/>
              <a:buChar char="•"/>
            </a:pPr>
            <a:r>
              <a:rPr lang="en-US" sz="3100" dirty="0">
                <a:solidFill>
                  <a:schemeClr val="dk1"/>
                </a:solidFill>
                <a:latin typeface="Times New Roman"/>
                <a:ea typeface="Times New Roman"/>
                <a:cs typeface="Times New Roman"/>
                <a:sym typeface="Times New Roman"/>
              </a:rPr>
              <a:t>Using your microscope, observe the plant and animal cells.</a:t>
            </a:r>
          </a:p>
          <a:p>
            <a:pPr marL="31750" marR="0" lvl="0" algn="l" rtl="0">
              <a:spcBef>
                <a:spcPts val="0"/>
              </a:spcBef>
              <a:spcAft>
                <a:spcPts val="0"/>
              </a:spcAft>
              <a:buClr>
                <a:schemeClr val="dk1"/>
              </a:buClr>
              <a:buSzPts val="3100"/>
            </a:pPr>
            <a:endParaRPr sz="3100" dirty="0">
              <a:solidFill>
                <a:schemeClr val="dk1"/>
              </a:solidFill>
              <a:latin typeface="Times New Roman"/>
              <a:ea typeface="Times New Roman"/>
              <a:cs typeface="Times New Roman"/>
              <a:sym typeface="Times New Roman"/>
            </a:endParaRPr>
          </a:p>
          <a:p>
            <a:pPr marL="488950" marR="0" lvl="0" indent="-457200" algn="l" rtl="0">
              <a:spcBef>
                <a:spcPts val="0"/>
              </a:spcBef>
              <a:spcAft>
                <a:spcPts val="0"/>
              </a:spcAft>
              <a:buClr>
                <a:schemeClr val="dk1"/>
              </a:buClr>
              <a:buSzPts val="3100"/>
              <a:buFont typeface="Arial" panose="020B0604020202020204" pitchFamily="34" charset="0"/>
              <a:buChar char="•"/>
            </a:pPr>
            <a:r>
              <a:rPr lang="en-US" sz="3100" dirty="0">
                <a:solidFill>
                  <a:schemeClr val="dk1"/>
                </a:solidFill>
                <a:latin typeface="Times New Roman"/>
                <a:ea typeface="Times New Roman"/>
                <a:cs typeface="Times New Roman"/>
                <a:sym typeface="Times New Roman"/>
              </a:rPr>
              <a:t>Compare and contrast your drawings. </a:t>
            </a:r>
            <a:r>
              <a:rPr lang="en-US" sz="2800" dirty="0">
                <a:solidFill>
                  <a:schemeClr val="dk1"/>
                </a:solidFill>
                <a:latin typeface="Times New Roman"/>
                <a:ea typeface="Times New Roman"/>
                <a:cs typeface="Times New Roman"/>
                <a:sym typeface="Times New Roman"/>
              </a:rPr>
              <a:t> </a:t>
            </a:r>
            <a:endParaRPr sz="2800" dirty="0">
              <a:solidFill>
                <a:schemeClr val="dk1"/>
              </a:solidFill>
              <a:latin typeface="Times New Roman"/>
              <a:ea typeface="Times New Roman"/>
              <a:cs typeface="Times New Roman"/>
              <a:sym typeface="Times New Roman"/>
            </a:endParaRPr>
          </a:p>
        </p:txBody>
      </p:sp>
      <p:pic>
        <p:nvPicPr>
          <p:cNvPr id="358" name="Google Shape;358;g2845c5aacc6_0_211"/>
          <p:cNvPicPr preferRelativeResize="0"/>
          <p:nvPr/>
        </p:nvPicPr>
        <p:blipFill>
          <a:blip r:embed="rId4">
            <a:extLst>
              <a:ext uri="{837473B0-CC2E-450A-ABE3-18F120FF3D39}">
                <a1611:picAttrSrcUrl xmlns:a1611="http://schemas.microsoft.com/office/drawing/2016/11/main" r:id="rId5"/>
              </a:ext>
            </a:extLst>
          </a:blip>
          <a:srcRect/>
          <a:stretch/>
        </p:blipFill>
        <p:spPr>
          <a:xfrm>
            <a:off x="8752821" y="1828800"/>
            <a:ext cx="2119036" cy="32004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2"/>
        <p:cNvGrpSpPr/>
        <p:nvPr/>
      </p:nvGrpSpPr>
      <p:grpSpPr>
        <a:xfrm>
          <a:off x="0" y="0"/>
          <a:ext cx="0" cy="0"/>
          <a:chOff x="0" y="0"/>
          <a:chExt cx="0" cy="0"/>
        </a:xfrm>
      </p:grpSpPr>
      <p:sp>
        <p:nvSpPr>
          <p:cNvPr id="363" name="Google Shape;363;g2845c5aacc6_0_229"/>
          <p:cNvSpPr txBox="1"/>
          <p:nvPr/>
        </p:nvSpPr>
        <p:spPr>
          <a:xfrm>
            <a:off x="1951464" y="111832"/>
            <a:ext cx="10128900"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a:solidFill>
                  <a:schemeClr val="lt1"/>
                </a:solidFill>
                <a:latin typeface="Times New Roman"/>
                <a:ea typeface="Times New Roman"/>
                <a:cs typeface="Times New Roman"/>
                <a:sym typeface="Times New Roman"/>
              </a:rPr>
              <a:t>STEM Challenge: Cell Toy</a:t>
            </a:r>
            <a:endParaRPr sz="3200" b="1" dirty="0">
              <a:solidFill>
                <a:schemeClr val="lt1"/>
              </a:solidFill>
              <a:latin typeface="Balthazar"/>
              <a:ea typeface="Balthazar"/>
              <a:cs typeface="Balthazar"/>
              <a:sym typeface="Balthazar"/>
            </a:endParaRPr>
          </a:p>
        </p:txBody>
      </p:sp>
      <p:sp>
        <p:nvSpPr>
          <p:cNvPr id="364" name="Google Shape;364;g2845c5aacc6_0_229"/>
          <p:cNvSpPr txBox="1"/>
          <p:nvPr/>
        </p:nvSpPr>
        <p:spPr>
          <a:xfrm>
            <a:off x="552345" y="1874728"/>
            <a:ext cx="5543700" cy="3539390"/>
          </a:xfrm>
          <a:prstGeom prst="rect">
            <a:avLst/>
          </a:prstGeom>
          <a:noFill/>
          <a:ln>
            <a:noFill/>
          </a:ln>
        </p:spPr>
        <p:txBody>
          <a:bodyPr spcFirstLastPara="1" wrap="square" lIns="91425" tIns="45700" rIns="91425" bIns="45700" anchor="t" anchorCtr="0">
            <a:spAutoFit/>
          </a:bodyPr>
          <a:lstStyle/>
          <a:p>
            <a:pPr marL="508000" marR="0" lvl="0" indent="-457200" algn="l" rtl="0">
              <a:spcBef>
                <a:spcPts val="0"/>
              </a:spcBef>
              <a:spcAft>
                <a:spcPts val="0"/>
              </a:spcAft>
              <a:buClr>
                <a:schemeClr val="dk1"/>
              </a:buClr>
              <a:buSzPts val="2800"/>
              <a:buFont typeface="Arial" panose="020B0604020202020204" pitchFamily="34" charset="0"/>
              <a:buChar char="•"/>
            </a:pPr>
            <a:r>
              <a:rPr lang="en-US" sz="2800" dirty="0">
                <a:solidFill>
                  <a:schemeClr val="dk1"/>
                </a:solidFill>
                <a:latin typeface="Times New Roman"/>
                <a:ea typeface="Times New Roman"/>
                <a:cs typeface="Times New Roman"/>
                <a:sym typeface="Times New Roman"/>
              </a:rPr>
              <a:t>Refer back to the STEM Challenge: Cell Toy Overview.</a:t>
            </a:r>
          </a:p>
          <a:p>
            <a:pPr marL="508000" marR="0" lvl="0" indent="-457200" algn="l" rtl="0">
              <a:spcBef>
                <a:spcPts val="0"/>
              </a:spcBef>
              <a:spcAft>
                <a:spcPts val="0"/>
              </a:spcAft>
              <a:buClr>
                <a:schemeClr val="dk1"/>
              </a:buClr>
              <a:buSzPts val="2800"/>
              <a:buFont typeface="Arial" panose="020B0604020202020204" pitchFamily="34" charset="0"/>
              <a:buChar char="•"/>
            </a:pPr>
            <a:endParaRPr sz="2800" dirty="0">
              <a:solidFill>
                <a:schemeClr val="dk1"/>
              </a:solidFill>
              <a:latin typeface="Times New Roman"/>
              <a:ea typeface="Times New Roman"/>
              <a:cs typeface="Times New Roman"/>
              <a:sym typeface="Times New Roman"/>
            </a:endParaRPr>
          </a:p>
          <a:p>
            <a:pPr marL="508000" marR="0" lvl="0" indent="-457200" algn="l" rtl="0">
              <a:spcBef>
                <a:spcPts val="0"/>
              </a:spcBef>
              <a:spcAft>
                <a:spcPts val="0"/>
              </a:spcAft>
              <a:buClr>
                <a:schemeClr val="dk1"/>
              </a:buClr>
              <a:buSzPts val="2800"/>
              <a:buFont typeface="Arial" panose="020B0604020202020204" pitchFamily="34" charset="0"/>
              <a:buChar char="•"/>
            </a:pPr>
            <a:r>
              <a:rPr lang="en-US" sz="2800" dirty="0">
                <a:solidFill>
                  <a:schemeClr val="dk1"/>
                </a:solidFill>
                <a:latin typeface="Times New Roman"/>
                <a:ea typeface="Times New Roman"/>
                <a:cs typeface="Times New Roman"/>
                <a:sym typeface="Times New Roman"/>
              </a:rPr>
              <a:t>Use the Cell Toy Proposal, the Cell Toy Project Rubric, and the Engineering Design Process to develop a toy that represents a cell.</a:t>
            </a:r>
            <a:endParaRPr dirty="0"/>
          </a:p>
        </p:txBody>
      </p:sp>
      <p:pic>
        <p:nvPicPr>
          <p:cNvPr id="3" name="Picture 2">
            <a:extLst>
              <a:ext uri="{FF2B5EF4-FFF2-40B4-BE49-F238E27FC236}">
                <a16:creationId xmlns:a16="http://schemas.microsoft.com/office/drawing/2014/main" id="{33CA1F88-C996-E0B6-8DE2-EAD52E9B46B3}"/>
              </a:ext>
            </a:extLst>
          </p:cNvPr>
          <p:cNvPicPr>
            <a:picLocks noChangeAspect="1"/>
          </p:cNvPicPr>
          <p:nvPr/>
        </p:nvPicPr>
        <p:blipFill>
          <a:blip r:embed="rId4"/>
          <a:stretch>
            <a:fillRect/>
          </a:stretch>
        </p:blipFill>
        <p:spPr>
          <a:xfrm>
            <a:off x="6767614" y="2213718"/>
            <a:ext cx="2474430"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8D9E8007-742F-305D-37AD-5D30999CBABA}"/>
              </a:ext>
            </a:extLst>
          </p:cNvPr>
          <p:cNvPicPr>
            <a:picLocks noChangeAspect="1"/>
          </p:cNvPicPr>
          <p:nvPr/>
        </p:nvPicPr>
        <p:blipFill>
          <a:blip r:embed="rId5"/>
          <a:stretch>
            <a:fillRect/>
          </a:stretch>
        </p:blipFill>
        <p:spPr>
          <a:xfrm>
            <a:off x="9457007" y="2213718"/>
            <a:ext cx="2451262"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7" name="Google Shape;97;p3"/>
          <p:cNvSpPr txBox="1"/>
          <p:nvPr/>
        </p:nvSpPr>
        <p:spPr>
          <a:xfrm>
            <a:off x="1951464" y="111832"/>
            <a:ext cx="10129024"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a:solidFill>
                  <a:schemeClr val="lt1"/>
                </a:solidFill>
                <a:latin typeface="Times New Roman"/>
                <a:ea typeface="Balthazar"/>
                <a:cs typeface="Times New Roman"/>
                <a:sym typeface="Times New Roman"/>
              </a:rPr>
              <a:t>Think!</a:t>
            </a:r>
            <a:endParaRPr sz="3200" b="1" i="0" u="none" strike="noStrike" cap="none" dirty="0">
              <a:solidFill>
                <a:schemeClr val="lt1"/>
              </a:solidFill>
              <a:latin typeface="Balthazar"/>
              <a:ea typeface="Balthazar"/>
              <a:cs typeface="Balthazar"/>
              <a:sym typeface="Balthazar"/>
            </a:endParaRPr>
          </a:p>
        </p:txBody>
      </p:sp>
      <p:sp>
        <p:nvSpPr>
          <p:cNvPr id="3" name="Google Shape;121;p5">
            <a:extLst>
              <a:ext uri="{FF2B5EF4-FFF2-40B4-BE49-F238E27FC236}">
                <a16:creationId xmlns:a16="http://schemas.microsoft.com/office/drawing/2014/main" id="{2864A56D-8F41-F9FA-0077-7200375709A7}"/>
              </a:ext>
            </a:extLst>
          </p:cNvPr>
          <p:cNvSpPr/>
          <p:nvPr/>
        </p:nvSpPr>
        <p:spPr>
          <a:xfrm>
            <a:off x="0" y="3167410"/>
            <a:ext cx="11822400" cy="523180"/>
          </a:xfrm>
          <a:prstGeom prst="rect">
            <a:avLst/>
          </a:prstGeom>
          <a:noFill/>
          <a:ln>
            <a:noFill/>
          </a:ln>
        </p:spPr>
        <p:txBody>
          <a:bodyPr spcFirstLastPara="1" wrap="square" lIns="91425" tIns="45700" rIns="91425" bIns="45700" anchor="t" anchorCtr="0">
            <a:spAutoFit/>
          </a:bodyPr>
          <a:lstStyle/>
          <a:p>
            <a:pPr marL="457200" marR="0" lvl="0" indent="0" algn="l" rtl="0">
              <a:spcBef>
                <a:spcPts val="0"/>
              </a:spcBef>
              <a:spcAft>
                <a:spcPts val="0"/>
              </a:spcAft>
              <a:buNone/>
            </a:pPr>
            <a:r>
              <a:rPr lang="en-US" sz="2800" dirty="0">
                <a:solidFill>
                  <a:srgbClr val="000000"/>
                </a:solidFill>
                <a:latin typeface="Times New Roman"/>
                <a:ea typeface="Times New Roman"/>
                <a:cs typeface="Times New Roman"/>
                <a:sym typeface="Times New Roman"/>
              </a:rPr>
              <a:t>What do you know about cells?</a:t>
            </a:r>
            <a:endParaRPr sz="1600" dirty="0"/>
          </a:p>
        </p:txBody>
      </p:sp>
      <p:pic>
        <p:nvPicPr>
          <p:cNvPr id="5" name="Picture 4" descr="A black screen with a black background&#10;&#10;Description automatically generated">
            <a:extLst>
              <a:ext uri="{FF2B5EF4-FFF2-40B4-BE49-F238E27FC236}">
                <a16:creationId xmlns:a16="http://schemas.microsoft.com/office/drawing/2014/main" id="{AAE8BAD8-7D98-1BD4-3D24-87FA49D4AF4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393341" y="2090390"/>
            <a:ext cx="2386965" cy="32004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0"/>
        <p:cNvGrpSpPr/>
        <p:nvPr/>
      </p:nvGrpSpPr>
      <p:grpSpPr>
        <a:xfrm>
          <a:off x="0" y="0"/>
          <a:ext cx="0" cy="0"/>
          <a:chOff x="0" y="0"/>
          <a:chExt cx="0" cy="0"/>
        </a:xfrm>
      </p:grpSpPr>
      <p:sp>
        <p:nvSpPr>
          <p:cNvPr id="371" name="Google Shape;371;p16"/>
          <p:cNvSpPr txBox="1"/>
          <p:nvPr/>
        </p:nvSpPr>
        <p:spPr>
          <a:xfrm>
            <a:off x="1951464" y="111832"/>
            <a:ext cx="10129024"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a:solidFill>
                  <a:schemeClr val="lt1"/>
                </a:solidFill>
                <a:latin typeface="Times New Roman"/>
                <a:ea typeface="Times New Roman"/>
                <a:cs typeface="Times New Roman"/>
                <a:sym typeface="Times New Roman"/>
              </a:rPr>
              <a:t>Engineering Design Process</a:t>
            </a:r>
            <a:endParaRPr sz="3200" b="1" dirty="0">
              <a:solidFill>
                <a:schemeClr val="lt1"/>
              </a:solidFill>
              <a:latin typeface="Balthazar"/>
              <a:ea typeface="Balthazar"/>
              <a:cs typeface="Balthazar"/>
              <a:sym typeface="Balthazar"/>
            </a:endParaRPr>
          </a:p>
        </p:txBody>
      </p:sp>
      <p:sp>
        <p:nvSpPr>
          <p:cNvPr id="372" name="Google Shape;372;p16"/>
          <p:cNvSpPr txBox="1"/>
          <p:nvPr/>
        </p:nvSpPr>
        <p:spPr>
          <a:xfrm>
            <a:off x="244678" y="1827167"/>
            <a:ext cx="5543563" cy="3970318"/>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chemeClr val="dk1"/>
              </a:buClr>
              <a:buSzPts val="2800"/>
              <a:buFont typeface="Times New Roman"/>
              <a:buAutoNum type="arabicPeriod"/>
            </a:pPr>
            <a:r>
              <a:rPr lang="en-US" sz="2800" dirty="0">
                <a:solidFill>
                  <a:schemeClr val="dk1"/>
                </a:solidFill>
                <a:latin typeface="Times New Roman"/>
                <a:ea typeface="Times New Roman"/>
                <a:cs typeface="Times New Roman"/>
                <a:sym typeface="Times New Roman"/>
              </a:rPr>
              <a:t>Ask: What is the problem we are trying to solve?</a:t>
            </a:r>
            <a:endParaRPr dirty="0"/>
          </a:p>
          <a:p>
            <a:pPr marL="514350" marR="0" lvl="0" indent="-514350" algn="l" rtl="0">
              <a:spcBef>
                <a:spcPts val="0"/>
              </a:spcBef>
              <a:spcAft>
                <a:spcPts val="0"/>
              </a:spcAft>
              <a:buClr>
                <a:schemeClr val="dk1"/>
              </a:buClr>
              <a:buSzPts val="2800"/>
              <a:buFont typeface="Times New Roman"/>
              <a:buAutoNum type="arabicPeriod"/>
            </a:pPr>
            <a:r>
              <a:rPr lang="en-US" sz="2800" dirty="0">
                <a:solidFill>
                  <a:schemeClr val="dk1"/>
                </a:solidFill>
                <a:latin typeface="Times New Roman"/>
                <a:ea typeface="Times New Roman"/>
                <a:cs typeface="Times New Roman"/>
                <a:sym typeface="Times New Roman"/>
              </a:rPr>
              <a:t>Imagine: Brainstorm ideas. </a:t>
            </a:r>
            <a:endParaRPr dirty="0"/>
          </a:p>
          <a:p>
            <a:pPr marL="514350" marR="0" lvl="0" indent="-514350" algn="l" rtl="0">
              <a:spcBef>
                <a:spcPts val="0"/>
              </a:spcBef>
              <a:spcAft>
                <a:spcPts val="0"/>
              </a:spcAft>
              <a:buClr>
                <a:schemeClr val="dk1"/>
              </a:buClr>
              <a:buSzPts val="2800"/>
              <a:buFont typeface="Times New Roman"/>
              <a:buAutoNum type="arabicPeriod"/>
            </a:pPr>
            <a:r>
              <a:rPr lang="en-US" sz="2800" dirty="0">
                <a:solidFill>
                  <a:schemeClr val="dk1"/>
                </a:solidFill>
                <a:latin typeface="Times New Roman"/>
                <a:ea typeface="Times New Roman"/>
                <a:cs typeface="Times New Roman"/>
                <a:sym typeface="Times New Roman"/>
              </a:rPr>
              <a:t>Plan: On a piece of paper, draw a picture of your idea.</a:t>
            </a:r>
            <a:endParaRPr dirty="0"/>
          </a:p>
          <a:p>
            <a:pPr marL="514350" marR="0" lvl="0" indent="-514350" algn="l" rtl="0">
              <a:spcBef>
                <a:spcPts val="0"/>
              </a:spcBef>
              <a:spcAft>
                <a:spcPts val="0"/>
              </a:spcAft>
              <a:buClr>
                <a:schemeClr val="dk1"/>
              </a:buClr>
              <a:buSzPts val="2800"/>
              <a:buFont typeface="Times New Roman"/>
              <a:buAutoNum type="arabicPeriod"/>
            </a:pPr>
            <a:r>
              <a:rPr lang="en-US" sz="2800" dirty="0">
                <a:solidFill>
                  <a:schemeClr val="dk1"/>
                </a:solidFill>
                <a:latin typeface="Times New Roman"/>
                <a:ea typeface="Times New Roman"/>
                <a:cs typeface="Times New Roman"/>
                <a:sym typeface="Times New Roman"/>
              </a:rPr>
              <a:t>Create: Build your toy!</a:t>
            </a:r>
            <a:endParaRPr dirty="0"/>
          </a:p>
          <a:p>
            <a:pPr marL="514350" marR="0" lvl="0" indent="-514350" algn="l" rtl="0">
              <a:spcBef>
                <a:spcPts val="0"/>
              </a:spcBef>
              <a:spcAft>
                <a:spcPts val="0"/>
              </a:spcAft>
              <a:buClr>
                <a:schemeClr val="dk1"/>
              </a:buClr>
              <a:buSzPts val="2800"/>
              <a:buFont typeface="Times New Roman"/>
              <a:buAutoNum type="arabicPeriod"/>
            </a:pPr>
            <a:r>
              <a:rPr lang="en-US" sz="2800" dirty="0">
                <a:solidFill>
                  <a:schemeClr val="dk1"/>
                </a:solidFill>
                <a:latin typeface="Times New Roman"/>
                <a:ea typeface="Times New Roman"/>
                <a:cs typeface="Times New Roman"/>
                <a:sym typeface="Times New Roman"/>
              </a:rPr>
              <a:t>Improve: Is there anything that you could do to make your toy even better?</a:t>
            </a:r>
            <a:endParaRPr sz="2800" dirty="0">
              <a:solidFill>
                <a:schemeClr val="dk1"/>
              </a:solidFill>
              <a:latin typeface="Calibri"/>
              <a:ea typeface="Calibri"/>
              <a:cs typeface="Calibri"/>
              <a:sym typeface="Calibri"/>
            </a:endParaRPr>
          </a:p>
        </p:txBody>
      </p:sp>
      <p:pic>
        <p:nvPicPr>
          <p:cNvPr id="373" name="Google Shape;373;p16" descr="Timeline&#10;&#10;Description automatically generated with medium confidence"/>
          <p:cNvPicPr preferRelativeResize="0"/>
          <p:nvPr/>
        </p:nvPicPr>
        <p:blipFill rotWithShape="1">
          <a:blip r:embed="rId4">
            <a:alphaModFix/>
          </a:blip>
          <a:srcRect/>
          <a:stretch/>
        </p:blipFill>
        <p:spPr>
          <a:xfrm>
            <a:off x="5647901" y="1754926"/>
            <a:ext cx="6299421" cy="41148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4"/>
        <p:cNvGrpSpPr/>
        <p:nvPr/>
      </p:nvGrpSpPr>
      <p:grpSpPr>
        <a:xfrm>
          <a:off x="0" y="0"/>
          <a:ext cx="0" cy="0"/>
          <a:chOff x="0" y="0"/>
          <a:chExt cx="0" cy="0"/>
        </a:xfrm>
      </p:grpSpPr>
      <p:sp>
        <p:nvSpPr>
          <p:cNvPr id="385" name="Google Shape;385;p18"/>
          <p:cNvSpPr txBox="1"/>
          <p:nvPr/>
        </p:nvSpPr>
        <p:spPr>
          <a:xfrm>
            <a:off x="1951464" y="111832"/>
            <a:ext cx="10128900" cy="1323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chemeClr val="lt1"/>
                </a:solidFill>
                <a:latin typeface="Times New Roman"/>
                <a:ea typeface="Times New Roman"/>
                <a:cs typeface="Times New Roman"/>
                <a:sym typeface="Times New Roman"/>
              </a:rPr>
              <a:t>STEM Career: Medical Doctor</a:t>
            </a:r>
            <a:endParaRPr/>
          </a:p>
          <a:p>
            <a:pPr marL="0" marR="0" lvl="0" indent="0" algn="ctr" rtl="0">
              <a:spcBef>
                <a:spcPts val="0"/>
              </a:spcBef>
              <a:spcAft>
                <a:spcPts val="0"/>
              </a:spcAft>
              <a:buNone/>
            </a:pPr>
            <a:endParaRPr sz="3200" b="1">
              <a:solidFill>
                <a:schemeClr val="lt1"/>
              </a:solidFill>
              <a:latin typeface="Balthazar"/>
              <a:ea typeface="Balthazar"/>
              <a:cs typeface="Balthazar"/>
              <a:sym typeface="Balthazar"/>
            </a:endParaRPr>
          </a:p>
        </p:txBody>
      </p:sp>
      <p:sp>
        <p:nvSpPr>
          <p:cNvPr id="386" name="Google Shape;386;p18"/>
          <p:cNvSpPr txBox="1">
            <a:spLocks noGrp="1"/>
          </p:cNvSpPr>
          <p:nvPr>
            <p:ph type="body" idx="1"/>
          </p:nvPr>
        </p:nvSpPr>
        <p:spPr>
          <a:xfrm>
            <a:off x="493768" y="1499410"/>
            <a:ext cx="6990300" cy="4777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b="0" i="0" dirty="0">
                <a:latin typeface="Times New Roman"/>
                <a:ea typeface="Times New Roman"/>
                <a:cs typeface="Times New Roman"/>
                <a:sym typeface="Times New Roman"/>
              </a:rPr>
              <a:t>	</a:t>
            </a:r>
            <a:r>
              <a:rPr lang="en-US" sz="1800" b="0" i="0" dirty="0">
                <a:solidFill>
                  <a:srgbClr val="000000"/>
                </a:solidFill>
                <a:effectLst/>
                <a:latin typeface="Times New Roman" panose="02020603050405020304" pitchFamily="18" charset="0"/>
                <a:cs typeface="Times New Roman" panose="02020603050405020304" pitchFamily="18" charset="0"/>
              </a:rPr>
              <a:t>Medical doctors work to ease physical and mental suffering due to injury and disease. They diagnose medical conditions and then prescribe or administer appropriate treatments. Medical doctors also seek to prevent medical problems in their patients by advising preventative care. Ultimately, medical doctors try to help people live and feel better at every age.</a:t>
            </a:r>
          </a:p>
          <a:p>
            <a:pPr marL="0" lvl="0" indent="0" algn="l" rtl="0">
              <a:lnSpc>
                <a:spcPct val="90000"/>
              </a:lnSpc>
              <a:spcBef>
                <a:spcPts val="0"/>
              </a:spcBef>
              <a:spcAft>
                <a:spcPts val="0"/>
              </a:spcAft>
              <a:buClr>
                <a:schemeClr val="dk1"/>
              </a:buClr>
              <a:buSzPts val="2800"/>
              <a:buNone/>
            </a:pPr>
            <a:r>
              <a:rPr lang="en-US" sz="1800" dirty="0">
                <a:solidFill>
                  <a:srgbClr val="000000"/>
                </a:solidFill>
                <a:latin typeface="Times New Roman" panose="02020603050405020304" pitchFamily="18" charset="0"/>
                <a:cs typeface="Times New Roman" panose="02020603050405020304" pitchFamily="18" charset="0"/>
              </a:rPr>
              <a:t>	</a:t>
            </a:r>
            <a:r>
              <a:rPr lang="en-US" sz="1800" b="0" i="0" dirty="0">
                <a:solidFill>
                  <a:srgbClr val="000000"/>
                </a:solidFill>
                <a:effectLst/>
                <a:latin typeface="Times New Roman" panose="02020603050405020304" pitchFamily="18" charset="0"/>
                <a:cs typeface="Times New Roman" panose="02020603050405020304" pitchFamily="18" charset="0"/>
              </a:rPr>
              <a:t>Formal education and training requirements for medical doctors are among the most demanding of any occupation—4 years of undergraduate school, 4 years of medical school, and 3-8 years of internship and residency, depending on the specialty selected. A few medical schools offer combined undergraduate and medical school programs that last 6 years, rather than the customary 8 years.</a:t>
            </a:r>
          </a:p>
          <a:p>
            <a:pPr marL="0" lvl="0" indent="0" algn="l" rtl="0">
              <a:lnSpc>
                <a:spcPct val="90000"/>
              </a:lnSpc>
              <a:spcBef>
                <a:spcPts val="0"/>
              </a:spcBef>
              <a:spcAft>
                <a:spcPts val="0"/>
              </a:spcAft>
              <a:buClr>
                <a:schemeClr val="dk1"/>
              </a:buClr>
              <a:buSzPts val="2800"/>
              <a:buNone/>
            </a:pPr>
            <a:r>
              <a:rPr lang="en-US" sz="1800" dirty="0">
                <a:solidFill>
                  <a:srgbClr val="000000"/>
                </a:solidFill>
                <a:latin typeface="Times New Roman" panose="02020603050405020304" pitchFamily="18" charset="0"/>
                <a:cs typeface="Times New Roman" panose="02020603050405020304" pitchFamily="18" charset="0"/>
              </a:rPr>
              <a:t>	</a:t>
            </a:r>
            <a:r>
              <a:rPr lang="en-US" sz="1800" b="0" i="0" dirty="0">
                <a:solidFill>
                  <a:srgbClr val="000000"/>
                </a:solidFill>
                <a:effectLst/>
                <a:latin typeface="Times New Roman" panose="02020603050405020304" pitchFamily="18" charset="0"/>
                <a:cs typeface="Times New Roman" panose="02020603050405020304" pitchFamily="18" charset="0"/>
              </a:rPr>
              <a:t>Premedical students must complete undergraduate work in physics, biology, mathematics, English, and inorganic and organic chemistry. Students also take courses in the humanities and the social sciences. Some students volunteer at local hospitals or clinics to gain practical experience in the health professions. </a:t>
            </a:r>
          </a:p>
          <a:p>
            <a:pPr marL="0" lvl="0" indent="0" algn="l" rtl="0">
              <a:lnSpc>
                <a:spcPct val="90000"/>
              </a:lnSpc>
              <a:spcBef>
                <a:spcPts val="0"/>
              </a:spcBef>
              <a:spcAft>
                <a:spcPts val="0"/>
              </a:spcAft>
              <a:buClr>
                <a:schemeClr val="dk1"/>
              </a:buClr>
              <a:buSzPts val="2800"/>
              <a:buNone/>
            </a:pPr>
            <a:endParaRPr sz="3200" dirty="0">
              <a:latin typeface="Times New Roman"/>
              <a:ea typeface="Times New Roman"/>
              <a:cs typeface="Times New Roman"/>
              <a:sym typeface="Times New Roman"/>
            </a:endParaRPr>
          </a:p>
        </p:txBody>
      </p:sp>
      <p:pic>
        <p:nvPicPr>
          <p:cNvPr id="387" name="Google Shape;387;p18"/>
          <p:cNvPicPr preferRelativeResize="0">
            <a:picLocks noChangeAspect="1"/>
          </p:cNvPicPr>
          <p:nvPr/>
        </p:nvPicPr>
        <p:blipFill>
          <a:blip r:embed="rId4">
            <a:alphaModFix/>
          </a:blip>
          <a:stretch>
            <a:fillRect/>
          </a:stretch>
        </p:blipFill>
        <p:spPr>
          <a:xfrm>
            <a:off x="8530273" y="2287810"/>
            <a:ext cx="2507490" cy="3200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7" name="Google Shape;97;p3"/>
          <p:cNvSpPr txBox="1"/>
          <p:nvPr/>
        </p:nvSpPr>
        <p:spPr>
          <a:xfrm>
            <a:off x="1951464" y="111832"/>
            <a:ext cx="10129024"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i="0" u="none" strike="noStrike" cap="none" dirty="0">
                <a:solidFill>
                  <a:schemeClr val="lt1"/>
                </a:solidFill>
                <a:latin typeface="Times New Roman"/>
                <a:ea typeface="Balthazar"/>
                <a:cs typeface="Times New Roman"/>
                <a:sym typeface="Times New Roman"/>
              </a:rPr>
              <a:t>Cells</a:t>
            </a:r>
            <a:endParaRPr sz="3200" b="1" i="0" u="none" strike="noStrike" cap="none" dirty="0">
              <a:solidFill>
                <a:schemeClr val="lt1"/>
              </a:solidFill>
              <a:latin typeface="Balthazar"/>
              <a:ea typeface="Balthazar"/>
              <a:cs typeface="Balthazar"/>
              <a:sym typeface="Balthazar"/>
            </a:endParaRPr>
          </a:p>
        </p:txBody>
      </p:sp>
      <p:pic>
        <p:nvPicPr>
          <p:cNvPr id="4" name="Picture 3" descr="Red blood cells under a microscope&#10;&#10;Description automatically generated">
            <a:extLst>
              <a:ext uri="{FF2B5EF4-FFF2-40B4-BE49-F238E27FC236}">
                <a16:creationId xmlns:a16="http://schemas.microsoft.com/office/drawing/2014/main" id="{6EEFAB05-B8F2-0C12-E0E7-6D89360E7ED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194692" y="2606922"/>
            <a:ext cx="2786996" cy="3200400"/>
          </a:xfrm>
          <a:prstGeom prst="rect">
            <a:avLst/>
          </a:prstGeom>
        </p:spPr>
      </p:pic>
      <p:sp>
        <p:nvSpPr>
          <p:cNvPr id="7" name="TextBox 6">
            <a:extLst>
              <a:ext uri="{FF2B5EF4-FFF2-40B4-BE49-F238E27FC236}">
                <a16:creationId xmlns:a16="http://schemas.microsoft.com/office/drawing/2014/main" id="{C6DE2504-D555-223F-60FD-798C60394D9C}"/>
              </a:ext>
            </a:extLst>
          </p:cNvPr>
          <p:cNvSpPr txBox="1"/>
          <p:nvPr/>
        </p:nvSpPr>
        <p:spPr>
          <a:xfrm>
            <a:off x="904973" y="2006519"/>
            <a:ext cx="5416868" cy="4401205"/>
          </a:xfrm>
          <a:prstGeom prst="rect">
            <a:avLst/>
          </a:prstGeom>
          <a:noFill/>
        </p:spPr>
        <p:txBody>
          <a:bodyPr wrap="none" rtlCol="0">
            <a:spAutoFit/>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Cells are the basic units of life.</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There are different types of cells:</a:t>
            </a:r>
          </a:p>
          <a:p>
            <a:pPr marL="457200" lvl="8"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Animal</a:t>
            </a:r>
          </a:p>
          <a:p>
            <a:pPr marL="457200" lvl="8"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Plant</a:t>
            </a:r>
          </a:p>
          <a:p>
            <a:pPr marL="457200" lvl="8"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Blood</a:t>
            </a:r>
          </a:p>
          <a:p>
            <a:pPr marL="457200" lvl="8"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Brain</a:t>
            </a:r>
          </a:p>
          <a:p>
            <a:pPr marL="457200" lvl="8"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Skin</a:t>
            </a:r>
          </a:p>
          <a:p>
            <a:pPr marL="457200" lvl="8"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Cancer</a:t>
            </a:r>
          </a:p>
          <a:p>
            <a:pPr marL="457200" lvl="8"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8066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7" name="Google Shape;97;p3"/>
          <p:cNvSpPr txBox="1"/>
          <p:nvPr/>
        </p:nvSpPr>
        <p:spPr>
          <a:xfrm>
            <a:off x="1951464" y="111832"/>
            <a:ext cx="10129024"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i="0" u="none" strike="noStrike" cap="none" dirty="0">
                <a:solidFill>
                  <a:schemeClr val="lt1"/>
                </a:solidFill>
                <a:latin typeface="Times New Roman"/>
                <a:ea typeface="Times New Roman"/>
                <a:cs typeface="Times New Roman"/>
                <a:sym typeface="Times New Roman"/>
              </a:rPr>
              <a:t>Cells</a:t>
            </a:r>
            <a:endParaRPr sz="3200" b="1" i="0" u="none" strike="noStrike" cap="none" dirty="0">
              <a:solidFill>
                <a:schemeClr val="lt1"/>
              </a:solidFill>
              <a:latin typeface="Balthazar"/>
              <a:ea typeface="Balthazar"/>
              <a:cs typeface="Balthazar"/>
              <a:sym typeface="Balthazar"/>
            </a:endParaRPr>
          </a:p>
        </p:txBody>
      </p:sp>
      <p:sp>
        <p:nvSpPr>
          <p:cNvPr id="100" name="Google Shape;100;p3"/>
          <p:cNvSpPr txBox="1"/>
          <p:nvPr/>
        </p:nvSpPr>
        <p:spPr>
          <a:xfrm>
            <a:off x="245400" y="1600998"/>
            <a:ext cx="5850600" cy="4678163"/>
          </a:xfrm>
          <a:prstGeom prst="rect">
            <a:avLst/>
          </a:prstGeom>
          <a:noFill/>
          <a:ln>
            <a:noFill/>
          </a:ln>
        </p:spPr>
        <p:txBody>
          <a:bodyPr spcFirstLastPara="1" wrap="square" lIns="91425" tIns="45700" rIns="91425" bIns="45700" anchor="t" anchorCtr="0">
            <a:spAutoFit/>
          </a:bodyPr>
          <a:lstStyle/>
          <a:p>
            <a:pPr marL="285750" marR="0" lvl="0" indent="-285750" rtl="0">
              <a:spcBef>
                <a:spcPts val="0"/>
              </a:spcBef>
              <a:spcAft>
                <a:spcPts val="0"/>
              </a:spcAft>
              <a:buFont typeface="Arial" panose="020B0604020202020204" pitchFamily="34" charset="0"/>
              <a:buChar char="•"/>
            </a:pPr>
            <a:r>
              <a:rPr lang="en-US" sz="2000" u="sng" dirty="0">
                <a:solidFill>
                  <a:schemeClr val="dk1"/>
                </a:solidFill>
                <a:latin typeface="Times New Roman"/>
                <a:ea typeface="Times New Roman"/>
                <a:cs typeface="Times New Roman"/>
                <a:sym typeface="Times New Roman"/>
              </a:rPr>
              <a:t>What size would a cell be?</a:t>
            </a:r>
          </a:p>
          <a:p>
            <a:pPr marL="285750" lvl="4" indent="-285750">
              <a:buFont typeface="Arial" panose="020B0604020202020204" pitchFamily="34" charset="0"/>
              <a:buChar char="•"/>
            </a:pPr>
            <a:r>
              <a:rPr lang="en-US" sz="2000" dirty="0">
                <a:solidFill>
                  <a:schemeClr val="dk1"/>
                </a:solidFill>
                <a:latin typeface="Times New Roman"/>
                <a:ea typeface="Times New Roman"/>
                <a:cs typeface="Times New Roman"/>
                <a:sym typeface="Times New Roman"/>
              </a:rPr>
              <a:t>Go to: </a:t>
            </a:r>
            <a:r>
              <a:rPr lang="en-US" sz="2000" u="sng" dirty="0">
                <a:solidFill>
                  <a:schemeClr val="dk1"/>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http://learn.genetics.utah.edu/content/cells/scale/</a:t>
            </a:r>
            <a:r>
              <a:rPr lang="en-US" sz="2000" u="sng" dirty="0">
                <a:solidFill>
                  <a:schemeClr val="dk1"/>
                </a:solidFill>
                <a:latin typeface="Times New Roman"/>
                <a:ea typeface="Times New Roman"/>
                <a:cs typeface="Times New Roman"/>
                <a:sym typeface="Times New Roman"/>
              </a:rPr>
              <a:t> </a:t>
            </a:r>
            <a:endParaRPr sz="2000" dirty="0">
              <a:solidFill>
                <a:schemeClr val="dk1"/>
              </a:solidFill>
              <a:latin typeface="Times New Roman"/>
              <a:ea typeface="Times New Roman"/>
              <a:cs typeface="Times New Roman"/>
              <a:sym typeface="Times New Roman"/>
            </a:endParaRPr>
          </a:p>
          <a:p>
            <a:pPr marL="285750" marR="0" lvl="0" indent="-285750" algn="l" rtl="0">
              <a:spcBef>
                <a:spcPts val="0"/>
              </a:spcBef>
              <a:spcAft>
                <a:spcPts val="0"/>
              </a:spcAft>
              <a:buFont typeface="Arial" panose="020B0604020202020204" pitchFamily="34" charset="0"/>
              <a:buChar char="•"/>
            </a:pPr>
            <a:r>
              <a:rPr lang="en-US" sz="2000" dirty="0">
                <a:solidFill>
                  <a:schemeClr val="dk1"/>
                </a:solidFill>
                <a:latin typeface="Times New Roman"/>
                <a:ea typeface="Times New Roman"/>
                <a:cs typeface="Times New Roman"/>
                <a:sym typeface="Times New Roman"/>
              </a:rPr>
              <a:t>Slide the bar back and forth to get a view of other items to compare to the actual size of a cell.</a:t>
            </a:r>
            <a:endParaRPr sz="2000" dirty="0">
              <a:latin typeface="Times New Roman"/>
              <a:ea typeface="Times New Roman"/>
              <a:cs typeface="Times New Roman"/>
              <a:sym typeface="Times New Roman"/>
            </a:endParaRPr>
          </a:p>
          <a:p>
            <a:pPr marL="0" marR="0" lvl="0" indent="0" algn="l" rtl="0">
              <a:spcBef>
                <a:spcPts val="0"/>
              </a:spcBef>
              <a:spcAft>
                <a:spcPts val="0"/>
              </a:spcAft>
              <a:buNone/>
            </a:pPr>
            <a:endParaRPr sz="2000" dirty="0">
              <a:solidFill>
                <a:schemeClr val="dk1"/>
              </a:solidFill>
              <a:latin typeface="Times New Roman"/>
              <a:ea typeface="Times New Roman"/>
              <a:cs typeface="Times New Roman"/>
              <a:sym typeface="Times New Roman"/>
            </a:endParaRPr>
          </a:p>
          <a:p>
            <a:pPr marL="285750" marR="0" lvl="0" indent="-285750" algn="l" rtl="0">
              <a:spcBef>
                <a:spcPts val="0"/>
              </a:spcBef>
              <a:spcAft>
                <a:spcPts val="0"/>
              </a:spcAft>
              <a:buFont typeface="Arial" panose="020B0604020202020204" pitchFamily="34" charset="0"/>
              <a:buChar char="•"/>
            </a:pPr>
            <a:r>
              <a:rPr lang="en-US" sz="2000" u="sng" dirty="0">
                <a:solidFill>
                  <a:schemeClr val="dk1"/>
                </a:solidFill>
                <a:latin typeface="Times New Roman"/>
                <a:ea typeface="Times New Roman"/>
                <a:cs typeface="Times New Roman"/>
                <a:sym typeface="Times New Roman"/>
              </a:rPr>
              <a:t>Questions to Ponder:</a:t>
            </a:r>
          </a:p>
          <a:p>
            <a:pPr marL="285750" lvl="4" indent="-285750">
              <a:buFont typeface="Arial" panose="020B0604020202020204" pitchFamily="34" charset="0"/>
              <a:buChar char="•"/>
            </a:pPr>
            <a:r>
              <a:rPr lang="en-US" sz="2000" dirty="0">
                <a:solidFill>
                  <a:schemeClr val="dk1"/>
                </a:solidFill>
                <a:latin typeface="Times New Roman"/>
                <a:ea typeface="Times New Roman"/>
                <a:cs typeface="Times New Roman"/>
                <a:sym typeface="Times New Roman"/>
              </a:rPr>
              <a:t>What did you notice about how big a skin cell is compared to a coffee bean?</a:t>
            </a:r>
          </a:p>
          <a:p>
            <a:pPr marL="285750" lvl="3" indent="-285750">
              <a:buFont typeface="Arial" panose="020B0604020202020204" pitchFamily="34" charset="0"/>
              <a:buChar char="•"/>
            </a:pPr>
            <a:r>
              <a:rPr lang="en-US" sz="2000" dirty="0">
                <a:solidFill>
                  <a:schemeClr val="dk1"/>
                </a:solidFill>
                <a:latin typeface="Times New Roman"/>
                <a:ea typeface="Times New Roman"/>
                <a:cs typeface="Times New Roman"/>
                <a:sym typeface="Times New Roman"/>
              </a:rPr>
              <a:t>What about the rhinovirus (common cold virus)? </a:t>
            </a:r>
          </a:p>
          <a:p>
            <a:pPr marL="285750" lvl="3" indent="-285750">
              <a:buFont typeface="Arial" panose="020B0604020202020204" pitchFamily="34" charset="0"/>
              <a:buChar char="•"/>
            </a:pPr>
            <a:r>
              <a:rPr lang="en-US" sz="2000" dirty="0">
                <a:solidFill>
                  <a:schemeClr val="dk1"/>
                </a:solidFill>
                <a:latin typeface="Times New Roman"/>
                <a:ea typeface="Times New Roman"/>
                <a:cs typeface="Times New Roman"/>
                <a:sym typeface="Times New Roman"/>
              </a:rPr>
              <a:t>How does the rhinovirus compare in size to the coffee bean?</a:t>
            </a:r>
          </a:p>
          <a:p>
            <a:pPr marL="285750" lvl="3" indent="-285750">
              <a:buFont typeface="Arial" panose="020B0604020202020204" pitchFamily="34" charset="0"/>
              <a:buChar char="•"/>
            </a:pPr>
            <a:r>
              <a:rPr lang="en-US" sz="2000" dirty="0">
                <a:solidFill>
                  <a:schemeClr val="dk1"/>
                </a:solidFill>
                <a:latin typeface="Times New Roman"/>
                <a:ea typeface="Times New Roman"/>
                <a:cs typeface="Times New Roman"/>
                <a:sym typeface="Times New Roman"/>
              </a:rPr>
              <a:t>How does the rhinovirus compare in size to the skin cell?</a:t>
            </a:r>
            <a:endParaRPr sz="2000" dirty="0">
              <a:latin typeface="Times New Roman"/>
              <a:ea typeface="Times New Roman"/>
              <a:cs typeface="Times New Roman"/>
              <a:sym typeface="Times New Roman"/>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FFE816D7-8291-857F-36EA-BE4484127E6F}"/>
              </a:ext>
            </a:extLst>
          </p:cNvPr>
          <p:cNvPicPr>
            <a:picLocks noChangeAspect="1"/>
          </p:cNvPicPr>
          <p:nvPr/>
        </p:nvPicPr>
        <p:blipFill>
          <a:blip r:embed="rId5"/>
          <a:stretch>
            <a:fillRect/>
          </a:stretch>
        </p:blipFill>
        <p:spPr>
          <a:xfrm>
            <a:off x="6636706" y="2120779"/>
            <a:ext cx="5068912" cy="2616442"/>
          </a:xfrm>
          <a:prstGeom prst="rect">
            <a:avLst/>
          </a:prstGeom>
        </p:spPr>
      </p:pic>
    </p:spTree>
    <p:extLst>
      <p:ext uri="{BB962C8B-B14F-4D97-AF65-F5344CB8AC3E}">
        <p14:creationId xmlns:p14="http://schemas.microsoft.com/office/powerpoint/2010/main" val="3716094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6"/>
        <p:cNvGrpSpPr/>
        <p:nvPr/>
      </p:nvGrpSpPr>
      <p:grpSpPr>
        <a:xfrm>
          <a:off x="0" y="0"/>
          <a:ext cx="0" cy="0"/>
          <a:chOff x="0" y="0"/>
          <a:chExt cx="0" cy="0"/>
        </a:xfrm>
      </p:grpSpPr>
      <p:sp>
        <p:nvSpPr>
          <p:cNvPr id="347" name="Google Shape;347;p17"/>
          <p:cNvSpPr txBox="1"/>
          <p:nvPr/>
        </p:nvSpPr>
        <p:spPr>
          <a:xfrm>
            <a:off x="1951464" y="111832"/>
            <a:ext cx="10128900"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a:solidFill>
                  <a:schemeClr val="lt1"/>
                </a:solidFill>
                <a:latin typeface="Times New Roman"/>
                <a:ea typeface="Times New Roman"/>
                <a:cs typeface="Times New Roman"/>
                <a:sym typeface="Times New Roman"/>
              </a:rPr>
              <a:t>CER</a:t>
            </a:r>
            <a:endParaRPr sz="3200" b="1" dirty="0">
              <a:solidFill>
                <a:schemeClr val="lt1"/>
              </a:solidFill>
              <a:latin typeface="Balthazar"/>
              <a:ea typeface="Balthazar"/>
              <a:cs typeface="Balthazar"/>
              <a:sym typeface="Balthazar"/>
            </a:endParaRPr>
          </a:p>
        </p:txBody>
      </p:sp>
      <p:pic>
        <p:nvPicPr>
          <p:cNvPr id="3" name="Picture 2">
            <a:extLst>
              <a:ext uri="{FF2B5EF4-FFF2-40B4-BE49-F238E27FC236}">
                <a16:creationId xmlns:a16="http://schemas.microsoft.com/office/drawing/2014/main" id="{0CA6A175-744D-3AB1-462D-EA8C94E40E94}"/>
              </a:ext>
            </a:extLst>
          </p:cNvPr>
          <p:cNvPicPr>
            <a:picLocks noChangeAspect="1"/>
          </p:cNvPicPr>
          <p:nvPr/>
        </p:nvPicPr>
        <p:blipFill>
          <a:blip r:embed="rId4"/>
          <a:stretch>
            <a:fillRect/>
          </a:stretch>
        </p:blipFill>
        <p:spPr>
          <a:xfrm>
            <a:off x="7015914" y="1761547"/>
            <a:ext cx="4600575" cy="4457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Google Shape;115;p4">
            <a:extLst>
              <a:ext uri="{FF2B5EF4-FFF2-40B4-BE49-F238E27FC236}">
                <a16:creationId xmlns:a16="http://schemas.microsoft.com/office/drawing/2014/main" id="{7DDB4B95-EA00-496F-567F-9F0204992E07}"/>
              </a:ext>
            </a:extLst>
          </p:cNvPr>
          <p:cNvSpPr txBox="1"/>
          <p:nvPr/>
        </p:nvSpPr>
        <p:spPr>
          <a:xfrm>
            <a:off x="779903" y="2305635"/>
            <a:ext cx="4901050" cy="1384954"/>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Font typeface="Arial" panose="020B0604020202020204" pitchFamily="34" charset="0"/>
              <a:buChar char="•"/>
            </a:pPr>
            <a:r>
              <a:rPr lang="en-US" sz="2800" dirty="0">
                <a:solidFill>
                  <a:schemeClr val="dk1"/>
                </a:solidFill>
                <a:latin typeface="Times New Roman"/>
                <a:ea typeface="Times New Roman"/>
                <a:cs typeface="Times New Roman"/>
                <a:sym typeface="Times New Roman"/>
              </a:rPr>
              <a:t>Use the CER template to build your case while learning throughout this unit.</a:t>
            </a: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111" name="Google Shape;111;p4"/>
          <p:cNvSpPr txBox="1"/>
          <p:nvPr/>
        </p:nvSpPr>
        <p:spPr>
          <a:xfrm>
            <a:off x="1951464" y="111832"/>
            <a:ext cx="10129024"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a:solidFill>
                  <a:schemeClr val="lt1"/>
                </a:solidFill>
                <a:latin typeface="Times New Roman"/>
                <a:cs typeface="Times New Roman"/>
                <a:sym typeface="Times New Roman"/>
              </a:rPr>
              <a:t>Henrietta Lacks “Immortal” Cells</a:t>
            </a:r>
            <a:endParaRPr sz="3200" b="1" dirty="0">
              <a:solidFill>
                <a:schemeClr val="lt1"/>
              </a:solidFill>
              <a:latin typeface="Balthazar"/>
              <a:ea typeface="Balthazar"/>
              <a:cs typeface="Balthazar"/>
              <a:sym typeface="Balthazar"/>
            </a:endParaRPr>
          </a:p>
        </p:txBody>
      </p:sp>
      <p:pic>
        <p:nvPicPr>
          <p:cNvPr id="113" name="Google Shape;113;p4" descr="Picture"/>
          <p:cNvPicPr preferRelativeResize="0">
            <a:picLocks noChangeAspect="1"/>
          </p:cNvPicPr>
          <p:nvPr/>
        </p:nvPicPr>
        <p:blipFill rotWithShape="1">
          <a:blip r:embed="rId4">
            <a:alphaModFix/>
          </a:blip>
          <a:srcRect/>
          <a:stretch/>
        </p:blipFill>
        <p:spPr>
          <a:xfrm>
            <a:off x="6294092" y="1696881"/>
            <a:ext cx="1839310" cy="3200400"/>
          </a:xfrm>
          <a:prstGeom prst="rect">
            <a:avLst/>
          </a:prstGeom>
          <a:noFill/>
          <a:ln>
            <a:noFill/>
          </a:ln>
        </p:spPr>
      </p:pic>
      <p:pic>
        <p:nvPicPr>
          <p:cNvPr id="114" name="Google Shape;114;p4" descr="HeLa Cell Culture | Nikon's MicroscopyU"/>
          <p:cNvPicPr preferRelativeResize="0">
            <a:picLocks noChangeAspect="1"/>
          </p:cNvPicPr>
          <p:nvPr/>
        </p:nvPicPr>
        <p:blipFill rotWithShape="1">
          <a:blip r:embed="rId5">
            <a:alphaModFix/>
          </a:blip>
          <a:srcRect/>
          <a:stretch/>
        </p:blipFill>
        <p:spPr>
          <a:xfrm>
            <a:off x="7330479" y="3408710"/>
            <a:ext cx="4463716" cy="3200400"/>
          </a:xfrm>
          <a:prstGeom prst="rect">
            <a:avLst/>
          </a:prstGeom>
          <a:noFill/>
          <a:ln>
            <a:noFill/>
          </a:ln>
        </p:spPr>
      </p:pic>
      <p:sp>
        <p:nvSpPr>
          <p:cNvPr id="115" name="Google Shape;115;p4"/>
          <p:cNvSpPr txBox="1"/>
          <p:nvPr/>
        </p:nvSpPr>
        <p:spPr>
          <a:xfrm>
            <a:off x="779903" y="2305635"/>
            <a:ext cx="4901050" cy="2246729"/>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Font typeface="Arial" panose="020B0604020202020204" pitchFamily="34" charset="0"/>
              <a:buChar char="•"/>
            </a:pPr>
            <a:r>
              <a:rPr lang="en-US" sz="2800" dirty="0">
                <a:solidFill>
                  <a:schemeClr val="dk1"/>
                </a:solidFill>
                <a:latin typeface="Times New Roman"/>
                <a:ea typeface="Times New Roman"/>
                <a:cs typeface="Times New Roman"/>
                <a:sym typeface="Times New Roman"/>
              </a:rPr>
              <a:t>Read the article, Henrietta Lacks “Immortal” Cells</a:t>
            </a:r>
          </a:p>
          <a:p>
            <a:pPr marL="457200" marR="0" lvl="0" indent="-457200" algn="l" rtl="0">
              <a:spcBef>
                <a:spcPts val="0"/>
              </a:spcBef>
              <a:spcAft>
                <a:spcPts val="0"/>
              </a:spcAft>
              <a:buFont typeface="Arial" panose="020B0604020202020204" pitchFamily="34" charset="0"/>
              <a:buChar char="•"/>
            </a:pPr>
            <a:endParaRPr lang="en-US" sz="2800" dirty="0">
              <a:solidFill>
                <a:schemeClr val="dk1"/>
              </a:solidFill>
              <a:latin typeface="Times New Roman"/>
              <a:ea typeface="Times New Roman"/>
              <a:cs typeface="Times New Roman"/>
              <a:sym typeface="Times New Roman"/>
            </a:endParaRPr>
          </a:p>
          <a:p>
            <a:pPr marL="457200" marR="0" lvl="0" indent="-457200" algn="l" rtl="0">
              <a:spcBef>
                <a:spcPts val="0"/>
              </a:spcBef>
              <a:spcAft>
                <a:spcPts val="0"/>
              </a:spcAft>
              <a:buFont typeface="Arial" panose="020B0604020202020204" pitchFamily="34" charset="0"/>
              <a:buChar char="•"/>
            </a:pPr>
            <a:r>
              <a:rPr lang="en-US" sz="2800" dirty="0">
                <a:solidFill>
                  <a:schemeClr val="dk1"/>
                </a:solidFill>
                <a:latin typeface="Times New Roman"/>
                <a:ea typeface="Times New Roman"/>
                <a:cs typeface="Times New Roman"/>
                <a:sym typeface="Times New Roman"/>
              </a:rPr>
              <a:t>Why are Ms. Lack’s Cancer cells immortal?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Google Shape;120;p5"/>
          <p:cNvSpPr txBox="1"/>
          <p:nvPr/>
        </p:nvSpPr>
        <p:spPr>
          <a:xfrm>
            <a:off x="1951464" y="111832"/>
            <a:ext cx="10129024"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a:solidFill>
                  <a:schemeClr val="lt1"/>
                </a:solidFill>
                <a:latin typeface="Times New Roman"/>
                <a:ea typeface="Times New Roman"/>
                <a:cs typeface="Times New Roman"/>
                <a:sym typeface="Times New Roman"/>
              </a:rPr>
              <a:t>STEM Challenge: Cell Toy</a:t>
            </a:r>
            <a:endParaRPr sz="3200" b="1" dirty="0">
              <a:solidFill>
                <a:schemeClr val="lt1"/>
              </a:solidFill>
              <a:latin typeface="Balthazar"/>
              <a:ea typeface="Balthazar"/>
              <a:cs typeface="Balthazar"/>
              <a:sym typeface="Balthazar"/>
            </a:endParaRPr>
          </a:p>
        </p:txBody>
      </p:sp>
      <p:sp>
        <p:nvSpPr>
          <p:cNvPr id="121" name="Google Shape;121;p5"/>
          <p:cNvSpPr/>
          <p:nvPr/>
        </p:nvSpPr>
        <p:spPr>
          <a:xfrm>
            <a:off x="258250" y="1435275"/>
            <a:ext cx="11822400" cy="4227784"/>
          </a:xfrm>
          <a:prstGeom prst="rect">
            <a:avLst/>
          </a:prstGeom>
          <a:noFill/>
          <a:ln>
            <a:noFill/>
          </a:ln>
        </p:spPr>
        <p:txBody>
          <a:bodyPr spcFirstLastPara="1" wrap="square" lIns="91425" tIns="45700" rIns="91425" bIns="45700" anchor="t" anchorCtr="0">
            <a:spAutoFit/>
          </a:bodyPr>
          <a:lstStyle/>
          <a:p>
            <a:pPr marL="228600" marR="0">
              <a:lnSpc>
                <a:spcPct val="107000"/>
              </a:lnSpc>
              <a:spcBef>
                <a:spcPts val="0"/>
              </a:spcBef>
              <a:spcAft>
                <a:spcPts val="800"/>
              </a:spcAf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ToyCo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Inc., an international supplier of gizmos, gadgets, and toys for all ages, is in need of a new product.  Scientists observe and learn from the world around them.  They study naturally formed structures, and then mimic these working systems to improve our daily lives.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ToyCo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Inc. has contracted you as an innovative developer to study the components of a cell and design a new product that will entice a specific age group.  As a team, analyze the parts that make up a cell, as well as the structure and function of each one of these parts.  Then, utilize the engineering design process to generate a toy concept using the same principles that allow a cell to work through form and/or function.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What will be the purpose of your toy?</a:t>
            </a:r>
            <a:endParaRPr lang="en-US" sz="1800" u="none" strike="noStrike"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How will it work? </a:t>
            </a:r>
            <a:endParaRPr lang="en-US" sz="1800" u="none" strike="noStrike"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How will you build it? </a:t>
            </a:r>
            <a:endParaRPr lang="en-US" sz="1800" u="none" strike="noStrike"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What parts will you use and how will those parts compare to those of a cell? </a:t>
            </a:r>
            <a:endParaRPr lang="en-US" sz="1800" u="none" strike="noStrike"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5"/>
        <p:cNvGrpSpPr/>
        <p:nvPr/>
      </p:nvGrpSpPr>
      <p:grpSpPr>
        <a:xfrm>
          <a:off x="0" y="0"/>
          <a:ext cx="0" cy="0"/>
          <a:chOff x="0" y="0"/>
          <a:chExt cx="0" cy="0"/>
        </a:xfrm>
      </p:grpSpPr>
      <p:sp>
        <p:nvSpPr>
          <p:cNvPr id="126" name="Google Shape;126;p6"/>
          <p:cNvSpPr txBox="1"/>
          <p:nvPr/>
        </p:nvSpPr>
        <p:spPr>
          <a:xfrm>
            <a:off x="1951464" y="111832"/>
            <a:ext cx="1012902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a:solidFill>
                  <a:schemeClr val="lt1"/>
                </a:solidFill>
                <a:latin typeface="Times New Roman"/>
                <a:ea typeface="Times New Roman"/>
                <a:cs typeface="Times New Roman"/>
                <a:sym typeface="Times New Roman"/>
              </a:rPr>
              <a:t>STEM Challenge: Cell Toy Continued</a:t>
            </a:r>
            <a:endParaRPr sz="2800" b="1" dirty="0">
              <a:solidFill>
                <a:schemeClr val="lt1"/>
              </a:solidFill>
              <a:latin typeface="Balthazar"/>
              <a:ea typeface="Balthazar"/>
              <a:cs typeface="Balthazar"/>
              <a:sym typeface="Balthazar"/>
            </a:endParaRPr>
          </a:p>
        </p:txBody>
      </p:sp>
      <p:sp>
        <p:nvSpPr>
          <p:cNvPr id="127" name="Google Shape;127;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228600" lvl="0" indent="-184150" algn="l" rtl="0">
              <a:lnSpc>
                <a:spcPct val="90000"/>
              </a:lnSpc>
              <a:spcBef>
                <a:spcPts val="0"/>
              </a:spcBef>
              <a:spcAft>
                <a:spcPts val="0"/>
              </a:spcAft>
              <a:buClr>
                <a:schemeClr val="dk1"/>
              </a:buClr>
              <a:buSzPct val="100000"/>
              <a:buNone/>
            </a:pPr>
            <a:endParaRPr/>
          </a:p>
          <a:p>
            <a:pPr marL="228600" lvl="0" indent="-184150" algn="l" rtl="0">
              <a:lnSpc>
                <a:spcPct val="90000"/>
              </a:lnSpc>
              <a:spcBef>
                <a:spcPts val="1000"/>
              </a:spcBef>
              <a:spcAft>
                <a:spcPts val="0"/>
              </a:spcAft>
              <a:buClr>
                <a:schemeClr val="dk1"/>
              </a:buClr>
              <a:buSzPct val="100000"/>
              <a:buNone/>
            </a:pPr>
            <a:endParaRPr/>
          </a:p>
          <a:p>
            <a:pPr marL="228600" lvl="0" indent="-18415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p:txBody>
      </p:sp>
      <p:sp>
        <p:nvSpPr>
          <p:cNvPr id="128" name="Google Shape;128;p6"/>
          <p:cNvSpPr txBox="1">
            <a:spLocks noGrp="1"/>
          </p:cNvSpPr>
          <p:nvPr>
            <p:ph type="body" idx="1"/>
          </p:nvPr>
        </p:nvSpPr>
        <p:spPr>
          <a:xfrm>
            <a:off x="266330" y="1435271"/>
            <a:ext cx="11567604" cy="5020119"/>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Clr>
                <a:schemeClr val="dk1"/>
              </a:buClr>
              <a:buSzPct val="100000"/>
              <a:buNone/>
            </a:pPr>
            <a:r>
              <a:rPr lang="en-US" sz="9600" dirty="0" err="1">
                <a:latin typeface="Times New Roman"/>
                <a:ea typeface="Times New Roman"/>
                <a:cs typeface="Times New Roman"/>
                <a:sym typeface="Times New Roman"/>
              </a:rPr>
              <a:t>ToyCo</a:t>
            </a:r>
            <a:r>
              <a:rPr lang="en-US" sz="9600" dirty="0">
                <a:latin typeface="Times New Roman"/>
                <a:ea typeface="Times New Roman"/>
                <a:cs typeface="Times New Roman"/>
                <a:sym typeface="Times New Roman"/>
              </a:rPr>
              <a:t>, Inc. would like to see at least eight of the most vital cellular components represented within the toy either structurally and/or functionally. Design and build a prototype of your toy. It must be mathematically scaled to size if not presented as actual size.</a:t>
            </a:r>
          </a:p>
          <a:p>
            <a:pPr marL="0" lvl="0" indent="0" algn="l" rtl="0">
              <a:lnSpc>
                <a:spcPct val="90000"/>
              </a:lnSpc>
              <a:spcBef>
                <a:spcPts val="0"/>
              </a:spcBef>
              <a:spcAft>
                <a:spcPts val="0"/>
              </a:spcAft>
              <a:buClr>
                <a:schemeClr val="dk1"/>
              </a:buClr>
              <a:buSzPct val="100000"/>
              <a:buNone/>
            </a:pPr>
            <a:endParaRPr lang="en-US" sz="9600" dirty="0">
              <a:latin typeface="Times New Roman"/>
              <a:ea typeface="Times New Roman"/>
              <a:cs typeface="Times New Roman"/>
              <a:sym typeface="Times New Roman"/>
            </a:endParaRPr>
          </a:p>
          <a:p>
            <a:pPr marL="0" lvl="0" indent="0" algn="l" rtl="0">
              <a:lnSpc>
                <a:spcPct val="90000"/>
              </a:lnSpc>
              <a:spcBef>
                <a:spcPts val="0"/>
              </a:spcBef>
              <a:spcAft>
                <a:spcPts val="0"/>
              </a:spcAft>
              <a:buClr>
                <a:schemeClr val="dk1"/>
              </a:buClr>
              <a:buSzPct val="100000"/>
              <a:buNone/>
            </a:pPr>
            <a:r>
              <a:rPr lang="en-US" sz="9600" dirty="0">
                <a:latin typeface="Times New Roman"/>
                <a:ea typeface="Times New Roman"/>
                <a:cs typeface="Times New Roman"/>
                <a:sym typeface="Times New Roman"/>
              </a:rPr>
              <a:t>Finally, create a written proposal and marketing presentation for the board members of </a:t>
            </a:r>
            <a:r>
              <a:rPr lang="en-US" sz="9600" dirty="0" err="1">
                <a:latin typeface="Times New Roman"/>
                <a:ea typeface="Times New Roman"/>
                <a:cs typeface="Times New Roman"/>
                <a:sym typeface="Times New Roman"/>
              </a:rPr>
              <a:t>ToyCo</a:t>
            </a:r>
            <a:r>
              <a:rPr lang="en-US" sz="9600" dirty="0">
                <a:latin typeface="Times New Roman"/>
                <a:ea typeface="Times New Roman"/>
                <a:cs typeface="Times New Roman"/>
                <a:sym typeface="Times New Roman"/>
              </a:rPr>
              <a:t>, Inc. Make sure your presentation is clearly labeled/written, attractive, colorful, well-designed, and scientifically informative. Don’t forget to include a bibliography of your sources.</a:t>
            </a:r>
          </a:p>
          <a:p>
            <a:pPr marL="0" lvl="0" indent="0" algn="l" rtl="0">
              <a:lnSpc>
                <a:spcPct val="90000"/>
              </a:lnSpc>
              <a:spcBef>
                <a:spcPts val="0"/>
              </a:spcBef>
              <a:spcAft>
                <a:spcPts val="0"/>
              </a:spcAft>
              <a:buClr>
                <a:schemeClr val="dk1"/>
              </a:buClr>
              <a:buSzPct val="100000"/>
              <a:buNone/>
            </a:pPr>
            <a:r>
              <a:rPr lang="en-US" sz="9600" dirty="0">
                <a:latin typeface="Times New Roman"/>
                <a:ea typeface="Times New Roman"/>
                <a:cs typeface="Times New Roman"/>
                <a:sym typeface="Times New Roman"/>
              </a:rPr>
              <a:t>	</a:t>
            </a:r>
            <a:r>
              <a:rPr lang="en-US" sz="9600" dirty="0" err="1">
                <a:latin typeface="Times New Roman"/>
                <a:ea typeface="Times New Roman"/>
                <a:cs typeface="Times New Roman"/>
                <a:sym typeface="Times New Roman"/>
              </a:rPr>
              <a:t>a.Why</a:t>
            </a:r>
            <a:r>
              <a:rPr lang="en-US" sz="9600" dirty="0">
                <a:latin typeface="Times New Roman"/>
                <a:ea typeface="Times New Roman"/>
                <a:cs typeface="Times New Roman"/>
                <a:sym typeface="Times New Roman"/>
              </a:rPr>
              <a:t> should </a:t>
            </a:r>
            <a:r>
              <a:rPr lang="en-US" sz="9600" dirty="0" err="1">
                <a:latin typeface="Times New Roman"/>
                <a:ea typeface="Times New Roman"/>
                <a:cs typeface="Times New Roman"/>
                <a:sym typeface="Times New Roman"/>
              </a:rPr>
              <a:t>ToyCo</a:t>
            </a:r>
            <a:r>
              <a:rPr lang="en-US" sz="9600" dirty="0">
                <a:latin typeface="Times New Roman"/>
                <a:ea typeface="Times New Roman"/>
                <a:cs typeface="Times New Roman"/>
                <a:sym typeface="Times New Roman"/>
              </a:rPr>
              <a:t>, Inc. choose your design?</a:t>
            </a:r>
          </a:p>
          <a:p>
            <a:pPr marL="0" lvl="0" indent="0" algn="l" rtl="0">
              <a:lnSpc>
                <a:spcPct val="90000"/>
              </a:lnSpc>
              <a:spcBef>
                <a:spcPts val="0"/>
              </a:spcBef>
              <a:spcAft>
                <a:spcPts val="0"/>
              </a:spcAft>
              <a:buClr>
                <a:schemeClr val="dk1"/>
              </a:buClr>
              <a:buSzPct val="100000"/>
              <a:buNone/>
            </a:pPr>
            <a:r>
              <a:rPr lang="en-US" sz="9600" dirty="0">
                <a:latin typeface="Times New Roman"/>
                <a:ea typeface="Times New Roman"/>
                <a:cs typeface="Times New Roman"/>
                <a:sym typeface="Times New Roman"/>
              </a:rPr>
              <a:t>	</a:t>
            </a:r>
            <a:r>
              <a:rPr lang="en-US" sz="9600" dirty="0" err="1">
                <a:latin typeface="Times New Roman"/>
                <a:ea typeface="Times New Roman"/>
                <a:cs typeface="Times New Roman"/>
                <a:sym typeface="Times New Roman"/>
              </a:rPr>
              <a:t>b.What</a:t>
            </a:r>
            <a:r>
              <a:rPr lang="en-US" sz="9600" dirty="0">
                <a:latin typeface="Times New Roman"/>
                <a:ea typeface="Times New Roman"/>
                <a:cs typeface="Times New Roman"/>
                <a:sym typeface="Times New Roman"/>
              </a:rPr>
              <a:t> will you name your product?</a:t>
            </a:r>
          </a:p>
          <a:p>
            <a:pPr marL="0" lvl="0" indent="0" algn="l" rtl="0">
              <a:lnSpc>
                <a:spcPct val="90000"/>
              </a:lnSpc>
              <a:spcBef>
                <a:spcPts val="0"/>
              </a:spcBef>
              <a:spcAft>
                <a:spcPts val="0"/>
              </a:spcAft>
              <a:buClr>
                <a:schemeClr val="dk1"/>
              </a:buClr>
              <a:buSzPct val="100000"/>
              <a:buNone/>
            </a:pPr>
            <a:r>
              <a:rPr lang="en-US" sz="9600" dirty="0">
                <a:latin typeface="Times New Roman"/>
                <a:ea typeface="Times New Roman"/>
                <a:cs typeface="Times New Roman"/>
                <a:sym typeface="Times New Roman"/>
              </a:rPr>
              <a:t>	</a:t>
            </a:r>
            <a:r>
              <a:rPr lang="en-US" sz="9600" dirty="0" err="1">
                <a:latin typeface="Times New Roman"/>
                <a:ea typeface="Times New Roman"/>
                <a:cs typeface="Times New Roman"/>
                <a:sym typeface="Times New Roman"/>
              </a:rPr>
              <a:t>c.What</a:t>
            </a:r>
            <a:r>
              <a:rPr lang="en-US" sz="9600" dirty="0">
                <a:latin typeface="Times New Roman"/>
                <a:ea typeface="Times New Roman"/>
                <a:cs typeface="Times New Roman"/>
                <a:sym typeface="Times New Roman"/>
              </a:rPr>
              <a:t> makes your toy innovative and unique as well as interesting to the end 	consumer?</a:t>
            </a:r>
          </a:p>
          <a:p>
            <a:pPr marL="0" lvl="0" indent="0" algn="l" rtl="0">
              <a:lnSpc>
                <a:spcPct val="90000"/>
              </a:lnSpc>
              <a:spcBef>
                <a:spcPts val="0"/>
              </a:spcBef>
              <a:spcAft>
                <a:spcPts val="0"/>
              </a:spcAft>
              <a:buClr>
                <a:schemeClr val="dk1"/>
              </a:buClr>
              <a:buSzPct val="100000"/>
              <a:buNone/>
            </a:pPr>
            <a:r>
              <a:rPr lang="en-US" sz="9600" dirty="0">
                <a:latin typeface="Times New Roman"/>
                <a:ea typeface="Times New Roman"/>
                <a:cs typeface="Times New Roman"/>
                <a:sym typeface="Times New Roman"/>
              </a:rPr>
              <a:t>	</a:t>
            </a:r>
            <a:r>
              <a:rPr lang="en-US" sz="9600" dirty="0" err="1">
                <a:latin typeface="Times New Roman"/>
                <a:ea typeface="Times New Roman"/>
                <a:cs typeface="Times New Roman"/>
                <a:sym typeface="Times New Roman"/>
              </a:rPr>
              <a:t>d.What</a:t>
            </a:r>
            <a:r>
              <a:rPr lang="en-US" sz="9600" dirty="0">
                <a:latin typeface="Times New Roman"/>
                <a:ea typeface="Times New Roman"/>
                <a:cs typeface="Times New Roman"/>
                <a:sym typeface="Times New Roman"/>
              </a:rPr>
              <a:t> age group will your toy target?</a:t>
            </a:r>
          </a:p>
          <a:p>
            <a:pPr marL="0" lvl="0" indent="0" algn="l" rtl="0">
              <a:lnSpc>
                <a:spcPct val="90000"/>
              </a:lnSpc>
              <a:spcBef>
                <a:spcPts val="0"/>
              </a:spcBef>
              <a:spcAft>
                <a:spcPts val="0"/>
              </a:spcAft>
              <a:buClr>
                <a:schemeClr val="dk1"/>
              </a:buClr>
              <a:buSzPct val="100000"/>
              <a:buNone/>
            </a:pPr>
            <a:r>
              <a:rPr lang="en-US" sz="9600" dirty="0">
                <a:latin typeface="Times New Roman"/>
                <a:ea typeface="Times New Roman"/>
                <a:cs typeface="Times New Roman"/>
                <a:sym typeface="Times New Roman"/>
              </a:rPr>
              <a:t>	</a:t>
            </a:r>
            <a:r>
              <a:rPr lang="en-US" sz="9600" dirty="0" err="1">
                <a:latin typeface="Times New Roman"/>
                <a:ea typeface="Times New Roman"/>
                <a:cs typeface="Times New Roman"/>
                <a:sym typeface="Times New Roman"/>
              </a:rPr>
              <a:t>e.How</a:t>
            </a:r>
            <a:r>
              <a:rPr lang="en-US" sz="9600" dirty="0">
                <a:latin typeface="Times New Roman"/>
                <a:ea typeface="Times New Roman"/>
                <a:cs typeface="Times New Roman"/>
                <a:sym typeface="Times New Roman"/>
              </a:rPr>
              <a:t> much will it cost the consumer and how much do you predict the company 	will profit from the sale of each individual unit after construction?</a:t>
            </a:r>
          </a:p>
          <a:p>
            <a:pPr marL="0" lvl="0" indent="0" algn="l" rtl="0">
              <a:lnSpc>
                <a:spcPct val="90000"/>
              </a:lnSpc>
              <a:spcBef>
                <a:spcPts val="1000"/>
              </a:spcBef>
              <a:spcAft>
                <a:spcPts val="0"/>
              </a:spcAft>
              <a:buClr>
                <a:schemeClr val="dk1"/>
              </a:buClr>
              <a:buSzPct val="100000"/>
              <a:buNone/>
            </a:pPr>
            <a:endParaRPr sz="14000" b="0" i="0" dirty="0">
              <a:solidFill>
                <a:srgbClr val="464646"/>
              </a:solidFill>
              <a:latin typeface="Times New Roman"/>
              <a:ea typeface="Times New Roman"/>
              <a:cs typeface="Times New Roman"/>
              <a:sym typeface="Times New Roman"/>
            </a:endParaRPr>
          </a:p>
          <a:p>
            <a:pPr marL="0" lvl="0" indent="0" algn="l" rtl="0">
              <a:lnSpc>
                <a:spcPct val="90000"/>
              </a:lnSpc>
              <a:spcBef>
                <a:spcPts val="1000"/>
              </a:spcBef>
              <a:spcAft>
                <a:spcPts val="0"/>
              </a:spcAft>
              <a:buClr>
                <a:schemeClr val="dk1"/>
              </a:buClr>
              <a:buSzPct val="100000"/>
              <a:buNone/>
            </a:pPr>
            <a:endParaRPr sz="3000" dirty="0">
              <a:solidFill>
                <a:srgbClr val="464646"/>
              </a:solidFill>
              <a:latin typeface="Times New Roman"/>
              <a:ea typeface="Times New Roman"/>
              <a:cs typeface="Times New Roman"/>
              <a:sym typeface="Times New Roman"/>
            </a:endParaRPr>
          </a:p>
          <a:p>
            <a:pPr marL="0" lvl="0" indent="0" algn="l" rtl="0">
              <a:lnSpc>
                <a:spcPct val="90000"/>
              </a:lnSpc>
              <a:spcBef>
                <a:spcPts val="1000"/>
              </a:spcBef>
              <a:spcAft>
                <a:spcPts val="0"/>
              </a:spcAft>
              <a:buClr>
                <a:schemeClr val="dk1"/>
              </a:buClr>
              <a:buSzPct val="100000"/>
              <a:buNone/>
            </a:pPr>
            <a:endParaRPr sz="3000" dirty="0">
              <a:solidFill>
                <a:srgbClr val="464646"/>
              </a:solidFill>
              <a:latin typeface="Times New Roman"/>
              <a:ea typeface="Times New Roman"/>
              <a:cs typeface="Times New Roman"/>
              <a:sym typeface="Times New Roman"/>
            </a:endParaRPr>
          </a:p>
          <a:p>
            <a:pPr marL="0" lvl="0" indent="0" algn="l" rtl="0">
              <a:lnSpc>
                <a:spcPct val="90000"/>
              </a:lnSpc>
              <a:spcBef>
                <a:spcPts val="1000"/>
              </a:spcBef>
              <a:spcAft>
                <a:spcPts val="0"/>
              </a:spcAft>
              <a:buClr>
                <a:schemeClr val="dk1"/>
              </a:buClr>
              <a:buSzPct val="100000"/>
              <a:buNone/>
            </a:pPr>
            <a:endParaRPr sz="12000" dirty="0">
              <a:solidFill>
                <a:srgbClr val="464646"/>
              </a:solidFill>
              <a:latin typeface="Times New Roman"/>
              <a:ea typeface="Times New Roman"/>
              <a:cs typeface="Times New Roman"/>
              <a:sym typeface="Times New Roman"/>
            </a:endParaRPr>
          </a:p>
          <a:p>
            <a:pPr marL="0" lvl="0" indent="0" algn="l" rtl="0">
              <a:lnSpc>
                <a:spcPct val="90000"/>
              </a:lnSpc>
              <a:spcBef>
                <a:spcPts val="1000"/>
              </a:spcBef>
              <a:spcAft>
                <a:spcPts val="0"/>
              </a:spcAft>
              <a:buClr>
                <a:schemeClr val="dk1"/>
              </a:buClr>
              <a:buSzPct val="100000"/>
              <a:buNone/>
            </a:pPr>
            <a:endParaRPr sz="3800" dirty="0">
              <a:solidFill>
                <a:srgbClr val="464646"/>
              </a:solidFill>
              <a:latin typeface="Times New Roman"/>
              <a:ea typeface="Times New Roman"/>
              <a:cs typeface="Times New Roman"/>
              <a:sym typeface="Times New Roman"/>
            </a:endParaRPr>
          </a:p>
          <a:p>
            <a:pPr marL="0" lvl="0" indent="0" algn="l" rtl="0">
              <a:lnSpc>
                <a:spcPct val="90000"/>
              </a:lnSpc>
              <a:spcBef>
                <a:spcPts val="1000"/>
              </a:spcBef>
              <a:spcAft>
                <a:spcPts val="0"/>
              </a:spcAft>
              <a:buClr>
                <a:schemeClr val="dk1"/>
              </a:buClr>
              <a:buSzPct val="100000"/>
              <a:buNone/>
            </a:pPr>
            <a:endParaRPr sz="3800" b="0" i="0" dirty="0">
              <a:solidFill>
                <a:srgbClr val="464646"/>
              </a:solidFill>
              <a:latin typeface="Times New Roman"/>
              <a:ea typeface="Times New Roman"/>
              <a:cs typeface="Times New Roman"/>
              <a:sym typeface="Times New Roman"/>
            </a:endParaRPr>
          </a:p>
          <a:p>
            <a:pPr marL="0" lvl="0" indent="0" algn="l" rtl="0">
              <a:lnSpc>
                <a:spcPct val="90000"/>
              </a:lnSpc>
              <a:spcBef>
                <a:spcPts val="1000"/>
              </a:spcBef>
              <a:spcAft>
                <a:spcPts val="0"/>
              </a:spcAft>
              <a:buClr>
                <a:schemeClr val="dk1"/>
              </a:buClr>
              <a:buSzPct val="100000"/>
              <a:buNone/>
            </a:pPr>
            <a:br>
              <a:rPr lang="en-US" dirty="0"/>
            </a:b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5d6197f-698c-480d-875f-4c1a1294c1c3">
      <Terms xmlns="http://schemas.microsoft.com/office/infopath/2007/PartnerControls"/>
    </lcf76f155ced4ddcb4097134ff3c332f>
    <TaxCatchAll xmlns="eb7cedaf-9b85-4ad2-bbb9-eee61ca2503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5892C74C3913449B80E34316CBDA710" ma:contentTypeVersion="16" ma:contentTypeDescription="Create a new document." ma:contentTypeScope="" ma:versionID="743204d2002c3d5944d3d8901cad31b0">
  <xsd:schema xmlns:xsd="http://www.w3.org/2001/XMLSchema" xmlns:xs="http://www.w3.org/2001/XMLSchema" xmlns:p="http://schemas.microsoft.com/office/2006/metadata/properties" xmlns:ns2="c5d6197f-698c-480d-875f-4c1a1294c1c3" xmlns:ns3="eb7cedaf-9b85-4ad2-bbb9-eee61ca2503b" targetNamespace="http://schemas.microsoft.com/office/2006/metadata/properties" ma:root="true" ma:fieldsID="0f75dbdcf7ab98a34f7cdf4387b2c4e0" ns2:_="" ns3:_="">
    <xsd:import namespace="c5d6197f-698c-480d-875f-4c1a1294c1c3"/>
    <xsd:import namespace="eb7cedaf-9b85-4ad2-bbb9-eee61ca2503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d6197f-698c-480d-875f-4c1a1294c1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6867a8-d3dd-450c-8722-94d742a2adf8"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DateTaken" ma:index="23"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7cedaf-9b85-4ad2-bbb9-eee61ca2503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60866e58-8add-499b-983a-fc63dee1a0c8}" ma:internalName="TaxCatchAll" ma:showField="CatchAllData" ma:web="eb7cedaf-9b85-4ad2-bbb9-eee61ca250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750E85-23C3-43EB-852C-6F32F6CAA1AA}">
  <ds:schemaRefs>
    <ds:schemaRef ds:uri="http://schemas.microsoft.com/sharepoint/v3/contenttype/forms"/>
  </ds:schemaRefs>
</ds:datastoreItem>
</file>

<file path=customXml/itemProps2.xml><?xml version="1.0" encoding="utf-8"?>
<ds:datastoreItem xmlns:ds="http://schemas.openxmlformats.org/officeDocument/2006/customXml" ds:itemID="{3C0C841B-A6FA-4F97-BEBA-64CF01249D9D}">
  <ds:schemaRefs>
    <ds:schemaRef ds:uri="http://www.w3.org/XML/1998/namespace"/>
    <ds:schemaRef ds:uri="http://purl.org/dc/terms/"/>
    <ds:schemaRef ds:uri="http://schemas.microsoft.com/office/infopath/2007/PartnerControls"/>
    <ds:schemaRef ds:uri="http://schemas.microsoft.com/office/2006/metadata/properties"/>
    <ds:schemaRef ds:uri="http://purl.org/dc/elements/1.1/"/>
    <ds:schemaRef ds:uri="http://schemas.microsoft.com/office/2006/documentManagement/types"/>
    <ds:schemaRef ds:uri="eb7cedaf-9b85-4ad2-bbb9-eee61ca2503b"/>
    <ds:schemaRef ds:uri="http://schemas.openxmlformats.org/package/2006/metadata/core-properties"/>
    <ds:schemaRef ds:uri="c5d6197f-698c-480d-875f-4c1a1294c1c3"/>
    <ds:schemaRef ds:uri="http://purl.org/dc/dcmitype/"/>
  </ds:schemaRefs>
</ds:datastoreItem>
</file>

<file path=customXml/itemProps3.xml><?xml version="1.0" encoding="utf-8"?>
<ds:datastoreItem xmlns:ds="http://schemas.openxmlformats.org/officeDocument/2006/customXml" ds:itemID="{52F3220C-7323-43AB-9CAD-B5885AA6C256}">
  <ds:schemaRefs>
    <ds:schemaRef ds:uri="c5d6197f-698c-480d-875f-4c1a1294c1c3"/>
    <ds:schemaRef ds:uri="eb7cedaf-9b85-4ad2-bbb9-eee61ca2503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1438</Words>
  <Application>Microsoft Office PowerPoint</Application>
  <PresentationFormat>Widescreen</PresentationFormat>
  <Paragraphs>216</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Balthazar</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Cody Richards</dc:creator>
  <cp:lastModifiedBy>Jenna Henkel</cp:lastModifiedBy>
  <cp:revision>1</cp:revision>
  <dcterms:created xsi:type="dcterms:W3CDTF">2020-01-30T16:15:34Z</dcterms:created>
  <dcterms:modified xsi:type="dcterms:W3CDTF">2023-11-01T20:54:41Z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0x01010065892C74C3913449B80E34316CBDA710</vt:lpwstr>
  </property>
  <property fmtid="{D5CDD505-2E9C-101B-9397-08002B2CF9AE}" pid="3" name="MediaServiceImageTags">
    <vt:lpwstr/>
  </property>
</Properties>
</file>