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58" r:id="rId6"/>
    <p:sldId id="283" r:id="rId7"/>
    <p:sldId id="282" r:id="rId8"/>
    <p:sldId id="285" r:id="rId9"/>
    <p:sldId id="287" r:id="rId10"/>
    <p:sldId id="288" r:id="rId11"/>
    <p:sldId id="284" r:id="rId12"/>
    <p:sldId id="286" r:id="rId13"/>
    <p:sldId id="289" r:id="rId14"/>
    <p:sldId id="290" r:id="rId15"/>
    <p:sldId id="291" r:id="rId16"/>
    <p:sldId id="292" r:id="rId17"/>
    <p:sldId id="293" r:id="rId18"/>
    <p:sldId id="294" r:id="rId19"/>
    <p:sldId id="295" r:id="rId20"/>
    <p:sldId id="296" r:id="rId21"/>
    <p:sldId id="297" r:id="rId22"/>
    <p:sldId id="298" r:id="rId23"/>
    <p:sldId id="260" r:id="rId24"/>
    <p:sldId id="267"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F42C73-9D78-4F9B-B15F-57DA233B3C45}" v="270" dt="2023-05-24T17:49:23.370"/>
    <p1510:client id="{CCE0CAE4-2992-4E1E-A825-0D59CB529A20}" v="1" dt="2023-10-20T16:34:03.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4660"/>
  </p:normalViewPr>
  <p:slideViewPr>
    <p:cSldViewPr snapToGrid="0">
      <p:cViewPr varScale="1">
        <p:scale>
          <a:sx n="77" d="100"/>
          <a:sy n="77" d="100"/>
        </p:scale>
        <p:origin x="43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Henkel" userId="966ade77-59de-4fb0-a61c-9a59b00f07f6" providerId="ADAL" clId="{1DDBC085-3183-434B-9B93-999BEF062C39}"/>
    <pc:docChg chg="modSld">
      <pc:chgData name="Jenna Henkel" userId="966ade77-59de-4fb0-a61c-9a59b00f07f6" providerId="ADAL" clId="{1DDBC085-3183-434B-9B93-999BEF062C39}" dt="2022-02-14T22:13:42.696" v="8" actId="20577"/>
      <pc:docMkLst>
        <pc:docMk/>
      </pc:docMkLst>
      <pc:sldChg chg="addSp modSp mod">
        <pc:chgData name="Jenna Henkel" userId="966ade77-59de-4fb0-a61c-9a59b00f07f6" providerId="ADAL" clId="{1DDBC085-3183-434B-9B93-999BEF062C39}" dt="2022-02-14T22:13:42.696" v="8" actId="20577"/>
        <pc:sldMkLst>
          <pc:docMk/>
          <pc:sldMk cId="3886474236" sldId="274"/>
        </pc:sldMkLst>
        <pc:spChg chg="add mod">
          <ac:chgData name="Jenna Henkel" userId="966ade77-59de-4fb0-a61c-9a59b00f07f6" providerId="ADAL" clId="{1DDBC085-3183-434B-9B93-999BEF062C39}" dt="2022-02-14T22:13:42.696" v="8" actId="20577"/>
          <ac:spMkLst>
            <pc:docMk/>
            <pc:sldMk cId="3886474236" sldId="274"/>
            <ac:spMk id="7" creationId="{FFEF38CD-47D0-4A1D-A96D-EB4448148593}"/>
          </ac:spMkLst>
        </pc:spChg>
      </pc:sldChg>
      <pc:sldChg chg="addSp modSp mod">
        <pc:chgData name="Jenna Henkel" userId="966ade77-59de-4fb0-a61c-9a59b00f07f6" providerId="ADAL" clId="{1DDBC085-3183-434B-9B93-999BEF062C39}" dt="2022-02-14T22:12:28.452" v="4" actId="20577"/>
        <pc:sldMkLst>
          <pc:docMk/>
          <pc:sldMk cId="32696673" sldId="277"/>
        </pc:sldMkLst>
        <pc:spChg chg="add mod">
          <ac:chgData name="Jenna Henkel" userId="966ade77-59de-4fb0-a61c-9a59b00f07f6" providerId="ADAL" clId="{1DDBC085-3183-434B-9B93-999BEF062C39}" dt="2022-02-14T22:12:28.452" v="4" actId="20577"/>
          <ac:spMkLst>
            <pc:docMk/>
            <pc:sldMk cId="32696673" sldId="277"/>
            <ac:spMk id="7" creationId="{DD79B5A2-3DC1-4C3B-8508-5F727047B09F}"/>
          </ac:spMkLst>
        </pc:spChg>
      </pc:sldChg>
    </pc:docChg>
  </pc:docChgLst>
  <pc:docChgLst>
    <pc:chgData name="Jenna Henkel" userId="966ade77-59de-4fb0-a61c-9a59b00f07f6" providerId="ADAL" clId="{A38E7AD0-5274-4325-B77C-AF529E714B3E}"/>
    <pc:docChg chg="undo custSel addSld delSld modSld sldOrd">
      <pc:chgData name="Jenna Henkel" userId="966ade77-59de-4fb0-a61c-9a59b00f07f6" providerId="ADAL" clId="{A38E7AD0-5274-4325-B77C-AF529E714B3E}" dt="2022-03-21T14:40:08.868" v="3742" actId="1076"/>
      <pc:docMkLst>
        <pc:docMk/>
      </pc:docMkLst>
      <pc:sldChg chg="addSp modSp mod">
        <pc:chgData name="Jenna Henkel" userId="966ade77-59de-4fb0-a61c-9a59b00f07f6" providerId="ADAL" clId="{A38E7AD0-5274-4325-B77C-AF529E714B3E}" dt="2022-03-10T21:01:57.416" v="41" actId="1076"/>
        <pc:sldMkLst>
          <pc:docMk/>
          <pc:sldMk cId="760606181" sldId="256"/>
        </pc:sldMkLst>
        <pc:spChg chg="mod">
          <ac:chgData name="Jenna Henkel" userId="966ade77-59de-4fb0-a61c-9a59b00f07f6" providerId="ADAL" clId="{A38E7AD0-5274-4325-B77C-AF529E714B3E}" dt="2022-03-10T21:01:31.835" v="39" actId="20577"/>
          <ac:spMkLst>
            <pc:docMk/>
            <pc:sldMk cId="760606181" sldId="256"/>
            <ac:spMk id="6" creationId="{F8099990-1DD3-4E89-9D70-05BD9123C634}"/>
          </ac:spMkLst>
        </pc:spChg>
        <pc:picChg chg="add mod">
          <ac:chgData name="Jenna Henkel" userId="966ade77-59de-4fb0-a61c-9a59b00f07f6" providerId="ADAL" clId="{A38E7AD0-5274-4325-B77C-AF529E714B3E}" dt="2022-03-10T21:01:57.416" v="41" actId="1076"/>
          <ac:picMkLst>
            <pc:docMk/>
            <pc:sldMk cId="760606181" sldId="256"/>
            <ac:picMk id="3" creationId="{F000211D-C95D-4F0B-8B13-7FE34C4A7366}"/>
          </ac:picMkLst>
        </pc:picChg>
      </pc:sldChg>
      <pc:sldChg chg="modSp mod">
        <pc:chgData name="Jenna Henkel" userId="966ade77-59de-4fb0-a61c-9a59b00f07f6" providerId="ADAL" clId="{A38E7AD0-5274-4325-B77C-AF529E714B3E}" dt="2022-03-10T21:02:25.649" v="43" actId="255"/>
        <pc:sldMkLst>
          <pc:docMk/>
          <pc:sldMk cId="3974847816" sldId="258"/>
        </pc:sldMkLst>
        <pc:spChg chg="mod">
          <ac:chgData name="Jenna Henkel" userId="966ade77-59de-4fb0-a61c-9a59b00f07f6" providerId="ADAL" clId="{A38E7AD0-5274-4325-B77C-AF529E714B3E}" dt="2022-03-10T21:02:25.649" v="43" actId="255"/>
          <ac:spMkLst>
            <pc:docMk/>
            <pc:sldMk cId="3974847816" sldId="258"/>
            <ac:spMk id="3" creationId="{8745A40E-015E-4A79-806B-EACDD0B6D65C}"/>
          </ac:spMkLst>
        </pc:spChg>
      </pc:sldChg>
      <pc:sldChg chg="addSp delSp modSp mod">
        <pc:chgData name="Jenna Henkel" userId="966ade77-59de-4fb0-a61c-9a59b00f07f6" providerId="ADAL" clId="{A38E7AD0-5274-4325-B77C-AF529E714B3E}" dt="2022-03-21T14:40:08.868" v="3742" actId="1076"/>
        <pc:sldMkLst>
          <pc:docMk/>
          <pc:sldMk cId="4122409223" sldId="260"/>
        </pc:sldMkLst>
        <pc:spChg chg="mod">
          <ac:chgData name="Jenna Henkel" userId="966ade77-59de-4fb0-a61c-9a59b00f07f6" providerId="ADAL" clId="{A38E7AD0-5274-4325-B77C-AF529E714B3E}" dt="2022-03-10T21:58:39.227" v="2822" actId="14100"/>
          <ac:spMkLst>
            <pc:docMk/>
            <pc:sldMk cId="4122409223" sldId="260"/>
            <ac:spMk id="4" creationId="{CD0BAE96-2A08-4619-B98C-14D3DF82A9C8}"/>
          </ac:spMkLst>
        </pc:spChg>
        <pc:spChg chg="mod">
          <ac:chgData name="Jenna Henkel" userId="966ade77-59de-4fb0-a61c-9a59b00f07f6" providerId="ADAL" clId="{A38E7AD0-5274-4325-B77C-AF529E714B3E}" dt="2022-03-10T21:42:54.002" v="1485" actId="20577"/>
          <ac:spMkLst>
            <pc:docMk/>
            <pc:sldMk cId="4122409223" sldId="260"/>
            <ac:spMk id="6" creationId="{F8099990-1DD3-4E89-9D70-05BD9123C634}"/>
          </ac:spMkLst>
        </pc:spChg>
        <pc:picChg chg="del">
          <ac:chgData name="Jenna Henkel" userId="966ade77-59de-4fb0-a61c-9a59b00f07f6" providerId="ADAL" clId="{A38E7AD0-5274-4325-B77C-AF529E714B3E}" dt="2022-03-10T21:45:24.651" v="1848" actId="478"/>
          <ac:picMkLst>
            <pc:docMk/>
            <pc:sldMk cId="4122409223" sldId="260"/>
            <ac:picMk id="5" creationId="{08CA1C07-AC67-4AB0-B319-C223844C380A}"/>
          </ac:picMkLst>
        </pc:picChg>
        <pc:picChg chg="add del mod">
          <ac:chgData name="Jenna Henkel" userId="966ade77-59de-4fb0-a61c-9a59b00f07f6" providerId="ADAL" clId="{A38E7AD0-5274-4325-B77C-AF529E714B3E}" dt="2022-03-21T14:39:30.960" v="3740" actId="478"/>
          <ac:picMkLst>
            <pc:docMk/>
            <pc:sldMk cId="4122409223" sldId="260"/>
            <ac:picMk id="2050" creationId="{70748FB5-41F9-429A-A51E-7EBC28B71B84}"/>
          </ac:picMkLst>
        </pc:picChg>
        <pc:picChg chg="add mod">
          <ac:chgData name="Jenna Henkel" userId="966ade77-59de-4fb0-a61c-9a59b00f07f6" providerId="ADAL" clId="{A38E7AD0-5274-4325-B77C-AF529E714B3E}" dt="2022-03-21T14:40:08.868" v="3742" actId="1076"/>
          <ac:picMkLst>
            <pc:docMk/>
            <pc:sldMk cId="4122409223" sldId="260"/>
            <ac:picMk id="2051" creationId="{8E1E0A11-01E2-4630-885F-8CD7D4DA0302}"/>
          </ac:picMkLst>
        </pc:picChg>
      </pc:sldChg>
      <pc:sldChg chg="addSp delSp modSp mod delAnim">
        <pc:chgData name="Jenna Henkel" userId="966ade77-59de-4fb0-a61c-9a59b00f07f6" providerId="ADAL" clId="{A38E7AD0-5274-4325-B77C-AF529E714B3E}" dt="2022-03-11T14:40:02.058" v="3727" actId="20577"/>
        <pc:sldMkLst>
          <pc:docMk/>
          <pc:sldMk cId="3897113776" sldId="267"/>
        </pc:sldMkLst>
        <pc:spChg chg="mod">
          <ac:chgData name="Jenna Henkel" userId="966ade77-59de-4fb0-a61c-9a59b00f07f6" providerId="ADAL" clId="{A38E7AD0-5274-4325-B77C-AF529E714B3E}" dt="2022-03-11T14:40:02.058" v="3727" actId="20577"/>
          <ac:spMkLst>
            <pc:docMk/>
            <pc:sldMk cId="3897113776" sldId="267"/>
            <ac:spMk id="5" creationId="{4F41BEA3-20C6-4386-820D-84AD6FCB7763}"/>
          </ac:spMkLst>
        </pc:spChg>
        <pc:spChg chg="del mod">
          <ac:chgData name="Jenna Henkel" userId="966ade77-59de-4fb0-a61c-9a59b00f07f6" providerId="ADAL" clId="{A38E7AD0-5274-4325-B77C-AF529E714B3E}" dt="2022-03-11T14:23:33.032" v="3043" actId="478"/>
          <ac:spMkLst>
            <pc:docMk/>
            <pc:sldMk cId="3897113776" sldId="267"/>
            <ac:spMk id="7" creationId="{B89C8AF1-C3CC-432C-9880-0525FBD966A9}"/>
          </ac:spMkLst>
        </pc:spChg>
        <pc:spChg chg="add mod">
          <ac:chgData name="Jenna Henkel" userId="966ade77-59de-4fb0-a61c-9a59b00f07f6" providerId="ADAL" clId="{A38E7AD0-5274-4325-B77C-AF529E714B3E}" dt="2022-03-11T14:25:15.670" v="3050" actId="1076"/>
          <ac:spMkLst>
            <pc:docMk/>
            <pc:sldMk cId="3897113776" sldId="267"/>
            <ac:spMk id="8" creationId="{0CA4205A-60D2-4251-BB6C-9CF6A71105AA}"/>
          </ac:spMkLst>
        </pc:spChg>
        <pc:picChg chg="add mod">
          <ac:chgData name="Jenna Henkel" userId="966ade77-59de-4fb0-a61c-9a59b00f07f6" providerId="ADAL" clId="{A38E7AD0-5274-4325-B77C-AF529E714B3E}" dt="2022-03-11T14:25:15.670" v="3050" actId="1076"/>
          <ac:picMkLst>
            <pc:docMk/>
            <pc:sldMk cId="3897113776" sldId="267"/>
            <ac:picMk id="3" creationId="{BEE35B0F-8EB9-4CB9-8E65-BE5D0B88D996}"/>
          </ac:picMkLst>
        </pc:picChg>
        <pc:picChg chg="del">
          <ac:chgData name="Jenna Henkel" userId="966ade77-59de-4fb0-a61c-9a59b00f07f6" providerId="ADAL" clId="{A38E7AD0-5274-4325-B77C-AF529E714B3E}" dt="2022-03-11T14:23:28.270" v="3041" actId="478"/>
          <ac:picMkLst>
            <pc:docMk/>
            <pc:sldMk cId="3897113776" sldId="267"/>
            <ac:picMk id="4" creationId="{370296C9-02EB-459A-ABCB-6A9FC488F9BE}"/>
          </ac:picMkLst>
        </pc:picChg>
      </pc:sldChg>
      <pc:sldChg chg="del">
        <pc:chgData name="Jenna Henkel" userId="966ade77-59de-4fb0-a61c-9a59b00f07f6" providerId="ADAL" clId="{A38E7AD0-5274-4325-B77C-AF529E714B3E}" dt="2022-03-11T13:46:58.492" v="2914" actId="47"/>
        <pc:sldMkLst>
          <pc:docMk/>
          <pc:sldMk cId="4263503333" sldId="270"/>
        </pc:sldMkLst>
      </pc:sldChg>
      <pc:sldChg chg="del">
        <pc:chgData name="Jenna Henkel" userId="966ade77-59de-4fb0-a61c-9a59b00f07f6" providerId="ADAL" clId="{A38E7AD0-5274-4325-B77C-AF529E714B3E}" dt="2022-03-11T13:47:08.401" v="2915" actId="47"/>
        <pc:sldMkLst>
          <pc:docMk/>
          <pc:sldMk cId="541515198" sldId="272"/>
        </pc:sldMkLst>
      </pc:sldChg>
      <pc:sldChg chg="addSp delSp modSp mod delAnim">
        <pc:chgData name="Jenna Henkel" userId="966ade77-59de-4fb0-a61c-9a59b00f07f6" providerId="ADAL" clId="{A38E7AD0-5274-4325-B77C-AF529E714B3E}" dt="2022-03-11T14:31:55.931" v="3635" actId="20577"/>
        <pc:sldMkLst>
          <pc:docMk/>
          <pc:sldMk cId="2956170514" sldId="273"/>
        </pc:sldMkLst>
        <pc:spChg chg="del">
          <ac:chgData name="Jenna Henkel" userId="966ade77-59de-4fb0-a61c-9a59b00f07f6" providerId="ADAL" clId="{A38E7AD0-5274-4325-B77C-AF529E714B3E}" dt="2022-03-11T14:26:21.584" v="3094" actId="478"/>
          <ac:spMkLst>
            <pc:docMk/>
            <pc:sldMk cId="2956170514" sldId="273"/>
            <ac:spMk id="3" creationId="{8E0546F1-4F5D-4D8B-B238-16F34B41D1DE}"/>
          </ac:spMkLst>
        </pc:spChg>
        <pc:spChg chg="mod">
          <ac:chgData name="Jenna Henkel" userId="966ade77-59de-4fb0-a61c-9a59b00f07f6" providerId="ADAL" clId="{A38E7AD0-5274-4325-B77C-AF529E714B3E}" dt="2022-03-11T14:30:10.023" v="3624" actId="255"/>
          <ac:spMkLst>
            <pc:docMk/>
            <pc:sldMk cId="2956170514" sldId="273"/>
            <ac:spMk id="5" creationId="{4F41BEA3-20C6-4386-820D-84AD6FCB7763}"/>
          </ac:spMkLst>
        </pc:spChg>
        <pc:spChg chg="mod">
          <ac:chgData name="Jenna Henkel" userId="966ade77-59de-4fb0-a61c-9a59b00f07f6" providerId="ADAL" clId="{A38E7AD0-5274-4325-B77C-AF529E714B3E}" dt="2022-03-11T14:31:55.931" v="3635" actId="20577"/>
          <ac:spMkLst>
            <pc:docMk/>
            <pc:sldMk cId="2956170514" sldId="273"/>
            <ac:spMk id="6" creationId="{F8099990-1DD3-4E89-9D70-05BD9123C634}"/>
          </ac:spMkLst>
        </pc:spChg>
        <pc:spChg chg="add del mod">
          <ac:chgData name="Jenna Henkel" userId="966ade77-59de-4fb0-a61c-9a59b00f07f6" providerId="ADAL" clId="{A38E7AD0-5274-4325-B77C-AF529E714B3E}" dt="2022-03-11T14:30:16.482" v="3625" actId="478"/>
          <ac:spMkLst>
            <pc:docMk/>
            <pc:sldMk cId="2956170514" sldId="273"/>
            <ac:spMk id="7" creationId="{B8F82F9D-31FC-4624-B2AF-4131DFCA2B41}"/>
          </ac:spMkLst>
        </pc:spChg>
        <pc:picChg chg="del">
          <ac:chgData name="Jenna Henkel" userId="966ade77-59de-4fb0-a61c-9a59b00f07f6" providerId="ADAL" clId="{A38E7AD0-5274-4325-B77C-AF529E714B3E}" dt="2022-03-11T14:26:19.233" v="3093" actId="478"/>
          <ac:picMkLst>
            <pc:docMk/>
            <pc:sldMk cId="2956170514" sldId="273"/>
            <ac:picMk id="2" creationId="{895DFB79-A6AF-4675-8E11-3A8AF2176812}"/>
          </ac:picMkLst>
        </pc:picChg>
        <pc:picChg chg="add mod">
          <ac:chgData name="Jenna Henkel" userId="966ade77-59de-4fb0-a61c-9a59b00f07f6" providerId="ADAL" clId="{A38E7AD0-5274-4325-B77C-AF529E714B3E}" dt="2022-03-11T14:31:29.956" v="3630" actId="1076"/>
          <ac:picMkLst>
            <pc:docMk/>
            <pc:sldMk cId="2956170514" sldId="273"/>
            <ac:picMk id="9" creationId="{E8F27EF8-C953-4758-AD32-ED587EE0A8CC}"/>
          </ac:picMkLst>
        </pc:picChg>
      </pc:sldChg>
      <pc:sldChg chg="addSp delSp modSp mod">
        <pc:chgData name="Jenna Henkel" userId="966ade77-59de-4fb0-a61c-9a59b00f07f6" providerId="ADAL" clId="{A38E7AD0-5274-4325-B77C-AF529E714B3E}" dt="2022-03-11T14:36:52.586" v="3726" actId="115"/>
        <pc:sldMkLst>
          <pc:docMk/>
          <pc:sldMk cId="3886474236" sldId="274"/>
        </pc:sldMkLst>
        <pc:spChg chg="add del mod">
          <ac:chgData name="Jenna Henkel" userId="966ade77-59de-4fb0-a61c-9a59b00f07f6" providerId="ADAL" clId="{A38E7AD0-5274-4325-B77C-AF529E714B3E}" dt="2022-03-11T14:35:15.199" v="3639" actId="478"/>
          <ac:spMkLst>
            <pc:docMk/>
            <pc:sldMk cId="3886474236" sldId="274"/>
            <ac:spMk id="3" creationId="{9B52BA18-CB10-42E3-9B72-4778C7E71429}"/>
          </ac:spMkLst>
        </pc:spChg>
        <pc:spChg chg="del">
          <ac:chgData name="Jenna Henkel" userId="966ade77-59de-4fb0-a61c-9a59b00f07f6" providerId="ADAL" clId="{A38E7AD0-5274-4325-B77C-AF529E714B3E}" dt="2022-03-11T14:35:13.248" v="3638" actId="478"/>
          <ac:spMkLst>
            <pc:docMk/>
            <pc:sldMk cId="3886474236" sldId="274"/>
            <ac:spMk id="5" creationId="{4F41BEA3-20C6-4386-820D-84AD6FCB7763}"/>
          </ac:spMkLst>
        </pc:spChg>
        <pc:spChg chg="mod">
          <ac:chgData name="Jenna Henkel" userId="966ade77-59de-4fb0-a61c-9a59b00f07f6" providerId="ADAL" clId="{A38E7AD0-5274-4325-B77C-AF529E714B3E}" dt="2022-03-11T14:35:34.436" v="3644" actId="20577"/>
          <ac:spMkLst>
            <pc:docMk/>
            <pc:sldMk cId="3886474236" sldId="274"/>
            <ac:spMk id="6" creationId="{F8099990-1DD3-4E89-9D70-05BD9123C634}"/>
          </ac:spMkLst>
        </pc:spChg>
        <pc:spChg chg="del">
          <ac:chgData name="Jenna Henkel" userId="966ade77-59de-4fb0-a61c-9a59b00f07f6" providerId="ADAL" clId="{A38E7AD0-5274-4325-B77C-AF529E714B3E}" dt="2022-03-11T14:34:22.766" v="3637" actId="478"/>
          <ac:spMkLst>
            <pc:docMk/>
            <pc:sldMk cId="3886474236" sldId="274"/>
            <ac:spMk id="7" creationId="{FFEF38CD-47D0-4A1D-A96D-EB4448148593}"/>
          </ac:spMkLst>
        </pc:spChg>
        <pc:spChg chg="add mod">
          <ac:chgData name="Jenna Henkel" userId="966ade77-59de-4fb0-a61c-9a59b00f07f6" providerId="ADAL" clId="{A38E7AD0-5274-4325-B77C-AF529E714B3E}" dt="2022-03-11T14:36:52.586" v="3726" actId="115"/>
          <ac:spMkLst>
            <pc:docMk/>
            <pc:sldMk cId="3886474236" sldId="274"/>
            <ac:spMk id="8" creationId="{167AC2F5-8A77-4603-A63B-AC0555D661E3}"/>
          </ac:spMkLst>
        </pc:spChg>
        <pc:picChg chg="del">
          <ac:chgData name="Jenna Henkel" userId="966ade77-59de-4fb0-a61c-9a59b00f07f6" providerId="ADAL" clId="{A38E7AD0-5274-4325-B77C-AF529E714B3E}" dt="2022-03-11T14:34:19.875" v="3636" actId="478"/>
          <ac:picMkLst>
            <pc:docMk/>
            <pc:sldMk cId="3886474236" sldId="274"/>
            <ac:picMk id="4" creationId="{74210014-E56A-4A20-B32A-E5CFC484DF67}"/>
          </ac:picMkLst>
        </pc:picChg>
        <pc:picChg chg="add mod">
          <ac:chgData name="Jenna Henkel" userId="966ade77-59de-4fb0-a61c-9a59b00f07f6" providerId="ADAL" clId="{A38E7AD0-5274-4325-B77C-AF529E714B3E}" dt="2022-03-11T14:35:58.861" v="3651"/>
          <ac:picMkLst>
            <pc:docMk/>
            <pc:sldMk cId="3886474236" sldId="274"/>
            <ac:picMk id="9" creationId="{53997A41-AC61-4D3B-A386-8DA987623C1B}"/>
          </ac:picMkLst>
        </pc:picChg>
      </pc:sldChg>
      <pc:sldChg chg="addSp delSp modSp del mod modNotesTx">
        <pc:chgData name="Jenna Henkel" userId="966ade77-59de-4fb0-a61c-9a59b00f07f6" providerId="ADAL" clId="{A38E7AD0-5274-4325-B77C-AF529E714B3E}" dt="2022-03-10T21:07:11.404" v="262" actId="47"/>
        <pc:sldMkLst>
          <pc:docMk/>
          <pc:sldMk cId="2656387900" sldId="276"/>
        </pc:sldMkLst>
        <pc:spChg chg="add del mod">
          <ac:chgData name="Jenna Henkel" userId="966ade77-59de-4fb0-a61c-9a59b00f07f6" providerId="ADAL" clId="{A38E7AD0-5274-4325-B77C-AF529E714B3E}" dt="2022-03-10T21:06:19.447" v="163" actId="478"/>
          <ac:spMkLst>
            <pc:docMk/>
            <pc:sldMk cId="2656387900" sldId="276"/>
            <ac:spMk id="2" creationId="{FFDCB382-3969-49F7-80F8-E8E8D9F30F13}"/>
          </ac:spMkLst>
        </pc:spChg>
        <pc:spChg chg="mod">
          <ac:chgData name="Jenna Henkel" userId="966ade77-59de-4fb0-a61c-9a59b00f07f6" providerId="ADAL" clId="{A38E7AD0-5274-4325-B77C-AF529E714B3E}" dt="2022-03-10T21:07:02.613" v="261" actId="5793"/>
          <ac:spMkLst>
            <pc:docMk/>
            <pc:sldMk cId="2656387900" sldId="276"/>
            <ac:spMk id="3" creationId="{87743703-0EC9-4145-B5DE-3F00E9A5F414}"/>
          </ac:spMkLst>
        </pc:spChg>
        <pc:spChg chg="mod">
          <ac:chgData name="Jenna Henkel" userId="966ade77-59de-4fb0-a61c-9a59b00f07f6" providerId="ADAL" clId="{A38E7AD0-5274-4325-B77C-AF529E714B3E}" dt="2022-03-10T21:06:13.329" v="161" actId="20577"/>
          <ac:spMkLst>
            <pc:docMk/>
            <pc:sldMk cId="2656387900" sldId="276"/>
            <ac:spMk id="6" creationId="{F8099990-1DD3-4E89-9D70-05BD9123C634}"/>
          </ac:spMkLst>
        </pc:spChg>
        <pc:picChg chg="del">
          <ac:chgData name="Jenna Henkel" userId="966ade77-59de-4fb0-a61c-9a59b00f07f6" providerId="ADAL" clId="{A38E7AD0-5274-4325-B77C-AF529E714B3E}" dt="2022-03-10T21:02:48.363" v="44" actId="478"/>
          <ac:picMkLst>
            <pc:docMk/>
            <pc:sldMk cId="2656387900" sldId="276"/>
            <ac:picMk id="4" creationId="{9FD62C0D-5588-485E-ADEE-81C23F829630}"/>
          </ac:picMkLst>
        </pc:picChg>
        <pc:picChg chg="add del mod">
          <ac:chgData name="Jenna Henkel" userId="966ade77-59de-4fb0-a61c-9a59b00f07f6" providerId="ADAL" clId="{A38E7AD0-5274-4325-B77C-AF529E714B3E}" dt="2022-03-10T21:06:16.835" v="162" actId="478"/>
          <ac:picMkLst>
            <pc:docMk/>
            <pc:sldMk cId="2656387900" sldId="276"/>
            <ac:picMk id="1026" creationId="{B56EE921-5DD3-42AD-BABC-5E77566B6B5C}"/>
          </ac:picMkLst>
        </pc:picChg>
      </pc:sldChg>
      <pc:sldChg chg="del">
        <pc:chgData name="Jenna Henkel" userId="966ade77-59de-4fb0-a61c-9a59b00f07f6" providerId="ADAL" clId="{A38E7AD0-5274-4325-B77C-AF529E714B3E}" dt="2022-03-10T21:08:02.875" v="365" actId="47"/>
        <pc:sldMkLst>
          <pc:docMk/>
          <pc:sldMk cId="32696673" sldId="277"/>
        </pc:sldMkLst>
      </pc:sldChg>
      <pc:sldChg chg="del">
        <pc:chgData name="Jenna Henkel" userId="966ade77-59de-4fb0-a61c-9a59b00f07f6" providerId="ADAL" clId="{A38E7AD0-5274-4325-B77C-AF529E714B3E}" dt="2022-03-10T21:28:15.511" v="608" actId="47"/>
        <pc:sldMkLst>
          <pc:docMk/>
          <pc:sldMk cId="134194327" sldId="278"/>
        </pc:sldMkLst>
      </pc:sldChg>
      <pc:sldChg chg="del">
        <pc:chgData name="Jenna Henkel" userId="966ade77-59de-4fb0-a61c-9a59b00f07f6" providerId="ADAL" clId="{A38E7AD0-5274-4325-B77C-AF529E714B3E}" dt="2022-03-10T21:28:11.296" v="607" actId="47"/>
        <pc:sldMkLst>
          <pc:docMk/>
          <pc:sldMk cId="1675812704" sldId="279"/>
        </pc:sldMkLst>
      </pc:sldChg>
      <pc:sldChg chg="del">
        <pc:chgData name="Jenna Henkel" userId="966ade77-59de-4fb0-a61c-9a59b00f07f6" providerId="ADAL" clId="{A38E7AD0-5274-4325-B77C-AF529E714B3E}" dt="2022-03-10T21:28:28.777" v="609" actId="47"/>
        <pc:sldMkLst>
          <pc:docMk/>
          <pc:sldMk cId="3356879988" sldId="280"/>
        </pc:sldMkLst>
      </pc:sldChg>
      <pc:sldChg chg="addSp delSp modSp mod">
        <pc:chgData name="Jenna Henkel" userId="966ade77-59de-4fb0-a61c-9a59b00f07f6" providerId="ADAL" clId="{A38E7AD0-5274-4325-B77C-AF529E714B3E}" dt="2022-03-10T21:57:45.898" v="2819" actId="1076"/>
        <pc:sldMkLst>
          <pc:docMk/>
          <pc:sldMk cId="662192027" sldId="281"/>
        </pc:sldMkLst>
        <pc:spChg chg="mod">
          <ac:chgData name="Jenna Henkel" userId="966ade77-59de-4fb0-a61c-9a59b00f07f6" providerId="ADAL" clId="{A38E7AD0-5274-4325-B77C-AF529E714B3E}" dt="2022-03-10T21:57:13.235" v="2762" actId="14100"/>
          <ac:spMkLst>
            <pc:docMk/>
            <pc:sldMk cId="662192027" sldId="281"/>
            <ac:spMk id="4" creationId="{CD0BAE96-2A08-4619-B98C-14D3DF82A9C8}"/>
          </ac:spMkLst>
        </pc:spChg>
        <pc:spChg chg="mod">
          <ac:chgData name="Jenna Henkel" userId="966ade77-59de-4fb0-a61c-9a59b00f07f6" providerId="ADAL" clId="{A38E7AD0-5274-4325-B77C-AF529E714B3E}" dt="2022-03-10T21:48:00.564" v="1963" actId="20577"/>
          <ac:spMkLst>
            <pc:docMk/>
            <pc:sldMk cId="662192027" sldId="281"/>
            <ac:spMk id="6" creationId="{F8099990-1DD3-4E89-9D70-05BD9123C634}"/>
          </ac:spMkLst>
        </pc:spChg>
        <pc:spChg chg="add del mod">
          <ac:chgData name="Jenna Henkel" userId="966ade77-59de-4fb0-a61c-9a59b00f07f6" providerId="ADAL" clId="{A38E7AD0-5274-4325-B77C-AF529E714B3E}" dt="2022-03-10T21:57:45.898" v="2819" actId="1076"/>
          <ac:spMkLst>
            <pc:docMk/>
            <pc:sldMk cId="662192027" sldId="281"/>
            <ac:spMk id="7" creationId="{16774740-BCC1-4A3F-A55D-B7DC1A54DCF7}"/>
          </ac:spMkLst>
        </pc:spChg>
        <pc:picChg chg="add mod">
          <ac:chgData name="Jenna Henkel" userId="966ade77-59de-4fb0-a61c-9a59b00f07f6" providerId="ADAL" clId="{A38E7AD0-5274-4325-B77C-AF529E714B3E}" dt="2022-03-10T21:57:20.262" v="2763" actId="1076"/>
          <ac:picMkLst>
            <pc:docMk/>
            <pc:sldMk cId="662192027" sldId="281"/>
            <ac:picMk id="3" creationId="{4E97FD57-2491-490E-B556-07B8CC9FC6AD}"/>
          </ac:picMkLst>
        </pc:picChg>
        <pc:picChg chg="del">
          <ac:chgData name="Jenna Henkel" userId="966ade77-59de-4fb0-a61c-9a59b00f07f6" providerId="ADAL" clId="{A38E7AD0-5274-4325-B77C-AF529E714B3E}" dt="2022-03-10T21:48:03.506" v="1964" actId="478"/>
          <ac:picMkLst>
            <pc:docMk/>
            <pc:sldMk cId="662192027" sldId="281"/>
            <ac:picMk id="2050" creationId="{2E402AE6-F599-49A0-BA2E-360900FC6626}"/>
          </ac:picMkLst>
        </pc:picChg>
      </pc:sldChg>
      <pc:sldChg chg="addSp delSp modSp add mod modNotesTx">
        <pc:chgData name="Jenna Henkel" userId="966ade77-59de-4fb0-a61c-9a59b00f07f6" providerId="ADAL" clId="{A38E7AD0-5274-4325-B77C-AF529E714B3E}" dt="2022-03-10T21:14:51.678" v="554" actId="20577"/>
        <pc:sldMkLst>
          <pc:docMk/>
          <pc:sldMk cId="3962026075" sldId="282"/>
        </pc:sldMkLst>
        <pc:spChg chg="del">
          <ac:chgData name="Jenna Henkel" userId="966ade77-59de-4fb0-a61c-9a59b00f07f6" providerId="ADAL" clId="{A38E7AD0-5274-4325-B77C-AF529E714B3E}" dt="2022-03-10T21:11:56.172" v="513" actId="478"/>
          <ac:spMkLst>
            <pc:docMk/>
            <pc:sldMk cId="3962026075" sldId="282"/>
            <ac:spMk id="2" creationId="{FFDCB382-3969-49F7-80F8-E8E8D9F30F13}"/>
          </ac:spMkLst>
        </pc:spChg>
        <pc:spChg chg="mod">
          <ac:chgData name="Jenna Henkel" userId="966ade77-59de-4fb0-a61c-9a59b00f07f6" providerId="ADAL" clId="{A38E7AD0-5274-4325-B77C-AF529E714B3E}" dt="2022-03-10T21:14:17.895" v="532" actId="14100"/>
          <ac:spMkLst>
            <pc:docMk/>
            <pc:sldMk cId="3962026075" sldId="282"/>
            <ac:spMk id="3" creationId="{87743703-0EC9-4145-B5DE-3F00E9A5F414}"/>
          </ac:spMkLst>
        </pc:spChg>
        <pc:spChg chg="mod">
          <ac:chgData name="Jenna Henkel" userId="966ade77-59de-4fb0-a61c-9a59b00f07f6" providerId="ADAL" clId="{A38E7AD0-5274-4325-B77C-AF529E714B3E}" dt="2022-03-10T21:14:51.678" v="554" actId="20577"/>
          <ac:spMkLst>
            <pc:docMk/>
            <pc:sldMk cId="3962026075" sldId="282"/>
            <ac:spMk id="6" creationId="{F8099990-1DD3-4E89-9D70-05BD9123C634}"/>
          </ac:spMkLst>
        </pc:spChg>
        <pc:spChg chg="add del mod">
          <ac:chgData name="Jenna Henkel" userId="966ade77-59de-4fb0-a61c-9a59b00f07f6" providerId="ADAL" clId="{A38E7AD0-5274-4325-B77C-AF529E714B3E}" dt="2022-03-10T21:13:20.501" v="524" actId="478"/>
          <ac:spMkLst>
            <pc:docMk/>
            <pc:sldMk cId="3962026075" sldId="282"/>
            <ac:spMk id="7" creationId="{01EA3DDF-D9D2-4C93-9BA5-215FDF5F7CA9}"/>
          </ac:spMkLst>
        </pc:spChg>
        <pc:spChg chg="add mod">
          <ac:chgData name="Jenna Henkel" userId="966ade77-59de-4fb0-a61c-9a59b00f07f6" providerId="ADAL" clId="{A38E7AD0-5274-4325-B77C-AF529E714B3E}" dt="2022-03-10T21:13:41.681" v="527" actId="1076"/>
          <ac:spMkLst>
            <pc:docMk/>
            <pc:sldMk cId="3962026075" sldId="282"/>
            <ac:spMk id="10" creationId="{E914C742-A9BE-4E27-8F02-7939EACB5A3D}"/>
          </ac:spMkLst>
        </pc:spChg>
        <pc:picChg chg="add del mod">
          <ac:chgData name="Jenna Henkel" userId="966ade77-59de-4fb0-a61c-9a59b00f07f6" providerId="ADAL" clId="{A38E7AD0-5274-4325-B77C-AF529E714B3E}" dt="2022-03-10T21:13:20.501" v="524" actId="478"/>
          <ac:picMkLst>
            <pc:docMk/>
            <pc:sldMk cId="3962026075" sldId="282"/>
            <ac:picMk id="5" creationId="{B0D82076-C373-4342-A375-845902E31C0D}"/>
          </ac:picMkLst>
        </pc:picChg>
        <pc:picChg chg="add mod">
          <ac:chgData name="Jenna Henkel" userId="966ade77-59de-4fb0-a61c-9a59b00f07f6" providerId="ADAL" clId="{A38E7AD0-5274-4325-B77C-AF529E714B3E}" dt="2022-03-10T21:13:27.693" v="525" actId="1076"/>
          <ac:picMkLst>
            <pc:docMk/>
            <pc:sldMk cId="3962026075" sldId="282"/>
            <ac:picMk id="9" creationId="{57DD35A2-8E4D-479A-B769-E279EE822CC8}"/>
          </ac:picMkLst>
        </pc:picChg>
        <pc:picChg chg="del">
          <ac:chgData name="Jenna Henkel" userId="966ade77-59de-4fb0-a61c-9a59b00f07f6" providerId="ADAL" clId="{A38E7AD0-5274-4325-B77C-AF529E714B3E}" dt="2022-03-10T21:11:53.141" v="512" actId="478"/>
          <ac:picMkLst>
            <pc:docMk/>
            <pc:sldMk cId="3962026075" sldId="282"/>
            <ac:picMk id="1026" creationId="{B56EE921-5DD3-42AD-BABC-5E77566B6B5C}"/>
          </ac:picMkLst>
        </pc:picChg>
      </pc:sldChg>
      <pc:sldChg chg="addSp modSp add mod">
        <pc:chgData name="Jenna Henkel" userId="966ade77-59de-4fb0-a61c-9a59b00f07f6" providerId="ADAL" clId="{A38E7AD0-5274-4325-B77C-AF529E714B3E}" dt="2022-03-10T21:09:34.176" v="370" actId="122"/>
        <pc:sldMkLst>
          <pc:docMk/>
          <pc:sldMk cId="2975704217" sldId="283"/>
        </pc:sldMkLst>
        <pc:spChg chg="mod">
          <ac:chgData name="Jenna Henkel" userId="966ade77-59de-4fb0-a61c-9a59b00f07f6" providerId="ADAL" clId="{A38E7AD0-5274-4325-B77C-AF529E714B3E}" dt="2022-03-10T21:07:55.837" v="364" actId="113"/>
          <ac:spMkLst>
            <pc:docMk/>
            <pc:sldMk cId="2975704217" sldId="283"/>
            <ac:spMk id="3" creationId="{8745A40E-015E-4A79-806B-EACDD0B6D65C}"/>
          </ac:spMkLst>
        </pc:spChg>
        <pc:spChg chg="add mod">
          <ac:chgData name="Jenna Henkel" userId="966ade77-59de-4fb0-a61c-9a59b00f07f6" providerId="ADAL" clId="{A38E7AD0-5274-4325-B77C-AF529E714B3E}" dt="2022-03-10T21:09:34.176" v="370" actId="122"/>
          <ac:spMkLst>
            <pc:docMk/>
            <pc:sldMk cId="2975704217" sldId="283"/>
            <ac:spMk id="5" creationId="{41512A59-E70D-4AE9-A7BF-2F944593BE72}"/>
          </ac:spMkLst>
        </pc:spChg>
        <pc:spChg chg="mod">
          <ac:chgData name="Jenna Henkel" userId="966ade77-59de-4fb0-a61c-9a59b00f07f6" providerId="ADAL" clId="{A38E7AD0-5274-4325-B77C-AF529E714B3E}" dt="2022-03-10T21:07:23.276" v="281" actId="20577"/>
          <ac:spMkLst>
            <pc:docMk/>
            <pc:sldMk cId="2975704217" sldId="283"/>
            <ac:spMk id="6" creationId="{F8099990-1DD3-4E89-9D70-05BD9123C634}"/>
          </ac:spMkLst>
        </pc:spChg>
        <pc:picChg chg="add mod">
          <ac:chgData name="Jenna Henkel" userId="966ade77-59de-4fb0-a61c-9a59b00f07f6" providerId="ADAL" clId="{A38E7AD0-5274-4325-B77C-AF529E714B3E}" dt="2022-03-10T21:09:28.373" v="369" actId="1076"/>
          <ac:picMkLst>
            <pc:docMk/>
            <pc:sldMk cId="2975704217" sldId="283"/>
            <ac:picMk id="4" creationId="{6BFADD62-F600-48D5-BC36-784971AB59AC}"/>
          </ac:picMkLst>
        </pc:picChg>
      </pc:sldChg>
      <pc:sldChg chg="addSp delSp modSp add mod ord">
        <pc:chgData name="Jenna Henkel" userId="966ade77-59de-4fb0-a61c-9a59b00f07f6" providerId="ADAL" clId="{A38E7AD0-5274-4325-B77C-AF529E714B3E}" dt="2022-03-11T13:46:53.813" v="2913" actId="20577"/>
        <pc:sldMkLst>
          <pc:docMk/>
          <pc:sldMk cId="1511151929" sldId="284"/>
        </pc:sldMkLst>
        <pc:spChg chg="del mod">
          <ac:chgData name="Jenna Henkel" userId="966ade77-59de-4fb0-a61c-9a59b00f07f6" providerId="ADAL" clId="{A38E7AD0-5274-4325-B77C-AF529E714B3E}" dt="2022-03-10T21:30:18.321" v="714" actId="478"/>
          <ac:spMkLst>
            <pc:docMk/>
            <pc:sldMk cId="1511151929" sldId="284"/>
            <ac:spMk id="2" creationId="{FFDCB382-3969-49F7-80F8-E8E8D9F30F13}"/>
          </ac:spMkLst>
        </pc:spChg>
        <pc:spChg chg="mod">
          <ac:chgData name="Jenna Henkel" userId="966ade77-59de-4fb0-a61c-9a59b00f07f6" providerId="ADAL" clId="{A38E7AD0-5274-4325-B77C-AF529E714B3E}" dt="2022-03-10T22:00:57.518" v="2900" actId="20577"/>
          <ac:spMkLst>
            <pc:docMk/>
            <pc:sldMk cId="1511151929" sldId="284"/>
            <ac:spMk id="3" creationId="{87743703-0EC9-4145-B5DE-3F00E9A5F414}"/>
          </ac:spMkLst>
        </pc:spChg>
        <pc:spChg chg="mod">
          <ac:chgData name="Jenna Henkel" userId="966ade77-59de-4fb0-a61c-9a59b00f07f6" providerId="ADAL" clId="{A38E7AD0-5274-4325-B77C-AF529E714B3E}" dt="2022-03-11T13:46:53.813" v="2913" actId="20577"/>
          <ac:spMkLst>
            <pc:docMk/>
            <pc:sldMk cId="1511151929" sldId="284"/>
            <ac:spMk id="6" creationId="{F8099990-1DD3-4E89-9D70-05BD9123C634}"/>
          </ac:spMkLst>
        </pc:spChg>
        <pc:spChg chg="add mod">
          <ac:chgData name="Jenna Henkel" userId="966ade77-59de-4fb0-a61c-9a59b00f07f6" providerId="ADAL" clId="{A38E7AD0-5274-4325-B77C-AF529E714B3E}" dt="2022-03-10T21:31:13.023" v="721" actId="1076"/>
          <ac:spMkLst>
            <pc:docMk/>
            <pc:sldMk cId="1511151929" sldId="284"/>
            <ac:spMk id="7" creationId="{AEC2D32D-7AAF-4163-80AB-A31E0F25EFA4}"/>
          </ac:spMkLst>
        </pc:spChg>
        <pc:picChg chg="add mod">
          <ac:chgData name="Jenna Henkel" userId="966ade77-59de-4fb0-a61c-9a59b00f07f6" providerId="ADAL" clId="{A38E7AD0-5274-4325-B77C-AF529E714B3E}" dt="2022-03-10T21:31:31.002" v="722" actId="1076"/>
          <ac:picMkLst>
            <pc:docMk/>
            <pc:sldMk cId="1511151929" sldId="284"/>
            <ac:picMk id="5" creationId="{17F015FF-F669-4AD4-8CFB-739852344009}"/>
          </ac:picMkLst>
        </pc:picChg>
        <pc:picChg chg="del mod">
          <ac:chgData name="Jenna Henkel" userId="966ade77-59de-4fb0-a61c-9a59b00f07f6" providerId="ADAL" clId="{A38E7AD0-5274-4325-B77C-AF529E714B3E}" dt="2022-03-10T21:30:15.652" v="713" actId="478"/>
          <ac:picMkLst>
            <pc:docMk/>
            <pc:sldMk cId="1511151929" sldId="284"/>
            <ac:picMk id="1026" creationId="{B56EE921-5DD3-42AD-BABC-5E77566B6B5C}"/>
          </ac:picMkLst>
        </pc:picChg>
      </pc:sldChg>
      <pc:sldChg chg="add">
        <pc:chgData name="Jenna Henkel" userId="966ade77-59de-4fb0-a61c-9a59b00f07f6" providerId="ADAL" clId="{A38E7AD0-5274-4325-B77C-AF529E714B3E}" dt="2022-03-10T21:28:56.901" v="610" actId="2890"/>
        <pc:sldMkLst>
          <pc:docMk/>
          <pc:sldMk cId="3770434326" sldId="285"/>
        </pc:sldMkLst>
      </pc:sldChg>
      <pc:sldChg chg="addSp delSp modSp add mod">
        <pc:chgData name="Jenna Henkel" userId="966ade77-59de-4fb0-a61c-9a59b00f07f6" providerId="ADAL" clId="{A38E7AD0-5274-4325-B77C-AF529E714B3E}" dt="2022-03-21T14:35:13.914" v="3736" actId="1076"/>
        <pc:sldMkLst>
          <pc:docMk/>
          <pc:sldMk cId="1414691124" sldId="286"/>
        </pc:sldMkLst>
        <pc:spChg chg="mod">
          <ac:chgData name="Jenna Henkel" userId="966ade77-59de-4fb0-a61c-9a59b00f07f6" providerId="ADAL" clId="{A38E7AD0-5274-4325-B77C-AF529E714B3E}" dt="2022-03-10T21:58:31.973" v="2821" actId="14100"/>
          <ac:spMkLst>
            <pc:docMk/>
            <pc:sldMk cId="1414691124" sldId="286"/>
            <ac:spMk id="3" creationId="{87743703-0EC9-4145-B5DE-3F00E9A5F414}"/>
          </ac:spMkLst>
        </pc:spChg>
        <pc:spChg chg="del">
          <ac:chgData name="Jenna Henkel" userId="966ade77-59de-4fb0-a61c-9a59b00f07f6" providerId="ADAL" clId="{A38E7AD0-5274-4325-B77C-AF529E714B3E}" dt="2022-03-10T21:33:23.434" v="809" actId="478"/>
          <ac:spMkLst>
            <pc:docMk/>
            <pc:sldMk cId="1414691124" sldId="286"/>
            <ac:spMk id="7" creationId="{AEC2D32D-7AAF-4163-80AB-A31E0F25EFA4}"/>
          </ac:spMkLst>
        </pc:spChg>
        <pc:picChg chg="del">
          <ac:chgData name="Jenna Henkel" userId="966ade77-59de-4fb0-a61c-9a59b00f07f6" providerId="ADAL" clId="{A38E7AD0-5274-4325-B77C-AF529E714B3E}" dt="2022-03-10T21:33:23.434" v="809" actId="478"/>
          <ac:picMkLst>
            <pc:docMk/>
            <pc:sldMk cId="1414691124" sldId="286"/>
            <ac:picMk id="5" creationId="{17F015FF-F669-4AD4-8CFB-739852344009}"/>
          </ac:picMkLst>
        </pc:picChg>
        <pc:picChg chg="add mod">
          <ac:chgData name="Jenna Henkel" userId="966ade77-59de-4fb0-a61c-9a59b00f07f6" providerId="ADAL" clId="{A38E7AD0-5274-4325-B77C-AF529E714B3E}" dt="2022-03-21T14:35:13.914" v="3736" actId="1076"/>
          <ac:picMkLst>
            <pc:docMk/>
            <pc:sldMk cId="1414691124" sldId="286"/>
            <ac:picMk id="1026" creationId="{19856E0F-9621-42B5-8CC9-6A5C0CE40860}"/>
          </ac:picMkLst>
        </pc:picChg>
      </pc:sldChg>
      <pc:sldChg chg="add del">
        <pc:chgData name="Jenna Henkel" userId="966ade77-59de-4fb0-a61c-9a59b00f07f6" providerId="ADAL" clId="{A38E7AD0-5274-4325-B77C-AF529E714B3E}" dt="2022-03-10T21:43:25.560" v="1487" actId="47"/>
        <pc:sldMkLst>
          <pc:docMk/>
          <pc:sldMk cId="4022178385" sldId="287"/>
        </pc:sldMkLst>
      </pc:sldChg>
    </pc:docChg>
  </pc:docChgLst>
  <pc:docChgLst>
    <pc:chgData name="Jenna Henkel" userId="S::jmp8603@kennesaw.edu::966ade77-59de-4fb0-a61c-9a59b00f07f6" providerId="AD" clId="Web-{CCE0CAE4-2992-4E1E-A825-0D59CB529A20}"/>
    <pc:docChg chg="delSld">
      <pc:chgData name="Jenna Henkel" userId="S::jmp8603@kennesaw.edu::966ade77-59de-4fb0-a61c-9a59b00f07f6" providerId="AD" clId="Web-{CCE0CAE4-2992-4E1E-A825-0D59CB529A20}" dt="2023-10-20T16:34:03.631" v="0"/>
      <pc:docMkLst>
        <pc:docMk/>
      </pc:docMkLst>
      <pc:sldChg chg="del">
        <pc:chgData name="Jenna Henkel" userId="S::jmp8603@kennesaw.edu::966ade77-59de-4fb0-a61c-9a59b00f07f6" providerId="AD" clId="Web-{CCE0CAE4-2992-4E1E-A825-0D59CB529A20}" dt="2023-10-20T16:34:03.631" v="0"/>
        <pc:sldMkLst>
          <pc:docMk/>
          <pc:sldMk cId="3886474236" sldId="274"/>
        </pc:sldMkLst>
      </pc:sldChg>
    </pc:docChg>
  </pc:docChgLst>
  <pc:docChgLst>
    <pc:chgData name="Jenna Henkel" userId="966ade77-59de-4fb0-a61c-9a59b00f07f6" providerId="ADAL" clId="{C0F42C73-9D78-4F9B-B15F-57DA233B3C45}"/>
    <pc:docChg chg="undo redo custSel addSld delSld modSld">
      <pc:chgData name="Jenna Henkel" userId="966ade77-59de-4fb0-a61c-9a59b00f07f6" providerId="ADAL" clId="{C0F42C73-9D78-4F9B-B15F-57DA233B3C45}" dt="2023-05-24T17:49:46.150" v="1338" actId="1076"/>
      <pc:docMkLst>
        <pc:docMk/>
      </pc:docMkLst>
      <pc:sldChg chg="modSp mod">
        <pc:chgData name="Jenna Henkel" userId="966ade77-59de-4fb0-a61c-9a59b00f07f6" providerId="ADAL" clId="{C0F42C73-9D78-4F9B-B15F-57DA233B3C45}" dt="2023-05-24T16:16:59.585" v="47" actId="20577"/>
        <pc:sldMkLst>
          <pc:docMk/>
          <pc:sldMk cId="760606181" sldId="256"/>
        </pc:sldMkLst>
        <pc:spChg chg="mod">
          <ac:chgData name="Jenna Henkel" userId="966ade77-59de-4fb0-a61c-9a59b00f07f6" providerId="ADAL" clId="{C0F42C73-9D78-4F9B-B15F-57DA233B3C45}" dt="2023-05-24T16:16:59.585" v="47" actId="20577"/>
          <ac:spMkLst>
            <pc:docMk/>
            <pc:sldMk cId="760606181" sldId="256"/>
            <ac:spMk id="6" creationId="{F8099990-1DD3-4E89-9D70-05BD9123C634}"/>
          </ac:spMkLst>
        </pc:spChg>
      </pc:sldChg>
      <pc:sldChg chg="modSp mod">
        <pc:chgData name="Jenna Henkel" userId="966ade77-59de-4fb0-a61c-9a59b00f07f6" providerId="ADAL" clId="{C0F42C73-9D78-4F9B-B15F-57DA233B3C45}" dt="2023-05-24T16:20:19.044" v="58" actId="15"/>
        <pc:sldMkLst>
          <pc:docMk/>
          <pc:sldMk cId="3974847816" sldId="258"/>
        </pc:sldMkLst>
        <pc:spChg chg="mod">
          <ac:chgData name="Jenna Henkel" userId="966ade77-59de-4fb0-a61c-9a59b00f07f6" providerId="ADAL" clId="{C0F42C73-9D78-4F9B-B15F-57DA233B3C45}" dt="2023-05-24T16:20:19.044" v="58" actId="15"/>
          <ac:spMkLst>
            <pc:docMk/>
            <pc:sldMk cId="3974847816" sldId="258"/>
            <ac:spMk id="3" creationId="{8745A40E-015E-4A79-806B-EACDD0B6D65C}"/>
          </ac:spMkLst>
        </pc:spChg>
      </pc:sldChg>
      <pc:sldChg chg="modSp mod">
        <pc:chgData name="Jenna Henkel" userId="966ade77-59de-4fb0-a61c-9a59b00f07f6" providerId="ADAL" clId="{C0F42C73-9D78-4F9B-B15F-57DA233B3C45}" dt="2023-05-24T16:59:29.758" v="927" actId="20577"/>
        <pc:sldMkLst>
          <pc:docMk/>
          <pc:sldMk cId="4122409223" sldId="260"/>
        </pc:sldMkLst>
        <pc:spChg chg="mod">
          <ac:chgData name="Jenna Henkel" userId="966ade77-59de-4fb0-a61c-9a59b00f07f6" providerId="ADAL" clId="{C0F42C73-9D78-4F9B-B15F-57DA233B3C45}" dt="2023-05-24T16:59:29.758" v="927" actId="20577"/>
          <ac:spMkLst>
            <pc:docMk/>
            <pc:sldMk cId="4122409223" sldId="260"/>
            <ac:spMk id="4" creationId="{CD0BAE96-2A08-4619-B98C-14D3DF82A9C8}"/>
          </ac:spMkLst>
        </pc:spChg>
        <pc:picChg chg="mod">
          <ac:chgData name="Jenna Henkel" userId="966ade77-59de-4fb0-a61c-9a59b00f07f6" providerId="ADAL" clId="{C0F42C73-9D78-4F9B-B15F-57DA233B3C45}" dt="2023-05-24T16:59:08.639" v="925" actId="14826"/>
          <ac:picMkLst>
            <pc:docMk/>
            <pc:sldMk cId="4122409223" sldId="260"/>
            <ac:picMk id="2051" creationId="{8E1E0A11-01E2-4630-885F-8CD7D4DA0302}"/>
          </ac:picMkLst>
        </pc:picChg>
      </pc:sldChg>
      <pc:sldChg chg="addSp delSp modSp mod">
        <pc:chgData name="Jenna Henkel" userId="966ade77-59de-4fb0-a61c-9a59b00f07f6" providerId="ADAL" clId="{C0F42C73-9D78-4F9B-B15F-57DA233B3C45}" dt="2023-05-24T17:47:41.138" v="1323" actId="1076"/>
        <pc:sldMkLst>
          <pc:docMk/>
          <pc:sldMk cId="3897113776" sldId="267"/>
        </pc:sldMkLst>
        <pc:spChg chg="add del mod">
          <ac:chgData name="Jenna Henkel" userId="966ade77-59de-4fb0-a61c-9a59b00f07f6" providerId="ADAL" clId="{C0F42C73-9D78-4F9B-B15F-57DA233B3C45}" dt="2023-05-24T17:46:16.791" v="1317" actId="478"/>
          <ac:spMkLst>
            <pc:docMk/>
            <pc:sldMk cId="3897113776" sldId="267"/>
            <ac:spMk id="2" creationId="{458E05F0-3D86-70F1-6CF6-57D14CA2D815}"/>
          </ac:spMkLst>
        </pc:spChg>
        <pc:spChg chg="add del mod">
          <ac:chgData name="Jenna Henkel" userId="966ade77-59de-4fb0-a61c-9a59b00f07f6" providerId="ADAL" clId="{C0F42C73-9D78-4F9B-B15F-57DA233B3C45}" dt="2023-05-24T17:46:15.066" v="1316" actId="478"/>
          <ac:spMkLst>
            <pc:docMk/>
            <pc:sldMk cId="3897113776" sldId="267"/>
            <ac:spMk id="4" creationId="{7163A1D6-D279-468E-B31B-403FA2B989EF}"/>
          </ac:spMkLst>
        </pc:spChg>
        <pc:spChg chg="mod">
          <ac:chgData name="Jenna Henkel" userId="966ade77-59de-4fb0-a61c-9a59b00f07f6" providerId="ADAL" clId="{C0F42C73-9D78-4F9B-B15F-57DA233B3C45}" dt="2023-05-24T17:47:28.370" v="1320" actId="1076"/>
          <ac:spMkLst>
            <pc:docMk/>
            <pc:sldMk cId="3897113776" sldId="267"/>
            <ac:spMk id="5" creationId="{4F41BEA3-20C6-4386-820D-84AD6FCB7763}"/>
          </ac:spMkLst>
        </pc:spChg>
        <pc:spChg chg="mod">
          <ac:chgData name="Jenna Henkel" userId="966ade77-59de-4fb0-a61c-9a59b00f07f6" providerId="ADAL" clId="{C0F42C73-9D78-4F9B-B15F-57DA233B3C45}" dt="2023-05-24T17:45:25.210" v="1313" actId="6549"/>
          <ac:spMkLst>
            <pc:docMk/>
            <pc:sldMk cId="3897113776" sldId="267"/>
            <ac:spMk id="6" creationId="{F8099990-1DD3-4E89-9D70-05BD9123C634}"/>
          </ac:spMkLst>
        </pc:spChg>
        <pc:picChg chg="del mod">
          <ac:chgData name="Jenna Henkel" userId="966ade77-59de-4fb0-a61c-9a59b00f07f6" providerId="ADAL" clId="{C0F42C73-9D78-4F9B-B15F-57DA233B3C45}" dt="2023-05-24T17:47:30.129" v="1321" actId="478"/>
          <ac:picMkLst>
            <pc:docMk/>
            <pc:sldMk cId="3897113776" sldId="267"/>
            <ac:picMk id="3" creationId="{BEE35B0F-8EB9-4CB9-8E65-BE5D0B88D996}"/>
          </ac:picMkLst>
        </pc:picChg>
        <pc:picChg chg="add mod">
          <ac:chgData name="Jenna Henkel" userId="966ade77-59de-4fb0-a61c-9a59b00f07f6" providerId="ADAL" clId="{C0F42C73-9D78-4F9B-B15F-57DA233B3C45}" dt="2023-05-24T17:47:41.138" v="1323" actId="1076"/>
          <ac:picMkLst>
            <pc:docMk/>
            <pc:sldMk cId="3897113776" sldId="267"/>
            <ac:picMk id="1026" creationId="{A532AC38-91F4-C797-EC47-9421074B7CB6}"/>
          </ac:picMkLst>
        </pc:picChg>
      </pc:sldChg>
      <pc:sldChg chg="modSp mod">
        <pc:chgData name="Jenna Henkel" userId="966ade77-59de-4fb0-a61c-9a59b00f07f6" providerId="ADAL" clId="{C0F42C73-9D78-4F9B-B15F-57DA233B3C45}" dt="2023-05-24T17:08:20.041" v="935" actId="14100"/>
        <pc:sldMkLst>
          <pc:docMk/>
          <pc:sldMk cId="2956170514" sldId="273"/>
        </pc:sldMkLst>
        <pc:spChg chg="mod">
          <ac:chgData name="Jenna Henkel" userId="966ade77-59de-4fb0-a61c-9a59b00f07f6" providerId="ADAL" clId="{C0F42C73-9D78-4F9B-B15F-57DA233B3C45}" dt="2023-05-24T17:08:20.041" v="935" actId="14100"/>
          <ac:spMkLst>
            <pc:docMk/>
            <pc:sldMk cId="2956170514" sldId="273"/>
            <ac:spMk id="5" creationId="{4F41BEA3-20C6-4386-820D-84AD6FCB7763}"/>
          </ac:spMkLst>
        </pc:spChg>
        <pc:picChg chg="mod">
          <ac:chgData name="Jenna Henkel" userId="966ade77-59de-4fb0-a61c-9a59b00f07f6" providerId="ADAL" clId="{C0F42C73-9D78-4F9B-B15F-57DA233B3C45}" dt="2023-05-24T17:08:12.754" v="934" actId="1076"/>
          <ac:picMkLst>
            <pc:docMk/>
            <pc:sldMk cId="2956170514" sldId="273"/>
            <ac:picMk id="9" creationId="{E8F27EF8-C953-4758-AD32-ED587EE0A8CC}"/>
          </ac:picMkLst>
        </pc:picChg>
      </pc:sldChg>
      <pc:sldChg chg="modSp mod">
        <pc:chgData name="Jenna Henkel" userId="966ade77-59de-4fb0-a61c-9a59b00f07f6" providerId="ADAL" clId="{C0F42C73-9D78-4F9B-B15F-57DA233B3C45}" dt="2023-05-24T17:08:36.566" v="938" actId="1076"/>
        <pc:sldMkLst>
          <pc:docMk/>
          <pc:sldMk cId="3886474236" sldId="274"/>
        </pc:sldMkLst>
        <pc:spChg chg="mod">
          <ac:chgData name="Jenna Henkel" userId="966ade77-59de-4fb0-a61c-9a59b00f07f6" providerId="ADAL" clId="{C0F42C73-9D78-4F9B-B15F-57DA233B3C45}" dt="2023-05-24T17:08:36.566" v="938" actId="1076"/>
          <ac:spMkLst>
            <pc:docMk/>
            <pc:sldMk cId="3886474236" sldId="274"/>
            <ac:spMk id="8" creationId="{167AC2F5-8A77-4603-A63B-AC0555D661E3}"/>
          </ac:spMkLst>
        </pc:spChg>
      </pc:sldChg>
      <pc:sldChg chg="del">
        <pc:chgData name="Jenna Henkel" userId="966ade77-59de-4fb0-a61c-9a59b00f07f6" providerId="ADAL" clId="{C0F42C73-9D78-4F9B-B15F-57DA233B3C45}" dt="2023-05-24T17:06:42.412" v="928" actId="47"/>
        <pc:sldMkLst>
          <pc:docMk/>
          <pc:sldMk cId="662192027" sldId="281"/>
        </pc:sldMkLst>
      </pc:sldChg>
      <pc:sldChg chg="modSp mod">
        <pc:chgData name="Jenna Henkel" userId="966ade77-59de-4fb0-a61c-9a59b00f07f6" providerId="ADAL" clId="{C0F42C73-9D78-4F9B-B15F-57DA233B3C45}" dt="2023-05-24T16:26:41.492" v="246" actId="14100"/>
        <pc:sldMkLst>
          <pc:docMk/>
          <pc:sldMk cId="3962026075" sldId="282"/>
        </pc:sldMkLst>
        <pc:spChg chg="mod">
          <ac:chgData name="Jenna Henkel" userId="966ade77-59de-4fb0-a61c-9a59b00f07f6" providerId="ADAL" clId="{C0F42C73-9D78-4F9B-B15F-57DA233B3C45}" dt="2023-05-24T16:26:41.492" v="246" actId="14100"/>
          <ac:spMkLst>
            <pc:docMk/>
            <pc:sldMk cId="3962026075" sldId="282"/>
            <ac:spMk id="3" creationId="{87743703-0EC9-4145-B5DE-3F00E9A5F414}"/>
          </ac:spMkLst>
        </pc:spChg>
        <pc:spChg chg="mod">
          <ac:chgData name="Jenna Henkel" userId="966ade77-59de-4fb0-a61c-9a59b00f07f6" providerId="ADAL" clId="{C0F42C73-9D78-4F9B-B15F-57DA233B3C45}" dt="2023-05-24T16:23:52.015" v="211" actId="20577"/>
          <ac:spMkLst>
            <pc:docMk/>
            <pc:sldMk cId="3962026075" sldId="282"/>
            <ac:spMk id="6" creationId="{F8099990-1DD3-4E89-9D70-05BD9123C634}"/>
          </ac:spMkLst>
        </pc:spChg>
        <pc:picChg chg="mod">
          <ac:chgData name="Jenna Henkel" userId="966ade77-59de-4fb0-a61c-9a59b00f07f6" providerId="ADAL" clId="{C0F42C73-9D78-4F9B-B15F-57DA233B3C45}" dt="2023-05-24T16:25:19.576" v="222" actId="1076"/>
          <ac:picMkLst>
            <pc:docMk/>
            <pc:sldMk cId="3962026075" sldId="282"/>
            <ac:picMk id="9" creationId="{57DD35A2-8E4D-479A-B769-E279EE822CC8}"/>
          </ac:picMkLst>
        </pc:picChg>
      </pc:sldChg>
      <pc:sldChg chg="addSp delSp modSp mod modAnim">
        <pc:chgData name="Jenna Henkel" userId="966ade77-59de-4fb0-a61c-9a59b00f07f6" providerId="ADAL" clId="{C0F42C73-9D78-4F9B-B15F-57DA233B3C45}" dt="2023-05-24T16:23:42.516" v="201" actId="1076"/>
        <pc:sldMkLst>
          <pc:docMk/>
          <pc:sldMk cId="2975704217" sldId="283"/>
        </pc:sldMkLst>
        <pc:spChg chg="mod">
          <ac:chgData name="Jenna Henkel" userId="966ade77-59de-4fb0-a61c-9a59b00f07f6" providerId="ADAL" clId="{C0F42C73-9D78-4F9B-B15F-57DA233B3C45}" dt="2023-05-24T16:22:23.313" v="198" actId="255"/>
          <ac:spMkLst>
            <pc:docMk/>
            <pc:sldMk cId="2975704217" sldId="283"/>
            <ac:spMk id="3" creationId="{8745A40E-015E-4A79-806B-EACDD0B6D65C}"/>
          </ac:spMkLst>
        </pc:spChg>
        <pc:spChg chg="mod">
          <ac:chgData name="Jenna Henkel" userId="966ade77-59de-4fb0-a61c-9a59b00f07f6" providerId="ADAL" clId="{C0F42C73-9D78-4F9B-B15F-57DA233B3C45}" dt="2023-05-24T16:21:34.566" v="116" actId="6549"/>
          <ac:spMkLst>
            <pc:docMk/>
            <pc:sldMk cId="2975704217" sldId="283"/>
            <ac:spMk id="6" creationId="{F8099990-1DD3-4E89-9D70-05BD9123C634}"/>
          </ac:spMkLst>
        </pc:spChg>
        <pc:picChg chg="add mod">
          <ac:chgData name="Jenna Henkel" userId="966ade77-59de-4fb0-a61c-9a59b00f07f6" providerId="ADAL" clId="{C0F42C73-9D78-4F9B-B15F-57DA233B3C45}" dt="2023-05-24T16:23:42.516" v="201" actId="1076"/>
          <ac:picMkLst>
            <pc:docMk/>
            <pc:sldMk cId="2975704217" sldId="283"/>
            <ac:picMk id="2" creationId="{D93E93DE-D9F1-1477-E9EB-7F9662B95BED}"/>
          </ac:picMkLst>
        </pc:picChg>
        <pc:picChg chg="del">
          <ac:chgData name="Jenna Henkel" userId="966ade77-59de-4fb0-a61c-9a59b00f07f6" providerId="ADAL" clId="{C0F42C73-9D78-4F9B-B15F-57DA233B3C45}" dt="2023-05-24T16:20:43.931" v="80" actId="478"/>
          <ac:picMkLst>
            <pc:docMk/>
            <pc:sldMk cId="2975704217" sldId="283"/>
            <ac:picMk id="7" creationId="{640F4D94-0068-F88C-C09C-D6BC7A85875F}"/>
          </ac:picMkLst>
        </pc:picChg>
      </pc:sldChg>
      <pc:sldChg chg="addSp delSp modSp mod">
        <pc:chgData name="Jenna Henkel" userId="966ade77-59de-4fb0-a61c-9a59b00f07f6" providerId="ADAL" clId="{C0F42C73-9D78-4F9B-B15F-57DA233B3C45}" dt="2023-05-24T16:51:37.681" v="688" actId="1076"/>
        <pc:sldMkLst>
          <pc:docMk/>
          <pc:sldMk cId="1511151929" sldId="284"/>
        </pc:sldMkLst>
        <pc:spChg chg="add del mod">
          <ac:chgData name="Jenna Henkel" userId="966ade77-59de-4fb0-a61c-9a59b00f07f6" providerId="ADAL" clId="{C0F42C73-9D78-4F9B-B15F-57DA233B3C45}" dt="2023-05-24T16:51:27.439" v="686" actId="478"/>
          <ac:spMkLst>
            <pc:docMk/>
            <pc:sldMk cId="1511151929" sldId="284"/>
            <ac:spMk id="2" creationId="{2F1CFB3F-D10E-F956-3FBC-CABFDB831BC9}"/>
          </ac:spMkLst>
        </pc:spChg>
        <pc:spChg chg="mod">
          <ac:chgData name="Jenna Henkel" userId="966ade77-59de-4fb0-a61c-9a59b00f07f6" providerId="ADAL" clId="{C0F42C73-9D78-4F9B-B15F-57DA233B3C45}" dt="2023-05-24T16:48:41.562" v="681"/>
          <ac:spMkLst>
            <pc:docMk/>
            <pc:sldMk cId="1511151929" sldId="284"/>
            <ac:spMk id="3" creationId="{87743703-0EC9-4145-B5DE-3F00E9A5F414}"/>
          </ac:spMkLst>
        </pc:spChg>
        <pc:spChg chg="add del mod">
          <ac:chgData name="Jenna Henkel" userId="966ade77-59de-4fb0-a61c-9a59b00f07f6" providerId="ADAL" clId="{C0F42C73-9D78-4F9B-B15F-57DA233B3C45}" dt="2023-05-24T16:51:24.852" v="685" actId="478"/>
          <ac:spMkLst>
            <pc:docMk/>
            <pc:sldMk cId="1511151929" sldId="284"/>
            <ac:spMk id="4" creationId="{A8FC81CE-98B4-8ADA-C103-B424D0FCF7B2}"/>
          </ac:spMkLst>
        </pc:spChg>
        <pc:picChg chg="mod">
          <ac:chgData name="Jenna Henkel" userId="966ade77-59de-4fb0-a61c-9a59b00f07f6" providerId="ADAL" clId="{C0F42C73-9D78-4F9B-B15F-57DA233B3C45}" dt="2023-05-24T16:51:37.681" v="688" actId="1076"/>
          <ac:picMkLst>
            <pc:docMk/>
            <pc:sldMk cId="1511151929" sldId="284"/>
            <ac:picMk id="5" creationId="{17F015FF-F669-4AD4-8CFB-739852344009}"/>
          </ac:picMkLst>
        </pc:picChg>
      </pc:sldChg>
      <pc:sldChg chg="addSp delSp modSp mod">
        <pc:chgData name="Jenna Henkel" userId="966ade77-59de-4fb0-a61c-9a59b00f07f6" providerId="ADAL" clId="{C0F42C73-9D78-4F9B-B15F-57DA233B3C45}" dt="2023-05-24T16:29:43.535" v="270" actId="478"/>
        <pc:sldMkLst>
          <pc:docMk/>
          <pc:sldMk cId="3770434326" sldId="285"/>
        </pc:sldMkLst>
        <pc:spChg chg="add del mod">
          <ac:chgData name="Jenna Henkel" userId="966ade77-59de-4fb0-a61c-9a59b00f07f6" providerId="ADAL" clId="{C0F42C73-9D78-4F9B-B15F-57DA233B3C45}" dt="2023-05-24T16:27:51.381" v="267" actId="478"/>
          <ac:spMkLst>
            <pc:docMk/>
            <pc:sldMk cId="3770434326" sldId="285"/>
            <ac:spMk id="2" creationId="{C1513CE7-7F57-4AAF-0A56-C545363E0C7E}"/>
          </ac:spMkLst>
        </pc:spChg>
        <pc:spChg chg="mod">
          <ac:chgData name="Jenna Henkel" userId="966ade77-59de-4fb0-a61c-9a59b00f07f6" providerId="ADAL" clId="{C0F42C73-9D78-4F9B-B15F-57DA233B3C45}" dt="2023-05-24T16:27:01.097" v="264" actId="6549"/>
          <ac:spMkLst>
            <pc:docMk/>
            <pc:sldMk cId="3770434326" sldId="285"/>
            <ac:spMk id="3" creationId="{87743703-0EC9-4145-B5DE-3F00E9A5F414}"/>
          </ac:spMkLst>
        </pc:spChg>
        <pc:spChg chg="add del mod">
          <ac:chgData name="Jenna Henkel" userId="966ade77-59de-4fb0-a61c-9a59b00f07f6" providerId="ADAL" clId="{C0F42C73-9D78-4F9B-B15F-57DA233B3C45}" dt="2023-05-24T16:29:43.535" v="270" actId="478"/>
          <ac:spMkLst>
            <pc:docMk/>
            <pc:sldMk cId="3770434326" sldId="285"/>
            <ac:spMk id="4" creationId="{708C101C-C771-4370-7E0B-580F1081DC51}"/>
          </ac:spMkLst>
        </pc:spChg>
        <pc:spChg chg="mod">
          <ac:chgData name="Jenna Henkel" userId="966ade77-59de-4fb0-a61c-9a59b00f07f6" providerId="ADAL" clId="{C0F42C73-9D78-4F9B-B15F-57DA233B3C45}" dt="2023-05-24T16:25:33.376" v="237" actId="20577"/>
          <ac:spMkLst>
            <pc:docMk/>
            <pc:sldMk cId="3770434326" sldId="285"/>
            <ac:spMk id="6" creationId="{F8099990-1DD3-4E89-9D70-05BD9123C634}"/>
          </ac:spMkLst>
        </pc:spChg>
        <pc:picChg chg="mod">
          <ac:chgData name="Jenna Henkel" userId="966ade77-59de-4fb0-a61c-9a59b00f07f6" providerId="ADAL" clId="{C0F42C73-9D78-4F9B-B15F-57DA233B3C45}" dt="2023-05-24T16:27:26.515" v="265" actId="14826"/>
          <ac:picMkLst>
            <pc:docMk/>
            <pc:sldMk cId="3770434326" sldId="285"/>
            <ac:picMk id="5" creationId="{DB3C29CF-9A4D-D707-84DB-6CDD996C01F2}"/>
          </ac:picMkLst>
        </pc:picChg>
        <pc:picChg chg="mod">
          <ac:chgData name="Jenna Henkel" userId="966ade77-59de-4fb0-a61c-9a59b00f07f6" providerId="ADAL" clId="{C0F42C73-9D78-4F9B-B15F-57DA233B3C45}" dt="2023-05-24T16:29:38.197" v="269" actId="14826"/>
          <ac:picMkLst>
            <pc:docMk/>
            <pc:sldMk cId="3770434326" sldId="285"/>
            <ac:picMk id="8" creationId="{FF8E47DC-3E79-8F9A-A456-34A52CC933D0}"/>
          </ac:picMkLst>
        </pc:picChg>
        <pc:picChg chg="mod">
          <ac:chgData name="Jenna Henkel" userId="966ade77-59de-4fb0-a61c-9a59b00f07f6" providerId="ADAL" clId="{C0F42C73-9D78-4F9B-B15F-57DA233B3C45}" dt="2023-05-24T16:28:17.159" v="268" actId="14826"/>
          <ac:picMkLst>
            <pc:docMk/>
            <pc:sldMk cId="3770434326" sldId="285"/>
            <ac:picMk id="11" creationId="{F99A3FB7-BA74-625A-B508-4ABEC81581EE}"/>
          </ac:picMkLst>
        </pc:picChg>
      </pc:sldChg>
      <pc:sldChg chg="addSp delSp modSp mod">
        <pc:chgData name="Jenna Henkel" userId="966ade77-59de-4fb0-a61c-9a59b00f07f6" providerId="ADAL" clId="{C0F42C73-9D78-4F9B-B15F-57DA233B3C45}" dt="2023-05-24T17:49:46.150" v="1338" actId="1076"/>
        <pc:sldMkLst>
          <pc:docMk/>
          <pc:sldMk cId="1414691124" sldId="286"/>
        </pc:sldMkLst>
        <pc:spChg chg="mod">
          <ac:chgData name="Jenna Henkel" userId="966ade77-59de-4fb0-a61c-9a59b00f07f6" providerId="ADAL" clId="{C0F42C73-9D78-4F9B-B15F-57DA233B3C45}" dt="2023-05-24T16:57:47.088" v="907" actId="20577"/>
          <ac:spMkLst>
            <pc:docMk/>
            <pc:sldMk cId="1414691124" sldId="286"/>
            <ac:spMk id="3" creationId="{87743703-0EC9-4145-B5DE-3F00E9A5F414}"/>
          </ac:spMkLst>
        </pc:spChg>
        <pc:spChg chg="add del mod">
          <ac:chgData name="Jenna Henkel" userId="966ade77-59de-4fb0-a61c-9a59b00f07f6" providerId="ADAL" clId="{C0F42C73-9D78-4F9B-B15F-57DA233B3C45}" dt="2023-05-24T17:49:01.363" v="1329" actId="478"/>
          <ac:spMkLst>
            <pc:docMk/>
            <pc:sldMk cId="1414691124" sldId="286"/>
            <ac:spMk id="5" creationId="{B741BCF6-B492-1AC7-B544-F689FC3D067E}"/>
          </ac:spMkLst>
        </pc:spChg>
        <pc:spChg chg="add del mod">
          <ac:chgData name="Jenna Henkel" userId="966ade77-59de-4fb0-a61c-9a59b00f07f6" providerId="ADAL" clId="{C0F42C73-9D78-4F9B-B15F-57DA233B3C45}" dt="2023-05-24T17:49:33.741" v="1335" actId="478"/>
          <ac:spMkLst>
            <pc:docMk/>
            <pc:sldMk cId="1414691124" sldId="286"/>
            <ac:spMk id="9" creationId="{C18A6184-C09A-AF9B-D2A2-4E194283630A}"/>
          </ac:spMkLst>
        </pc:spChg>
        <pc:picChg chg="add mod">
          <ac:chgData name="Jenna Henkel" userId="966ade77-59de-4fb0-a61c-9a59b00f07f6" providerId="ADAL" clId="{C0F42C73-9D78-4F9B-B15F-57DA233B3C45}" dt="2023-05-24T17:49:43.358" v="1337" actId="1076"/>
          <ac:picMkLst>
            <pc:docMk/>
            <pc:sldMk cId="1414691124" sldId="286"/>
            <ac:picMk id="4" creationId="{A524432F-0CFE-CBB7-1D15-19715DD93E19}"/>
          </ac:picMkLst>
        </pc:picChg>
        <pc:picChg chg="add mod">
          <ac:chgData name="Jenna Henkel" userId="966ade77-59de-4fb0-a61c-9a59b00f07f6" providerId="ADAL" clId="{C0F42C73-9D78-4F9B-B15F-57DA233B3C45}" dt="2023-05-24T17:49:46.150" v="1338" actId="1076"/>
          <ac:picMkLst>
            <pc:docMk/>
            <pc:sldMk cId="1414691124" sldId="286"/>
            <ac:picMk id="8" creationId="{474A3F2C-648E-5845-3F78-AA94CA8AEFEF}"/>
          </ac:picMkLst>
        </pc:picChg>
        <pc:picChg chg="del">
          <ac:chgData name="Jenna Henkel" userId="966ade77-59de-4fb0-a61c-9a59b00f07f6" providerId="ADAL" clId="{C0F42C73-9D78-4F9B-B15F-57DA233B3C45}" dt="2023-05-24T16:57:53.691" v="908" actId="478"/>
          <ac:picMkLst>
            <pc:docMk/>
            <pc:sldMk cId="1414691124" sldId="286"/>
            <ac:picMk id="1026" creationId="{19856E0F-9621-42B5-8CC9-6A5C0CE40860}"/>
          </ac:picMkLst>
        </pc:picChg>
      </pc:sldChg>
      <pc:sldChg chg="addSp delSp modSp add mod">
        <pc:chgData name="Jenna Henkel" userId="966ade77-59de-4fb0-a61c-9a59b00f07f6" providerId="ADAL" clId="{C0F42C73-9D78-4F9B-B15F-57DA233B3C45}" dt="2023-05-24T16:33:04.793" v="307" actId="1076"/>
        <pc:sldMkLst>
          <pc:docMk/>
          <pc:sldMk cId="4149438336" sldId="287"/>
        </pc:sldMkLst>
        <pc:spChg chg="mod">
          <ac:chgData name="Jenna Henkel" userId="966ade77-59de-4fb0-a61c-9a59b00f07f6" providerId="ADAL" clId="{C0F42C73-9D78-4F9B-B15F-57DA233B3C45}" dt="2023-05-24T16:32:03.894" v="279" actId="255"/>
          <ac:spMkLst>
            <pc:docMk/>
            <pc:sldMk cId="4149438336" sldId="287"/>
            <ac:spMk id="3" creationId="{87743703-0EC9-4145-B5DE-3F00E9A5F414}"/>
          </ac:spMkLst>
        </pc:spChg>
        <pc:spChg chg="mod">
          <ac:chgData name="Jenna Henkel" userId="966ade77-59de-4fb0-a61c-9a59b00f07f6" providerId="ADAL" clId="{C0F42C73-9D78-4F9B-B15F-57DA233B3C45}" dt="2023-05-24T16:32:12.612" v="303" actId="20577"/>
          <ac:spMkLst>
            <pc:docMk/>
            <pc:sldMk cId="4149438336" sldId="287"/>
            <ac:spMk id="6" creationId="{F8099990-1DD3-4E89-9D70-05BD9123C634}"/>
          </ac:spMkLst>
        </pc:spChg>
        <pc:spChg chg="add del mod">
          <ac:chgData name="Jenna Henkel" userId="966ade77-59de-4fb0-a61c-9a59b00f07f6" providerId="ADAL" clId="{C0F42C73-9D78-4F9B-B15F-57DA233B3C45}" dt="2023-05-24T16:32:58.386" v="306" actId="478"/>
          <ac:spMkLst>
            <pc:docMk/>
            <pc:sldMk cId="4149438336" sldId="287"/>
            <ac:spMk id="7" creationId="{73D82BDC-F4C3-F567-34B5-4BA9BF76265D}"/>
          </ac:spMkLst>
        </pc:spChg>
        <pc:picChg chg="add mod">
          <ac:chgData name="Jenna Henkel" userId="966ade77-59de-4fb0-a61c-9a59b00f07f6" providerId="ADAL" clId="{C0F42C73-9D78-4F9B-B15F-57DA233B3C45}" dt="2023-05-24T16:33:04.793" v="307" actId="1076"/>
          <ac:picMkLst>
            <pc:docMk/>
            <pc:sldMk cId="4149438336" sldId="287"/>
            <ac:picMk id="4" creationId="{D61D9DD4-5608-D88A-B263-B51955F47B4E}"/>
          </ac:picMkLst>
        </pc:picChg>
        <pc:picChg chg="del">
          <ac:chgData name="Jenna Henkel" userId="966ade77-59de-4fb0-a61c-9a59b00f07f6" providerId="ADAL" clId="{C0F42C73-9D78-4F9B-B15F-57DA233B3C45}" dt="2023-05-24T16:31:55.234" v="276" actId="478"/>
          <ac:picMkLst>
            <pc:docMk/>
            <pc:sldMk cId="4149438336" sldId="287"/>
            <ac:picMk id="5" creationId="{DB3C29CF-9A4D-D707-84DB-6CDD996C01F2}"/>
          </ac:picMkLst>
        </pc:picChg>
        <pc:picChg chg="del">
          <ac:chgData name="Jenna Henkel" userId="966ade77-59de-4fb0-a61c-9a59b00f07f6" providerId="ADAL" clId="{C0F42C73-9D78-4F9B-B15F-57DA233B3C45}" dt="2023-05-24T16:31:56.558" v="277" actId="478"/>
          <ac:picMkLst>
            <pc:docMk/>
            <pc:sldMk cId="4149438336" sldId="287"/>
            <ac:picMk id="8" creationId="{FF8E47DC-3E79-8F9A-A456-34A52CC933D0}"/>
          </ac:picMkLst>
        </pc:picChg>
        <pc:picChg chg="del">
          <ac:chgData name="Jenna Henkel" userId="966ade77-59de-4fb0-a61c-9a59b00f07f6" providerId="ADAL" clId="{C0F42C73-9D78-4F9B-B15F-57DA233B3C45}" dt="2023-05-24T16:31:57.803" v="278" actId="478"/>
          <ac:picMkLst>
            <pc:docMk/>
            <pc:sldMk cId="4149438336" sldId="287"/>
            <ac:picMk id="11" creationId="{F99A3FB7-BA74-625A-B508-4ABEC81581EE}"/>
          </ac:picMkLst>
        </pc:picChg>
      </pc:sldChg>
      <pc:sldChg chg="addSp delSp modSp add mod">
        <pc:chgData name="Jenna Henkel" userId="966ade77-59de-4fb0-a61c-9a59b00f07f6" providerId="ADAL" clId="{C0F42C73-9D78-4F9B-B15F-57DA233B3C45}" dt="2023-05-24T16:48:38.552" v="680" actId="14100"/>
        <pc:sldMkLst>
          <pc:docMk/>
          <pc:sldMk cId="1605199663" sldId="288"/>
        </pc:sldMkLst>
        <pc:spChg chg="mod">
          <ac:chgData name="Jenna Henkel" userId="966ade77-59de-4fb0-a61c-9a59b00f07f6" providerId="ADAL" clId="{C0F42C73-9D78-4F9B-B15F-57DA233B3C45}" dt="2023-05-24T16:48:38.552" v="680" actId="14100"/>
          <ac:spMkLst>
            <pc:docMk/>
            <pc:sldMk cId="1605199663" sldId="288"/>
            <ac:spMk id="3" creationId="{87743703-0EC9-4145-B5DE-3F00E9A5F414}"/>
          </ac:spMkLst>
        </pc:spChg>
        <pc:spChg chg="mod">
          <ac:chgData name="Jenna Henkel" userId="966ade77-59de-4fb0-a61c-9a59b00f07f6" providerId="ADAL" clId="{C0F42C73-9D78-4F9B-B15F-57DA233B3C45}" dt="2023-05-24T16:33:18.379" v="330" actId="20577"/>
          <ac:spMkLst>
            <pc:docMk/>
            <pc:sldMk cId="1605199663" sldId="288"/>
            <ac:spMk id="6" creationId="{F8099990-1DD3-4E89-9D70-05BD9123C634}"/>
          </ac:spMkLst>
        </pc:spChg>
        <pc:graphicFrameChg chg="add del mod modGraphic">
          <ac:chgData name="Jenna Henkel" userId="966ade77-59de-4fb0-a61c-9a59b00f07f6" providerId="ADAL" clId="{C0F42C73-9D78-4F9B-B15F-57DA233B3C45}" dt="2023-05-24T16:36:11.669" v="412" actId="478"/>
          <ac:graphicFrameMkLst>
            <pc:docMk/>
            <pc:sldMk cId="1605199663" sldId="288"/>
            <ac:graphicFrameMk id="2" creationId="{ADE40131-8D4A-A1FC-2011-52BC75FB87FD}"/>
          </ac:graphicFrameMkLst>
        </pc:graphicFrameChg>
        <pc:graphicFrameChg chg="add mod modGraphic">
          <ac:chgData name="Jenna Henkel" userId="966ade77-59de-4fb0-a61c-9a59b00f07f6" providerId="ADAL" clId="{C0F42C73-9D78-4F9B-B15F-57DA233B3C45}" dt="2023-05-24T16:46:25.298" v="669" actId="20577"/>
          <ac:graphicFrameMkLst>
            <pc:docMk/>
            <pc:sldMk cId="1605199663" sldId="288"/>
            <ac:graphicFrameMk id="5" creationId="{3CFEEC39-0F2F-19D2-BC55-FD4D789EEA2E}"/>
          </ac:graphicFrameMkLst>
        </pc:graphicFrameChg>
        <pc:picChg chg="del">
          <ac:chgData name="Jenna Henkel" userId="966ade77-59de-4fb0-a61c-9a59b00f07f6" providerId="ADAL" clId="{C0F42C73-9D78-4F9B-B15F-57DA233B3C45}" dt="2023-05-24T16:34:50.998" v="341" actId="478"/>
          <ac:picMkLst>
            <pc:docMk/>
            <pc:sldMk cId="1605199663" sldId="288"/>
            <ac:picMk id="4" creationId="{D61D9DD4-5608-D88A-B263-B51955F47B4E}"/>
          </ac:picMkLst>
        </pc:picChg>
      </pc:sldChg>
      <pc:sldChg chg="addSp modSp add mod">
        <pc:chgData name="Jenna Henkel" userId="966ade77-59de-4fb0-a61c-9a59b00f07f6" providerId="ADAL" clId="{C0F42C73-9D78-4F9B-B15F-57DA233B3C45}" dt="2023-05-24T17:39:09.227" v="1235" actId="1076"/>
        <pc:sldMkLst>
          <pc:docMk/>
          <pc:sldMk cId="1336785021" sldId="289"/>
        </pc:sldMkLst>
        <pc:spChg chg="mod">
          <ac:chgData name="Jenna Henkel" userId="966ade77-59de-4fb0-a61c-9a59b00f07f6" providerId="ADAL" clId="{C0F42C73-9D78-4F9B-B15F-57DA233B3C45}" dt="2023-05-24T17:38:52.461" v="1232" actId="14100"/>
          <ac:spMkLst>
            <pc:docMk/>
            <pc:sldMk cId="1336785021" sldId="289"/>
            <ac:spMk id="3" creationId="{87743703-0EC9-4145-B5DE-3F00E9A5F414}"/>
          </ac:spMkLst>
        </pc:spChg>
        <pc:spChg chg="add mod">
          <ac:chgData name="Jenna Henkel" userId="966ade77-59de-4fb0-a61c-9a59b00f07f6" providerId="ADAL" clId="{C0F42C73-9D78-4F9B-B15F-57DA233B3C45}" dt="2023-05-24T17:39:09.227" v="1235" actId="1076"/>
          <ac:spMkLst>
            <pc:docMk/>
            <pc:sldMk cId="1336785021" sldId="289"/>
            <ac:spMk id="5" creationId="{3D9D86CF-8032-2754-4B7F-136EE9C97587}"/>
          </ac:spMkLst>
        </pc:spChg>
        <pc:spChg chg="mod">
          <ac:chgData name="Jenna Henkel" userId="966ade77-59de-4fb0-a61c-9a59b00f07f6" providerId="ADAL" clId="{C0F42C73-9D78-4F9B-B15F-57DA233B3C45}" dt="2023-05-24T17:13:02.912" v="953" actId="20577"/>
          <ac:spMkLst>
            <pc:docMk/>
            <pc:sldMk cId="1336785021" sldId="289"/>
            <ac:spMk id="6" creationId="{F8099990-1DD3-4E89-9D70-05BD9123C634}"/>
          </ac:spMkLst>
        </pc:spChg>
        <pc:picChg chg="add mod">
          <ac:chgData name="Jenna Henkel" userId="966ade77-59de-4fb0-a61c-9a59b00f07f6" providerId="ADAL" clId="{C0F42C73-9D78-4F9B-B15F-57DA233B3C45}" dt="2023-05-24T17:39:05.991" v="1234" actId="1076"/>
          <ac:picMkLst>
            <pc:docMk/>
            <pc:sldMk cId="1336785021" sldId="289"/>
            <ac:picMk id="4" creationId="{F96A071F-F42E-AE22-909A-352A29E612F7}"/>
          </ac:picMkLst>
        </pc:picChg>
      </pc:sldChg>
      <pc:sldChg chg="addSp modSp add mod">
        <pc:chgData name="Jenna Henkel" userId="966ade77-59de-4fb0-a61c-9a59b00f07f6" providerId="ADAL" clId="{C0F42C73-9D78-4F9B-B15F-57DA233B3C45}" dt="2023-05-24T17:40:21.653" v="1243" actId="20577"/>
        <pc:sldMkLst>
          <pc:docMk/>
          <pc:sldMk cId="474571888" sldId="290"/>
        </pc:sldMkLst>
        <pc:spChg chg="mod">
          <ac:chgData name="Jenna Henkel" userId="966ade77-59de-4fb0-a61c-9a59b00f07f6" providerId="ADAL" clId="{C0F42C73-9D78-4F9B-B15F-57DA233B3C45}" dt="2023-05-24T17:40:21.653" v="1243" actId="20577"/>
          <ac:spMkLst>
            <pc:docMk/>
            <pc:sldMk cId="474571888" sldId="290"/>
            <ac:spMk id="3" creationId="{87743703-0EC9-4145-B5DE-3F00E9A5F414}"/>
          </ac:spMkLst>
        </pc:spChg>
        <pc:spChg chg="add mod">
          <ac:chgData name="Jenna Henkel" userId="966ade77-59de-4fb0-a61c-9a59b00f07f6" providerId="ADAL" clId="{C0F42C73-9D78-4F9B-B15F-57DA233B3C45}" dt="2023-05-24T17:39:30.181" v="1238" actId="1076"/>
          <ac:spMkLst>
            <pc:docMk/>
            <pc:sldMk cId="474571888" sldId="290"/>
            <ac:spMk id="5" creationId="{914D5D8C-E8D0-9E03-1918-ED662A757333}"/>
          </ac:spMkLst>
        </pc:spChg>
        <pc:spChg chg="mod">
          <ac:chgData name="Jenna Henkel" userId="966ade77-59de-4fb0-a61c-9a59b00f07f6" providerId="ADAL" clId="{C0F42C73-9D78-4F9B-B15F-57DA233B3C45}" dt="2023-05-24T17:13:30.777" v="960" actId="20577"/>
          <ac:spMkLst>
            <pc:docMk/>
            <pc:sldMk cId="474571888" sldId="290"/>
            <ac:spMk id="6" creationId="{F8099990-1DD3-4E89-9D70-05BD9123C634}"/>
          </ac:spMkLst>
        </pc:spChg>
        <pc:picChg chg="add mod">
          <ac:chgData name="Jenna Henkel" userId="966ade77-59de-4fb0-a61c-9a59b00f07f6" providerId="ADAL" clId="{C0F42C73-9D78-4F9B-B15F-57DA233B3C45}" dt="2023-05-24T17:39:27.046" v="1237" actId="1076"/>
          <ac:picMkLst>
            <pc:docMk/>
            <pc:sldMk cId="474571888" sldId="290"/>
            <ac:picMk id="4" creationId="{7A1AA51E-D3FD-44E2-1F2D-544B14542369}"/>
          </ac:picMkLst>
        </pc:picChg>
      </pc:sldChg>
      <pc:sldChg chg="addSp modSp add mod">
        <pc:chgData name="Jenna Henkel" userId="966ade77-59de-4fb0-a61c-9a59b00f07f6" providerId="ADAL" clId="{C0F42C73-9D78-4F9B-B15F-57DA233B3C45}" dt="2023-05-24T17:40:52.238" v="1269" actId="20577"/>
        <pc:sldMkLst>
          <pc:docMk/>
          <pc:sldMk cId="3906125842" sldId="291"/>
        </pc:sldMkLst>
        <pc:spChg chg="mod">
          <ac:chgData name="Jenna Henkel" userId="966ade77-59de-4fb0-a61c-9a59b00f07f6" providerId="ADAL" clId="{C0F42C73-9D78-4F9B-B15F-57DA233B3C45}" dt="2023-05-24T17:40:52.238" v="1269" actId="20577"/>
          <ac:spMkLst>
            <pc:docMk/>
            <pc:sldMk cId="3906125842" sldId="291"/>
            <ac:spMk id="3" creationId="{87743703-0EC9-4145-B5DE-3F00E9A5F414}"/>
          </ac:spMkLst>
        </pc:spChg>
        <pc:spChg chg="add mod">
          <ac:chgData name="Jenna Henkel" userId="966ade77-59de-4fb0-a61c-9a59b00f07f6" providerId="ADAL" clId="{C0F42C73-9D78-4F9B-B15F-57DA233B3C45}" dt="2023-05-24T17:39:53.366" v="1241" actId="1076"/>
          <ac:spMkLst>
            <pc:docMk/>
            <pc:sldMk cId="3906125842" sldId="291"/>
            <ac:spMk id="5" creationId="{7145C5E6-FBDF-7CE9-5AFC-C1BB49A06046}"/>
          </ac:spMkLst>
        </pc:spChg>
        <pc:spChg chg="mod">
          <ac:chgData name="Jenna Henkel" userId="966ade77-59de-4fb0-a61c-9a59b00f07f6" providerId="ADAL" clId="{C0F42C73-9D78-4F9B-B15F-57DA233B3C45}" dt="2023-05-24T17:13:49.068" v="967" actId="20577"/>
          <ac:spMkLst>
            <pc:docMk/>
            <pc:sldMk cId="3906125842" sldId="291"/>
            <ac:spMk id="6" creationId="{F8099990-1DD3-4E89-9D70-05BD9123C634}"/>
          </ac:spMkLst>
        </pc:spChg>
        <pc:picChg chg="add mod">
          <ac:chgData name="Jenna Henkel" userId="966ade77-59de-4fb0-a61c-9a59b00f07f6" providerId="ADAL" clId="{C0F42C73-9D78-4F9B-B15F-57DA233B3C45}" dt="2023-05-24T17:39:49.673" v="1240" actId="1076"/>
          <ac:picMkLst>
            <pc:docMk/>
            <pc:sldMk cId="3906125842" sldId="291"/>
            <ac:picMk id="4" creationId="{C11B1D21-85F2-23F8-324B-35F2B2C85DEF}"/>
          </ac:picMkLst>
        </pc:picChg>
      </pc:sldChg>
      <pc:sldChg chg="addSp modSp add mod">
        <pc:chgData name="Jenna Henkel" userId="966ade77-59de-4fb0-a61c-9a59b00f07f6" providerId="ADAL" clId="{C0F42C73-9D78-4F9B-B15F-57DA233B3C45}" dt="2023-05-24T17:41:25.669" v="1273" actId="20577"/>
        <pc:sldMkLst>
          <pc:docMk/>
          <pc:sldMk cId="1940664959" sldId="292"/>
        </pc:sldMkLst>
        <pc:spChg chg="mod">
          <ac:chgData name="Jenna Henkel" userId="966ade77-59de-4fb0-a61c-9a59b00f07f6" providerId="ADAL" clId="{C0F42C73-9D78-4F9B-B15F-57DA233B3C45}" dt="2023-05-24T17:41:25.669" v="1273" actId="20577"/>
          <ac:spMkLst>
            <pc:docMk/>
            <pc:sldMk cId="1940664959" sldId="292"/>
            <ac:spMk id="3" creationId="{87743703-0EC9-4145-B5DE-3F00E9A5F414}"/>
          </ac:spMkLst>
        </pc:spChg>
        <pc:spChg chg="add mod">
          <ac:chgData name="Jenna Henkel" userId="966ade77-59de-4fb0-a61c-9a59b00f07f6" providerId="ADAL" clId="{C0F42C73-9D78-4F9B-B15F-57DA233B3C45}" dt="2023-05-24T17:41:19.170" v="1272" actId="1076"/>
          <ac:spMkLst>
            <pc:docMk/>
            <pc:sldMk cId="1940664959" sldId="292"/>
            <ac:spMk id="5" creationId="{B9B46E54-74D3-33F3-0170-73B07FC0FC6E}"/>
          </ac:spMkLst>
        </pc:spChg>
        <pc:spChg chg="mod">
          <ac:chgData name="Jenna Henkel" userId="966ade77-59de-4fb0-a61c-9a59b00f07f6" providerId="ADAL" clId="{C0F42C73-9D78-4F9B-B15F-57DA233B3C45}" dt="2023-05-24T17:14:05.246" v="974" actId="20577"/>
          <ac:spMkLst>
            <pc:docMk/>
            <pc:sldMk cId="1940664959" sldId="292"/>
            <ac:spMk id="6" creationId="{F8099990-1DD3-4E89-9D70-05BD9123C634}"/>
          </ac:spMkLst>
        </pc:spChg>
        <pc:picChg chg="add mod">
          <ac:chgData name="Jenna Henkel" userId="966ade77-59de-4fb0-a61c-9a59b00f07f6" providerId="ADAL" clId="{C0F42C73-9D78-4F9B-B15F-57DA233B3C45}" dt="2023-05-24T17:41:16.103" v="1271" actId="1076"/>
          <ac:picMkLst>
            <pc:docMk/>
            <pc:sldMk cId="1940664959" sldId="292"/>
            <ac:picMk id="4" creationId="{46B0E116-AB77-1323-22B8-5282BBB8C3F2}"/>
          </ac:picMkLst>
        </pc:picChg>
      </pc:sldChg>
      <pc:sldChg chg="addSp modSp add mod">
        <pc:chgData name="Jenna Henkel" userId="966ade77-59de-4fb0-a61c-9a59b00f07f6" providerId="ADAL" clId="{C0F42C73-9D78-4F9B-B15F-57DA233B3C45}" dt="2023-05-24T17:41:50.829" v="1276" actId="1076"/>
        <pc:sldMkLst>
          <pc:docMk/>
          <pc:sldMk cId="3558299184" sldId="293"/>
        </pc:sldMkLst>
        <pc:spChg chg="mod">
          <ac:chgData name="Jenna Henkel" userId="966ade77-59de-4fb0-a61c-9a59b00f07f6" providerId="ADAL" clId="{C0F42C73-9D78-4F9B-B15F-57DA233B3C45}" dt="2023-05-24T17:27:45.383" v="1115" actId="20577"/>
          <ac:spMkLst>
            <pc:docMk/>
            <pc:sldMk cId="3558299184" sldId="293"/>
            <ac:spMk id="3" creationId="{87743703-0EC9-4145-B5DE-3F00E9A5F414}"/>
          </ac:spMkLst>
        </pc:spChg>
        <pc:spChg chg="add mod">
          <ac:chgData name="Jenna Henkel" userId="966ade77-59de-4fb0-a61c-9a59b00f07f6" providerId="ADAL" clId="{C0F42C73-9D78-4F9B-B15F-57DA233B3C45}" dt="2023-05-24T17:41:50.829" v="1276" actId="1076"/>
          <ac:spMkLst>
            <pc:docMk/>
            <pc:sldMk cId="3558299184" sldId="293"/>
            <ac:spMk id="5" creationId="{BB00E20E-BBB3-50B7-5B14-A510043222E2}"/>
          </ac:spMkLst>
        </pc:spChg>
        <pc:spChg chg="mod">
          <ac:chgData name="Jenna Henkel" userId="966ade77-59de-4fb0-a61c-9a59b00f07f6" providerId="ADAL" clId="{C0F42C73-9D78-4F9B-B15F-57DA233B3C45}" dt="2023-05-24T17:14:27.447" v="981" actId="20577"/>
          <ac:spMkLst>
            <pc:docMk/>
            <pc:sldMk cId="3558299184" sldId="293"/>
            <ac:spMk id="6" creationId="{F8099990-1DD3-4E89-9D70-05BD9123C634}"/>
          </ac:spMkLst>
        </pc:spChg>
        <pc:picChg chg="add mod">
          <ac:chgData name="Jenna Henkel" userId="966ade77-59de-4fb0-a61c-9a59b00f07f6" providerId="ADAL" clId="{C0F42C73-9D78-4F9B-B15F-57DA233B3C45}" dt="2023-05-24T17:41:47.232" v="1275" actId="1076"/>
          <ac:picMkLst>
            <pc:docMk/>
            <pc:sldMk cId="3558299184" sldId="293"/>
            <ac:picMk id="4" creationId="{277662A8-0184-29EB-886F-0892E95B0A22}"/>
          </ac:picMkLst>
        </pc:picChg>
      </pc:sldChg>
      <pc:sldChg chg="addSp modSp add mod">
        <pc:chgData name="Jenna Henkel" userId="966ade77-59de-4fb0-a61c-9a59b00f07f6" providerId="ADAL" clId="{C0F42C73-9D78-4F9B-B15F-57DA233B3C45}" dt="2023-05-24T17:42:18.420" v="1279" actId="1076"/>
        <pc:sldMkLst>
          <pc:docMk/>
          <pc:sldMk cId="82740271" sldId="294"/>
        </pc:sldMkLst>
        <pc:spChg chg="mod">
          <ac:chgData name="Jenna Henkel" userId="966ade77-59de-4fb0-a61c-9a59b00f07f6" providerId="ADAL" clId="{C0F42C73-9D78-4F9B-B15F-57DA233B3C45}" dt="2023-05-24T17:29:58.477" v="1133" actId="20577"/>
          <ac:spMkLst>
            <pc:docMk/>
            <pc:sldMk cId="82740271" sldId="294"/>
            <ac:spMk id="3" creationId="{87743703-0EC9-4145-B5DE-3F00E9A5F414}"/>
          </ac:spMkLst>
        </pc:spChg>
        <pc:spChg chg="add mod">
          <ac:chgData name="Jenna Henkel" userId="966ade77-59de-4fb0-a61c-9a59b00f07f6" providerId="ADAL" clId="{C0F42C73-9D78-4F9B-B15F-57DA233B3C45}" dt="2023-05-24T17:42:18.420" v="1279" actId="1076"/>
          <ac:spMkLst>
            <pc:docMk/>
            <pc:sldMk cId="82740271" sldId="294"/>
            <ac:spMk id="5" creationId="{F7C01DFB-A1EF-E7E3-25E7-18C811330CCF}"/>
          </ac:spMkLst>
        </pc:spChg>
        <pc:spChg chg="mod">
          <ac:chgData name="Jenna Henkel" userId="966ade77-59de-4fb0-a61c-9a59b00f07f6" providerId="ADAL" clId="{C0F42C73-9D78-4F9B-B15F-57DA233B3C45}" dt="2023-05-24T17:14:51.533" v="988" actId="20577"/>
          <ac:spMkLst>
            <pc:docMk/>
            <pc:sldMk cId="82740271" sldId="294"/>
            <ac:spMk id="6" creationId="{F8099990-1DD3-4E89-9D70-05BD9123C634}"/>
          </ac:spMkLst>
        </pc:spChg>
        <pc:picChg chg="add mod">
          <ac:chgData name="Jenna Henkel" userId="966ade77-59de-4fb0-a61c-9a59b00f07f6" providerId="ADAL" clId="{C0F42C73-9D78-4F9B-B15F-57DA233B3C45}" dt="2023-05-24T17:42:14.983" v="1278" actId="1076"/>
          <ac:picMkLst>
            <pc:docMk/>
            <pc:sldMk cId="82740271" sldId="294"/>
            <ac:picMk id="4" creationId="{87F4E0DC-D446-708E-CDCB-EC393E01E805}"/>
          </ac:picMkLst>
        </pc:picChg>
      </pc:sldChg>
      <pc:sldChg chg="addSp modSp add mod">
        <pc:chgData name="Jenna Henkel" userId="966ade77-59de-4fb0-a61c-9a59b00f07f6" providerId="ADAL" clId="{C0F42C73-9D78-4F9B-B15F-57DA233B3C45}" dt="2023-05-24T17:42:54.438" v="1282" actId="1076"/>
        <pc:sldMkLst>
          <pc:docMk/>
          <pc:sldMk cId="3261209706" sldId="295"/>
        </pc:sldMkLst>
        <pc:spChg chg="mod">
          <ac:chgData name="Jenna Henkel" userId="966ade77-59de-4fb0-a61c-9a59b00f07f6" providerId="ADAL" clId="{C0F42C73-9D78-4F9B-B15F-57DA233B3C45}" dt="2023-05-24T17:31:34.889" v="1153" actId="20577"/>
          <ac:spMkLst>
            <pc:docMk/>
            <pc:sldMk cId="3261209706" sldId="295"/>
            <ac:spMk id="3" creationId="{87743703-0EC9-4145-B5DE-3F00E9A5F414}"/>
          </ac:spMkLst>
        </pc:spChg>
        <pc:spChg chg="add mod">
          <ac:chgData name="Jenna Henkel" userId="966ade77-59de-4fb0-a61c-9a59b00f07f6" providerId="ADAL" clId="{C0F42C73-9D78-4F9B-B15F-57DA233B3C45}" dt="2023-05-24T17:42:54.438" v="1282" actId="1076"/>
          <ac:spMkLst>
            <pc:docMk/>
            <pc:sldMk cId="3261209706" sldId="295"/>
            <ac:spMk id="5" creationId="{8A67D4EC-F6EE-4250-BA32-4D2B6D99B701}"/>
          </ac:spMkLst>
        </pc:spChg>
        <pc:spChg chg="mod">
          <ac:chgData name="Jenna Henkel" userId="966ade77-59de-4fb0-a61c-9a59b00f07f6" providerId="ADAL" clId="{C0F42C73-9D78-4F9B-B15F-57DA233B3C45}" dt="2023-05-24T17:15:08.706" v="995" actId="20577"/>
          <ac:spMkLst>
            <pc:docMk/>
            <pc:sldMk cId="3261209706" sldId="295"/>
            <ac:spMk id="6" creationId="{F8099990-1DD3-4E89-9D70-05BD9123C634}"/>
          </ac:spMkLst>
        </pc:spChg>
        <pc:picChg chg="add mod">
          <ac:chgData name="Jenna Henkel" userId="966ade77-59de-4fb0-a61c-9a59b00f07f6" providerId="ADAL" clId="{C0F42C73-9D78-4F9B-B15F-57DA233B3C45}" dt="2023-05-24T17:42:45.038" v="1281" actId="1076"/>
          <ac:picMkLst>
            <pc:docMk/>
            <pc:sldMk cId="3261209706" sldId="295"/>
            <ac:picMk id="4" creationId="{1EC3986A-144C-869A-F3AA-EEEB578F7915}"/>
          </ac:picMkLst>
        </pc:picChg>
      </pc:sldChg>
      <pc:sldChg chg="addSp modSp add mod">
        <pc:chgData name="Jenna Henkel" userId="966ade77-59de-4fb0-a61c-9a59b00f07f6" providerId="ADAL" clId="{C0F42C73-9D78-4F9B-B15F-57DA233B3C45}" dt="2023-05-24T17:43:22.515" v="1285" actId="1076"/>
        <pc:sldMkLst>
          <pc:docMk/>
          <pc:sldMk cId="122886781" sldId="296"/>
        </pc:sldMkLst>
        <pc:spChg chg="mod">
          <ac:chgData name="Jenna Henkel" userId="966ade77-59de-4fb0-a61c-9a59b00f07f6" providerId="ADAL" clId="{C0F42C73-9D78-4F9B-B15F-57DA233B3C45}" dt="2023-05-24T17:33:12.049" v="1171" actId="20577"/>
          <ac:spMkLst>
            <pc:docMk/>
            <pc:sldMk cId="122886781" sldId="296"/>
            <ac:spMk id="3" creationId="{87743703-0EC9-4145-B5DE-3F00E9A5F414}"/>
          </ac:spMkLst>
        </pc:spChg>
        <pc:spChg chg="add mod">
          <ac:chgData name="Jenna Henkel" userId="966ade77-59de-4fb0-a61c-9a59b00f07f6" providerId="ADAL" clId="{C0F42C73-9D78-4F9B-B15F-57DA233B3C45}" dt="2023-05-24T17:43:22.515" v="1285" actId="1076"/>
          <ac:spMkLst>
            <pc:docMk/>
            <pc:sldMk cId="122886781" sldId="296"/>
            <ac:spMk id="5" creationId="{F7D7D22F-695B-FC4E-AD2B-F0E17BD5006B}"/>
          </ac:spMkLst>
        </pc:spChg>
        <pc:spChg chg="mod">
          <ac:chgData name="Jenna Henkel" userId="966ade77-59de-4fb0-a61c-9a59b00f07f6" providerId="ADAL" clId="{C0F42C73-9D78-4F9B-B15F-57DA233B3C45}" dt="2023-05-24T17:16:14.831" v="1002" actId="20577"/>
          <ac:spMkLst>
            <pc:docMk/>
            <pc:sldMk cId="122886781" sldId="296"/>
            <ac:spMk id="6" creationId="{F8099990-1DD3-4E89-9D70-05BD9123C634}"/>
          </ac:spMkLst>
        </pc:spChg>
        <pc:picChg chg="add mod">
          <ac:chgData name="Jenna Henkel" userId="966ade77-59de-4fb0-a61c-9a59b00f07f6" providerId="ADAL" clId="{C0F42C73-9D78-4F9B-B15F-57DA233B3C45}" dt="2023-05-24T17:43:19.345" v="1284" actId="1076"/>
          <ac:picMkLst>
            <pc:docMk/>
            <pc:sldMk cId="122886781" sldId="296"/>
            <ac:picMk id="4" creationId="{4E3C0C90-4C77-AE36-CF75-E50E82319479}"/>
          </ac:picMkLst>
        </pc:picChg>
      </pc:sldChg>
      <pc:sldChg chg="addSp modSp add mod">
        <pc:chgData name="Jenna Henkel" userId="966ade77-59de-4fb0-a61c-9a59b00f07f6" providerId="ADAL" clId="{C0F42C73-9D78-4F9B-B15F-57DA233B3C45}" dt="2023-05-24T17:44:00.858" v="1288" actId="1076"/>
        <pc:sldMkLst>
          <pc:docMk/>
          <pc:sldMk cId="471428873" sldId="297"/>
        </pc:sldMkLst>
        <pc:spChg chg="mod">
          <ac:chgData name="Jenna Henkel" userId="966ade77-59de-4fb0-a61c-9a59b00f07f6" providerId="ADAL" clId="{C0F42C73-9D78-4F9B-B15F-57DA233B3C45}" dt="2023-05-24T17:35:49.933" v="1206" actId="20577"/>
          <ac:spMkLst>
            <pc:docMk/>
            <pc:sldMk cId="471428873" sldId="297"/>
            <ac:spMk id="3" creationId="{87743703-0EC9-4145-B5DE-3F00E9A5F414}"/>
          </ac:spMkLst>
        </pc:spChg>
        <pc:spChg chg="add mod">
          <ac:chgData name="Jenna Henkel" userId="966ade77-59de-4fb0-a61c-9a59b00f07f6" providerId="ADAL" clId="{C0F42C73-9D78-4F9B-B15F-57DA233B3C45}" dt="2023-05-24T17:44:00.858" v="1288" actId="1076"/>
          <ac:spMkLst>
            <pc:docMk/>
            <pc:sldMk cId="471428873" sldId="297"/>
            <ac:spMk id="5" creationId="{7EC525A5-A372-F78E-546D-0F77F59E666B}"/>
          </ac:spMkLst>
        </pc:spChg>
        <pc:spChg chg="mod">
          <ac:chgData name="Jenna Henkel" userId="966ade77-59de-4fb0-a61c-9a59b00f07f6" providerId="ADAL" clId="{C0F42C73-9D78-4F9B-B15F-57DA233B3C45}" dt="2023-05-24T17:16:32.597" v="1009" actId="20577"/>
          <ac:spMkLst>
            <pc:docMk/>
            <pc:sldMk cId="471428873" sldId="297"/>
            <ac:spMk id="6" creationId="{F8099990-1DD3-4E89-9D70-05BD9123C634}"/>
          </ac:spMkLst>
        </pc:spChg>
        <pc:picChg chg="add mod">
          <ac:chgData name="Jenna Henkel" userId="966ade77-59de-4fb0-a61c-9a59b00f07f6" providerId="ADAL" clId="{C0F42C73-9D78-4F9B-B15F-57DA233B3C45}" dt="2023-05-24T17:43:58.211" v="1287" actId="1076"/>
          <ac:picMkLst>
            <pc:docMk/>
            <pc:sldMk cId="471428873" sldId="297"/>
            <ac:picMk id="4" creationId="{3DFE4EF8-AF4E-6C86-3288-1B030A8F8F4C}"/>
          </ac:picMkLst>
        </pc:picChg>
      </pc:sldChg>
      <pc:sldChg chg="addSp modSp add mod">
        <pc:chgData name="Jenna Henkel" userId="966ade77-59de-4fb0-a61c-9a59b00f07f6" providerId="ADAL" clId="{C0F42C73-9D78-4F9B-B15F-57DA233B3C45}" dt="2023-05-24T17:44:41.676" v="1298" actId="20577"/>
        <pc:sldMkLst>
          <pc:docMk/>
          <pc:sldMk cId="4117080581" sldId="298"/>
        </pc:sldMkLst>
        <pc:spChg chg="mod">
          <ac:chgData name="Jenna Henkel" userId="966ade77-59de-4fb0-a61c-9a59b00f07f6" providerId="ADAL" clId="{C0F42C73-9D78-4F9B-B15F-57DA233B3C45}" dt="2023-05-24T17:44:41.676" v="1298" actId="20577"/>
          <ac:spMkLst>
            <pc:docMk/>
            <pc:sldMk cId="4117080581" sldId="298"/>
            <ac:spMk id="3" creationId="{87743703-0EC9-4145-B5DE-3F00E9A5F414}"/>
          </ac:spMkLst>
        </pc:spChg>
        <pc:spChg chg="add mod">
          <ac:chgData name="Jenna Henkel" userId="966ade77-59de-4fb0-a61c-9a59b00f07f6" providerId="ADAL" clId="{C0F42C73-9D78-4F9B-B15F-57DA233B3C45}" dt="2023-05-24T17:44:25.355" v="1291" actId="1076"/>
          <ac:spMkLst>
            <pc:docMk/>
            <pc:sldMk cId="4117080581" sldId="298"/>
            <ac:spMk id="5" creationId="{56EB37F9-1CB2-AAD0-39B3-9B3C7103047C}"/>
          </ac:spMkLst>
        </pc:spChg>
        <pc:spChg chg="mod">
          <ac:chgData name="Jenna Henkel" userId="966ade77-59de-4fb0-a61c-9a59b00f07f6" providerId="ADAL" clId="{C0F42C73-9D78-4F9B-B15F-57DA233B3C45}" dt="2023-05-24T17:16:50.189" v="1017" actId="20577"/>
          <ac:spMkLst>
            <pc:docMk/>
            <pc:sldMk cId="4117080581" sldId="298"/>
            <ac:spMk id="6" creationId="{F8099990-1DD3-4E89-9D70-05BD9123C634}"/>
          </ac:spMkLst>
        </pc:spChg>
        <pc:picChg chg="add mod">
          <ac:chgData name="Jenna Henkel" userId="966ade77-59de-4fb0-a61c-9a59b00f07f6" providerId="ADAL" clId="{C0F42C73-9D78-4F9B-B15F-57DA233B3C45}" dt="2023-05-24T17:44:22.380" v="1290" actId="1076"/>
          <ac:picMkLst>
            <pc:docMk/>
            <pc:sldMk cId="4117080581" sldId="298"/>
            <ac:picMk id="4" creationId="{68A0761D-FD7C-BD83-F2AD-3D821188EDFE}"/>
          </ac:picMkLst>
        </pc:picChg>
      </pc:sldChg>
    </pc:docChg>
  </pc:docChgLst>
  <pc:docChgLst>
    <pc:chgData name="Jenna Henkel" userId="966ade77-59de-4fb0-a61c-9a59b00f07f6" providerId="ADAL" clId="{1E7AA045-1F0F-4EE9-BA00-E98C1E6F34E6}"/>
    <pc:docChg chg="undo custSel modSld">
      <pc:chgData name="Jenna Henkel" userId="966ade77-59de-4fb0-a61c-9a59b00f07f6" providerId="ADAL" clId="{1E7AA045-1F0F-4EE9-BA00-E98C1E6F34E6}" dt="2023-04-05T20:32:10.607" v="1907" actId="14100"/>
      <pc:docMkLst>
        <pc:docMk/>
      </pc:docMkLst>
      <pc:sldChg chg="delSp modSp mod">
        <pc:chgData name="Jenna Henkel" userId="966ade77-59de-4fb0-a61c-9a59b00f07f6" providerId="ADAL" clId="{1E7AA045-1F0F-4EE9-BA00-E98C1E6F34E6}" dt="2023-04-05T18:13:47.638" v="41" actId="478"/>
        <pc:sldMkLst>
          <pc:docMk/>
          <pc:sldMk cId="760606181" sldId="256"/>
        </pc:sldMkLst>
        <pc:spChg chg="mod">
          <ac:chgData name="Jenna Henkel" userId="966ade77-59de-4fb0-a61c-9a59b00f07f6" providerId="ADAL" clId="{1E7AA045-1F0F-4EE9-BA00-E98C1E6F34E6}" dt="2023-04-05T18:13:40.295" v="40" actId="20577"/>
          <ac:spMkLst>
            <pc:docMk/>
            <pc:sldMk cId="760606181" sldId="256"/>
            <ac:spMk id="6" creationId="{F8099990-1DD3-4E89-9D70-05BD9123C634}"/>
          </ac:spMkLst>
        </pc:spChg>
        <pc:picChg chg="del">
          <ac:chgData name="Jenna Henkel" userId="966ade77-59de-4fb0-a61c-9a59b00f07f6" providerId="ADAL" clId="{1E7AA045-1F0F-4EE9-BA00-E98C1E6F34E6}" dt="2023-04-05T18:13:47.638" v="41" actId="478"/>
          <ac:picMkLst>
            <pc:docMk/>
            <pc:sldMk cId="760606181" sldId="256"/>
            <ac:picMk id="3" creationId="{F000211D-C95D-4F0B-8B13-7FE34C4A7366}"/>
          </ac:picMkLst>
        </pc:picChg>
      </pc:sldChg>
      <pc:sldChg chg="modSp mod">
        <pc:chgData name="Jenna Henkel" userId="966ade77-59de-4fb0-a61c-9a59b00f07f6" providerId="ADAL" clId="{1E7AA045-1F0F-4EE9-BA00-E98C1E6F34E6}" dt="2023-04-05T18:26:39.976" v="50" actId="15"/>
        <pc:sldMkLst>
          <pc:docMk/>
          <pc:sldMk cId="3974847816" sldId="258"/>
        </pc:sldMkLst>
        <pc:spChg chg="mod">
          <ac:chgData name="Jenna Henkel" userId="966ade77-59de-4fb0-a61c-9a59b00f07f6" providerId="ADAL" clId="{1E7AA045-1F0F-4EE9-BA00-E98C1E6F34E6}" dt="2023-04-05T18:26:39.976" v="50" actId="15"/>
          <ac:spMkLst>
            <pc:docMk/>
            <pc:sldMk cId="3974847816" sldId="258"/>
            <ac:spMk id="3" creationId="{8745A40E-015E-4A79-806B-EACDD0B6D65C}"/>
          </ac:spMkLst>
        </pc:spChg>
      </pc:sldChg>
      <pc:sldChg chg="modSp mod">
        <pc:chgData name="Jenna Henkel" userId="966ade77-59de-4fb0-a61c-9a59b00f07f6" providerId="ADAL" clId="{1E7AA045-1F0F-4EE9-BA00-E98C1E6F34E6}" dt="2023-04-05T19:30:03.906" v="994" actId="1076"/>
        <pc:sldMkLst>
          <pc:docMk/>
          <pc:sldMk cId="4122409223" sldId="260"/>
        </pc:sldMkLst>
        <pc:spChg chg="mod">
          <ac:chgData name="Jenna Henkel" userId="966ade77-59de-4fb0-a61c-9a59b00f07f6" providerId="ADAL" clId="{1E7AA045-1F0F-4EE9-BA00-E98C1E6F34E6}" dt="2023-04-05T19:28:57.652" v="991" actId="20577"/>
          <ac:spMkLst>
            <pc:docMk/>
            <pc:sldMk cId="4122409223" sldId="260"/>
            <ac:spMk id="4" creationId="{CD0BAE96-2A08-4619-B98C-14D3DF82A9C8}"/>
          </ac:spMkLst>
        </pc:spChg>
        <pc:spChg chg="mod">
          <ac:chgData name="Jenna Henkel" userId="966ade77-59de-4fb0-a61c-9a59b00f07f6" providerId="ADAL" clId="{1E7AA045-1F0F-4EE9-BA00-E98C1E6F34E6}" dt="2023-04-05T19:28:27.722" v="960" actId="20577"/>
          <ac:spMkLst>
            <pc:docMk/>
            <pc:sldMk cId="4122409223" sldId="260"/>
            <ac:spMk id="6" creationId="{F8099990-1DD3-4E89-9D70-05BD9123C634}"/>
          </ac:spMkLst>
        </pc:spChg>
        <pc:picChg chg="mod">
          <ac:chgData name="Jenna Henkel" userId="966ade77-59de-4fb0-a61c-9a59b00f07f6" providerId="ADAL" clId="{1E7AA045-1F0F-4EE9-BA00-E98C1E6F34E6}" dt="2023-04-05T19:30:03.906" v="994" actId="1076"/>
          <ac:picMkLst>
            <pc:docMk/>
            <pc:sldMk cId="4122409223" sldId="260"/>
            <ac:picMk id="2051" creationId="{8E1E0A11-01E2-4630-885F-8CD7D4DA0302}"/>
          </ac:picMkLst>
        </pc:picChg>
      </pc:sldChg>
      <pc:sldChg chg="delSp modSp mod">
        <pc:chgData name="Jenna Henkel" userId="966ade77-59de-4fb0-a61c-9a59b00f07f6" providerId="ADAL" clId="{1E7AA045-1F0F-4EE9-BA00-E98C1E6F34E6}" dt="2023-04-05T20:32:10.607" v="1907" actId="14100"/>
        <pc:sldMkLst>
          <pc:docMk/>
          <pc:sldMk cId="3897113776" sldId="267"/>
        </pc:sldMkLst>
        <pc:spChg chg="mod">
          <ac:chgData name="Jenna Henkel" userId="966ade77-59de-4fb0-a61c-9a59b00f07f6" providerId="ADAL" clId="{1E7AA045-1F0F-4EE9-BA00-E98C1E6F34E6}" dt="2023-04-05T20:32:10.607" v="1907" actId="14100"/>
          <ac:spMkLst>
            <pc:docMk/>
            <pc:sldMk cId="3897113776" sldId="267"/>
            <ac:spMk id="5" creationId="{4F41BEA3-20C6-4386-820D-84AD6FCB7763}"/>
          </ac:spMkLst>
        </pc:spChg>
        <pc:spChg chg="del mod">
          <ac:chgData name="Jenna Henkel" userId="966ade77-59de-4fb0-a61c-9a59b00f07f6" providerId="ADAL" clId="{1E7AA045-1F0F-4EE9-BA00-E98C1E6F34E6}" dt="2023-04-05T20:32:00.406" v="1905" actId="478"/>
          <ac:spMkLst>
            <pc:docMk/>
            <pc:sldMk cId="3897113776" sldId="267"/>
            <ac:spMk id="8" creationId="{0CA4205A-60D2-4251-BB6C-9CF6A71105AA}"/>
          </ac:spMkLst>
        </pc:spChg>
        <pc:picChg chg="mod">
          <ac:chgData name="Jenna Henkel" userId="966ade77-59de-4fb0-a61c-9a59b00f07f6" providerId="ADAL" clId="{1E7AA045-1F0F-4EE9-BA00-E98C1E6F34E6}" dt="2023-04-05T20:32:06.140" v="1906" actId="1076"/>
          <ac:picMkLst>
            <pc:docMk/>
            <pc:sldMk cId="3897113776" sldId="267"/>
            <ac:picMk id="3" creationId="{BEE35B0F-8EB9-4CB9-8E65-BE5D0B88D996}"/>
          </ac:picMkLst>
        </pc:picChg>
      </pc:sldChg>
      <pc:sldChg chg="addSp delSp modSp mod">
        <pc:chgData name="Jenna Henkel" userId="966ade77-59de-4fb0-a61c-9a59b00f07f6" providerId="ADAL" clId="{1E7AA045-1F0F-4EE9-BA00-E98C1E6F34E6}" dt="2023-04-05T19:46:49.827" v="1584" actId="478"/>
        <pc:sldMkLst>
          <pc:docMk/>
          <pc:sldMk cId="2956170514" sldId="273"/>
        </pc:sldMkLst>
        <pc:spChg chg="add del mod">
          <ac:chgData name="Jenna Henkel" userId="966ade77-59de-4fb0-a61c-9a59b00f07f6" providerId="ADAL" clId="{1E7AA045-1F0F-4EE9-BA00-E98C1E6F34E6}" dt="2023-04-05T19:46:46.793" v="1583" actId="478"/>
          <ac:spMkLst>
            <pc:docMk/>
            <pc:sldMk cId="2956170514" sldId="273"/>
            <ac:spMk id="2" creationId="{0B568758-7420-29AB-AC24-E4F47F53A1A8}"/>
          </ac:spMkLst>
        </pc:spChg>
        <pc:spChg chg="add del mod">
          <ac:chgData name="Jenna Henkel" userId="966ade77-59de-4fb0-a61c-9a59b00f07f6" providerId="ADAL" clId="{1E7AA045-1F0F-4EE9-BA00-E98C1E6F34E6}" dt="2023-04-05T19:46:49.827" v="1584" actId="478"/>
          <ac:spMkLst>
            <pc:docMk/>
            <pc:sldMk cId="2956170514" sldId="273"/>
            <ac:spMk id="3" creationId="{0172F926-AD87-8A96-DE9A-DF3EADEA8AF6}"/>
          </ac:spMkLst>
        </pc:spChg>
        <pc:spChg chg="mod">
          <ac:chgData name="Jenna Henkel" userId="966ade77-59de-4fb0-a61c-9a59b00f07f6" providerId="ADAL" clId="{1E7AA045-1F0F-4EE9-BA00-E98C1E6F34E6}" dt="2023-04-05T19:45:22.551" v="1580" actId="14100"/>
          <ac:spMkLst>
            <pc:docMk/>
            <pc:sldMk cId="2956170514" sldId="273"/>
            <ac:spMk id="5" creationId="{4F41BEA3-20C6-4386-820D-84AD6FCB7763}"/>
          </ac:spMkLst>
        </pc:spChg>
        <pc:spChg chg="mod">
          <ac:chgData name="Jenna Henkel" userId="966ade77-59de-4fb0-a61c-9a59b00f07f6" providerId="ADAL" clId="{1E7AA045-1F0F-4EE9-BA00-E98C1E6F34E6}" dt="2023-04-05T19:44:03.657" v="1519" actId="20577"/>
          <ac:spMkLst>
            <pc:docMk/>
            <pc:sldMk cId="2956170514" sldId="273"/>
            <ac:spMk id="6" creationId="{F8099990-1DD3-4E89-9D70-05BD9123C634}"/>
          </ac:spMkLst>
        </pc:spChg>
        <pc:picChg chg="mod">
          <ac:chgData name="Jenna Henkel" userId="966ade77-59de-4fb0-a61c-9a59b00f07f6" providerId="ADAL" clId="{1E7AA045-1F0F-4EE9-BA00-E98C1E6F34E6}" dt="2023-04-05T19:46:42.365" v="1582" actId="14826"/>
          <ac:picMkLst>
            <pc:docMk/>
            <pc:sldMk cId="2956170514" sldId="273"/>
            <ac:picMk id="9" creationId="{E8F27EF8-C953-4758-AD32-ED587EE0A8CC}"/>
          </ac:picMkLst>
        </pc:picChg>
      </pc:sldChg>
      <pc:sldChg chg="delSp modSp mod">
        <pc:chgData name="Jenna Henkel" userId="966ade77-59de-4fb0-a61c-9a59b00f07f6" providerId="ADAL" clId="{1E7AA045-1F0F-4EE9-BA00-E98C1E6F34E6}" dt="2023-04-05T19:47:44.075" v="1608" actId="1076"/>
        <pc:sldMkLst>
          <pc:docMk/>
          <pc:sldMk cId="3886474236" sldId="274"/>
        </pc:sldMkLst>
        <pc:spChg chg="mod">
          <ac:chgData name="Jenna Henkel" userId="966ade77-59de-4fb0-a61c-9a59b00f07f6" providerId="ADAL" clId="{1E7AA045-1F0F-4EE9-BA00-E98C1E6F34E6}" dt="2023-04-05T19:47:44.075" v="1608" actId="1076"/>
          <ac:spMkLst>
            <pc:docMk/>
            <pc:sldMk cId="3886474236" sldId="274"/>
            <ac:spMk id="8" creationId="{167AC2F5-8A77-4603-A63B-AC0555D661E3}"/>
          </ac:spMkLst>
        </pc:spChg>
        <pc:picChg chg="del">
          <ac:chgData name="Jenna Henkel" userId="966ade77-59de-4fb0-a61c-9a59b00f07f6" providerId="ADAL" clId="{1E7AA045-1F0F-4EE9-BA00-E98C1E6F34E6}" dt="2023-04-05T19:47:15.743" v="1585" actId="478"/>
          <ac:picMkLst>
            <pc:docMk/>
            <pc:sldMk cId="3886474236" sldId="274"/>
            <ac:picMk id="9" creationId="{53997A41-AC61-4D3B-A386-8DA987623C1B}"/>
          </ac:picMkLst>
        </pc:picChg>
      </pc:sldChg>
      <pc:sldChg chg="addSp delSp modSp mod">
        <pc:chgData name="Jenna Henkel" userId="966ade77-59de-4fb0-a61c-9a59b00f07f6" providerId="ADAL" clId="{1E7AA045-1F0F-4EE9-BA00-E98C1E6F34E6}" dt="2023-04-05T19:43:41.009" v="1501" actId="20577"/>
        <pc:sldMkLst>
          <pc:docMk/>
          <pc:sldMk cId="662192027" sldId="281"/>
        </pc:sldMkLst>
        <pc:spChg chg="mod">
          <ac:chgData name="Jenna Henkel" userId="966ade77-59de-4fb0-a61c-9a59b00f07f6" providerId="ADAL" clId="{1E7AA045-1F0F-4EE9-BA00-E98C1E6F34E6}" dt="2023-04-05T19:43:41.009" v="1501" actId="20577"/>
          <ac:spMkLst>
            <pc:docMk/>
            <pc:sldMk cId="662192027" sldId="281"/>
            <ac:spMk id="4" creationId="{CD0BAE96-2A08-4619-B98C-14D3DF82A9C8}"/>
          </ac:spMkLst>
        </pc:spChg>
        <pc:spChg chg="mod">
          <ac:chgData name="Jenna Henkel" userId="966ade77-59de-4fb0-a61c-9a59b00f07f6" providerId="ADAL" clId="{1E7AA045-1F0F-4EE9-BA00-E98C1E6F34E6}" dt="2023-04-05T19:32:02.178" v="1020" actId="20577"/>
          <ac:spMkLst>
            <pc:docMk/>
            <pc:sldMk cId="662192027" sldId="281"/>
            <ac:spMk id="6" creationId="{F8099990-1DD3-4E89-9D70-05BD9123C634}"/>
          </ac:spMkLst>
        </pc:spChg>
        <pc:spChg chg="del">
          <ac:chgData name="Jenna Henkel" userId="966ade77-59de-4fb0-a61c-9a59b00f07f6" providerId="ADAL" clId="{1E7AA045-1F0F-4EE9-BA00-E98C1E6F34E6}" dt="2023-04-05T19:33:16.590" v="1092" actId="478"/>
          <ac:spMkLst>
            <pc:docMk/>
            <pc:sldMk cId="662192027" sldId="281"/>
            <ac:spMk id="7" creationId="{16774740-BCC1-4A3F-A55D-B7DC1A54DCF7}"/>
          </ac:spMkLst>
        </pc:spChg>
        <pc:picChg chg="del">
          <ac:chgData name="Jenna Henkel" userId="966ade77-59de-4fb0-a61c-9a59b00f07f6" providerId="ADAL" clId="{1E7AA045-1F0F-4EE9-BA00-E98C1E6F34E6}" dt="2023-04-05T19:33:14.480" v="1091" actId="478"/>
          <ac:picMkLst>
            <pc:docMk/>
            <pc:sldMk cId="662192027" sldId="281"/>
            <ac:picMk id="3" creationId="{4E97FD57-2491-490E-B556-07B8CC9FC6AD}"/>
          </ac:picMkLst>
        </pc:picChg>
        <pc:picChg chg="add mod">
          <ac:chgData name="Jenna Henkel" userId="966ade77-59de-4fb0-a61c-9a59b00f07f6" providerId="ADAL" clId="{1E7AA045-1F0F-4EE9-BA00-E98C1E6F34E6}" dt="2023-04-05T19:33:24.133" v="1095" actId="14100"/>
          <ac:picMkLst>
            <pc:docMk/>
            <pc:sldMk cId="662192027" sldId="281"/>
            <ac:picMk id="5" creationId="{F0AEDABF-8D43-8CC7-F792-72FB77D22422}"/>
          </ac:picMkLst>
        </pc:picChg>
      </pc:sldChg>
      <pc:sldChg chg="delSp modSp mod">
        <pc:chgData name="Jenna Henkel" userId="966ade77-59de-4fb0-a61c-9a59b00f07f6" providerId="ADAL" clId="{1E7AA045-1F0F-4EE9-BA00-E98C1E6F34E6}" dt="2023-04-05T18:34:22.055" v="150" actId="20577"/>
        <pc:sldMkLst>
          <pc:docMk/>
          <pc:sldMk cId="3962026075" sldId="282"/>
        </pc:sldMkLst>
        <pc:spChg chg="mod">
          <ac:chgData name="Jenna Henkel" userId="966ade77-59de-4fb0-a61c-9a59b00f07f6" providerId="ADAL" clId="{1E7AA045-1F0F-4EE9-BA00-E98C1E6F34E6}" dt="2023-04-05T18:32:40.498" v="130" actId="14100"/>
          <ac:spMkLst>
            <pc:docMk/>
            <pc:sldMk cId="3962026075" sldId="282"/>
            <ac:spMk id="3" creationId="{87743703-0EC9-4145-B5DE-3F00E9A5F414}"/>
          </ac:spMkLst>
        </pc:spChg>
        <pc:spChg chg="mod">
          <ac:chgData name="Jenna Henkel" userId="966ade77-59de-4fb0-a61c-9a59b00f07f6" providerId="ADAL" clId="{1E7AA045-1F0F-4EE9-BA00-E98C1E6F34E6}" dt="2023-04-05T18:34:22.055" v="150" actId="20577"/>
          <ac:spMkLst>
            <pc:docMk/>
            <pc:sldMk cId="3962026075" sldId="282"/>
            <ac:spMk id="6" creationId="{F8099990-1DD3-4E89-9D70-05BD9123C634}"/>
          </ac:spMkLst>
        </pc:spChg>
        <pc:spChg chg="del">
          <ac:chgData name="Jenna Henkel" userId="966ade77-59de-4fb0-a61c-9a59b00f07f6" providerId="ADAL" clId="{1E7AA045-1F0F-4EE9-BA00-E98C1E6F34E6}" dt="2023-04-05T18:33:56.299" v="131" actId="14826"/>
          <ac:spMkLst>
            <pc:docMk/>
            <pc:sldMk cId="3962026075" sldId="282"/>
            <ac:spMk id="10" creationId="{E914C742-A9BE-4E27-8F02-7939EACB5A3D}"/>
          </ac:spMkLst>
        </pc:spChg>
        <pc:picChg chg="mod">
          <ac:chgData name="Jenna Henkel" userId="966ade77-59de-4fb0-a61c-9a59b00f07f6" providerId="ADAL" clId="{1E7AA045-1F0F-4EE9-BA00-E98C1E6F34E6}" dt="2023-04-05T18:33:56.299" v="131" actId="14826"/>
          <ac:picMkLst>
            <pc:docMk/>
            <pc:sldMk cId="3962026075" sldId="282"/>
            <ac:picMk id="9" creationId="{57DD35A2-8E4D-479A-B769-E279EE822CC8}"/>
          </ac:picMkLst>
        </pc:picChg>
      </pc:sldChg>
      <pc:sldChg chg="addSp delSp modSp mod">
        <pc:chgData name="Jenna Henkel" userId="966ade77-59de-4fb0-a61c-9a59b00f07f6" providerId="ADAL" clId="{1E7AA045-1F0F-4EE9-BA00-E98C1E6F34E6}" dt="2023-04-05T19:30:30.696" v="1014" actId="20577"/>
        <pc:sldMkLst>
          <pc:docMk/>
          <pc:sldMk cId="2975704217" sldId="283"/>
        </pc:sldMkLst>
        <pc:spChg chg="mod">
          <ac:chgData name="Jenna Henkel" userId="966ade77-59de-4fb0-a61c-9a59b00f07f6" providerId="ADAL" clId="{1E7AA045-1F0F-4EE9-BA00-E98C1E6F34E6}" dt="2023-04-05T18:28:07.912" v="67" actId="1076"/>
          <ac:spMkLst>
            <pc:docMk/>
            <pc:sldMk cId="2975704217" sldId="283"/>
            <ac:spMk id="3" creationId="{8745A40E-015E-4A79-806B-EACDD0B6D65C}"/>
          </ac:spMkLst>
        </pc:spChg>
        <pc:spChg chg="del">
          <ac:chgData name="Jenna Henkel" userId="966ade77-59de-4fb0-a61c-9a59b00f07f6" providerId="ADAL" clId="{1E7AA045-1F0F-4EE9-BA00-E98C1E6F34E6}" dt="2023-04-05T18:27:21.553" v="55" actId="478"/>
          <ac:spMkLst>
            <pc:docMk/>
            <pc:sldMk cId="2975704217" sldId="283"/>
            <ac:spMk id="5" creationId="{41512A59-E70D-4AE9-A7BF-2F944593BE72}"/>
          </ac:spMkLst>
        </pc:spChg>
        <pc:spChg chg="mod">
          <ac:chgData name="Jenna Henkel" userId="966ade77-59de-4fb0-a61c-9a59b00f07f6" providerId="ADAL" clId="{1E7AA045-1F0F-4EE9-BA00-E98C1E6F34E6}" dt="2023-04-05T19:30:30.696" v="1014" actId="20577"/>
          <ac:spMkLst>
            <pc:docMk/>
            <pc:sldMk cId="2975704217" sldId="283"/>
            <ac:spMk id="6" creationId="{F8099990-1DD3-4E89-9D70-05BD9123C634}"/>
          </ac:spMkLst>
        </pc:spChg>
        <pc:picChg chg="del">
          <ac:chgData name="Jenna Henkel" userId="966ade77-59de-4fb0-a61c-9a59b00f07f6" providerId="ADAL" clId="{1E7AA045-1F0F-4EE9-BA00-E98C1E6F34E6}" dt="2023-04-05T18:27:21.553" v="55" actId="478"/>
          <ac:picMkLst>
            <pc:docMk/>
            <pc:sldMk cId="2975704217" sldId="283"/>
            <ac:picMk id="4" creationId="{6BFADD62-F600-48D5-BC36-784971AB59AC}"/>
          </ac:picMkLst>
        </pc:picChg>
        <pc:picChg chg="add mod">
          <ac:chgData name="Jenna Henkel" userId="966ade77-59de-4fb0-a61c-9a59b00f07f6" providerId="ADAL" clId="{1E7AA045-1F0F-4EE9-BA00-E98C1E6F34E6}" dt="2023-04-05T18:29:48.172" v="71" actId="1076"/>
          <ac:picMkLst>
            <pc:docMk/>
            <pc:sldMk cId="2975704217" sldId="283"/>
            <ac:picMk id="7" creationId="{640F4D94-0068-F88C-C09C-D6BC7A85875F}"/>
          </ac:picMkLst>
        </pc:picChg>
      </pc:sldChg>
      <pc:sldChg chg="delSp modSp mod">
        <pc:chgData name="Jenna Henkel" userId="966ade77-59de-4fb0-a61c-9a59b00f07f6" providerId="ADAL" clId="{1E7AA045-1F0F-4EE9-BA00-E98C1E6F34E6}" dt="2023-04-05T18:58:23.683" v="448" actId="478"/>
        <pc:sldMkLst>
          <pc:docMk/>
          <pc:sldMk cId="1511151929" sldId="284"/>
        </pc:sldMkLst>
        <pc:spChg chg="mod">
          <ac:chgData name="Jenna Henkel" userId="966ade77-59de-4fb0-a61c-9a59b00f07f6" providerId="ADAL" clId="{1E7AA045-1F0F-4EE9-BA00-E98C1E6F34E6}" dt="2023-04-05T18:57:55.016" v="446" actId="14100"/>
          <ac:spMkLst>
            <pc:docMk/>
            <pc:sldMk cId="1511151929" sldId="284"/>
            <ac:spMk id="3" creationId="{87743703-0EC9-4145-B5DE-3F00E9A5F414}"/>
          </ac:spMkLst>
        </pc:spChg>
        <pc:spChg chg="del mod">
          <ac:chgData name="Jenna Henkel" userId="966ade77-59de-4fb0-a61c-9a59b00f07f6" providerId="ADAL" clId="{1E7AA045-1F0F-4EE9-BA00-E98C1E6F34E6}" dt="2023-04-05T18:58:23.683" v="448" actId="478"/>
          <ac:spMkLst>
            <pc:docMk/>
            <pc:sldMk cId="1511151929" sldId="284"/>
            <ac:spMk id="7" creationId="{AEC2D32D-7AAF-4163-80AB-A31E0F25EFA4}"/>
          </ac:spMkLst>
        </pc:spChg>
        <pc:picChg chg="mod">
          <ac:chgData name="Jenna Henkel" userId="966ade77-59de-4fb0-a61c-9a59b00f07f6" providerId="ADAL" clId="{1E7AA045-1F0F-4EE9-BA00-E98C1E6F34E6}" dt="2023-04-05T18:58:18.057" v="447" actId="14826"/>
          <ac:picMkLst>
            <pc:docMk/>
            <pc:sldMk cId="1511151929" sldId="284"/>
            <ac:picMk id="5" creationId="{17F015FF-F669-4AD4-8CFB-739852344009}"/>
          </ac:picMkLst>
        </pc:picChg>
      </pc:sldChg>
      <pc:sldChg chg="addSp delSp modSp mod">
        <pc:chgData name="Jenna Henkel" userId="966ade77-59de-4fb0-a61c-9a59b00f07f6" providerId="ADAL" clId="{1E7AA045-1F0F-4EE9-BA00-E98C1E6F34E6}" dt="2023-04-05T18:44:53.712" v="328" actId="1076"/>
        <pc:sldMkLst>
          <pc:docMk/>
          <pc:sldMk cId="3770434326" sldId="285"/>
        </pc:sldMkLst>
        <pc:spChg chg="add del">
          <ac:chgData name="Jenna Henkel" userId="966ade77-59de-4fb0-a61c-9a59b00f07f6" providerId="ADAL" clId="{1E7AA045-1F0F-4EE9-BA00-E98C1E6F34E6}" dt="2023-04-05T18:37:19.310" v="303" actId="478"/>
          <ac:spMkLst>
            <pc:docMk/>
            <pc:sldMk cId="3770434326" sldId="285"/>
            <ac:spMk id="2" creationId="{FFDCB382-3969-49F7-80F8-E8E8D9F30F13}"/>
          </ac:spMkLst>
        </pc:spChg>
        <pc:spChg chg="mod">
          <ac:chgData name="Jenna Henkel" userId="966ade77-59de-4fb0-a61c-9a59b00f07f6" providerId="ADAL" clId="{1E7AA045-1F0F-4EE9-BA00-E98C1E6F34E6}" dt="2023-04-05T18:36:44.700" v="301" actId="20577"/>
          <ac:spMkLst>
            <pc:docMk/>
            <pc:sldMk cId="3770434326" sldId="285"/>
            <ac:spMk id="3" creationId="{87743703-0EC9-4145-B5DE-3F00E9A5F414}"/>
          </ac:spMkLst>
        </pc:spChg>
        <pc:spChg chg="mod">
          <ac:chgData name="Jenna Henkel" userId="966ade77-59de-4fb0-a61c-9a59b00f07f6" providerId="ADAL" clId="{1E7AA045-1F0F-4EE9-BA00-E98C1E6F34E6}" dt="2023-04-05T18:34:45.318" v="170" actId="20577"/>
          <ac:spMkLst>
            <pc:docMk/>
            <pc:sldMk cId="3770434326" sldId="285"/>
            <ac:spMk id="6" creationId="{F8099990-1DD3-4E89-9D70-05BD9123C634}"/>
          </ac:spMkLst>
        </pc:spChg>
        <pc:spChg chg="add del mod">
          <ac:chgData name="Jenna Henkel" userId="966ade77-59de-4fb0-a61c-9a59b00f07f6" providerId="ADAL" clId="{1E7AA045-1F0F-4EE9-BA00-E98C1E6F34E6}" dt="2023-04-05T18:44:09.616" v="325" actId="478"/>
          <ac:spMkLst>
            <pc:docMk/>
            <pc:sldMk cId="3770434326" sldId="285"/>
            <ac:spMk id="9" creationId="{B39A9809-DF87-798B-3925-A8D4B1B48CC6}"/>
          </ac:spMkLst>
        </pc:spChg>
        <pc:spChg chg="add del mod">
          <ac:chgData name="Jenna Henkel" userId="966ade77-59de-4fb0-a61c-9a59b00f07f6" providerId="ADAL" clId="{1E7AA045-1F0F-4EE9-BA00-E98C1E6F34E6}" dt="2023-04-05T18:43:33.660" v="322" actId="478"/>
          <ac:spMkLst>
            <pc:docMk/>
            <pc:sldMk cId="3770434326" sldId="285"/>
            <ac:spMk id="12" creationId="{A8EB9027-CF96-1D4C-ED04-E6D46798065C}"/>
          </ac:spMkLst>
        </pc:spChg>
        <pc:picChg chg="add mod">
          <ac:chgData name="Jenna Henkel" userId="966ade77-59de-4fb0-a61c-9a59b00f07f6" providerId="ADAL" clId="{1E7AA045-1F0F-4EE9-BA00-E98C1E6F34E6}" dt="2023-04-05T18:44:32.373" v="326" actId="1076"/>
          <ac:picMkLst>
            <pc:docMk/>
            <pc:sldMk cId="3770434326" sldId="285"/>
            <ac:picMk id="5" creationId="{DB3C29CF-9A4D-D707-84DB-6CDD996C01F2}"/>
          </ac:picMkLst>
        </pc:picChg>
        <pc:picChg chg="add mod">
          <ac:chgData name="Jenna Henkel" userId="966ade77-59de-4fb0-a61c-9a59b00f07f6" providerId="ADAL" clId="{1E7AA045-1F0F-4EE9-BA00-E98C1E6F34E6}" dt="2023-04-05T18:44:53.712" v="328" actId="1076"/>
          <ac:picMkLst>
            <pc:docMk/>
            <pc:sldMk cId="3770434326" sldId="285"/>
            <ac:picMk id="8" creationId="{FF8E47DC-3E79-8F9A-A456-34A52CC933D0}"/>
          </ac:picMkLst>
        </pc:picChg>
        <pc:picChg chg="add del mod">
          <ac:chgData name="Jenna Henkel" userId="966ade77-59de-4fb0-a61c-9a59b00f07f6" providerId="ADAL" clId="{1E7AA045-1F0F-4EE9-BA00-E98C1E6F34E6}" dt="2023-04-05T18:44:42.253" v="327" actId="1076"/>
          <ac:picMkLst>
            <pc:docMk/>
            <pc:sldMk cId="3770434326" sldId="285"/>
            <ac:picMk id="11" creationId="{F99A3FB7-BA74-625A-B508-4ABEC81581EE}"/>
          </ac:picMkLst>
        </pc:picChg>
        <pc:picChg chg="add del">
          <ac:chgData name="Jenna Henkel" userId="966ade77-59de-4fb0-a61c-9a59b00f07f6" providerId="ADAL" clId="{1E7AA045-1F0F-4EE9-BA00-E98C1E6F34E6}" dt="2023-04-05T18:37:16.051" v="302" actId="478"/>
          <ac:picMkLst>
            <pc:docMk/>
            <pc:sldMk cId="3770434326" sldId="285"/>
            <ac:picMk id="1026" creationId="{B56EE921-5DD3-42AD-BABC-5E77566B6B5C}"/>
          </ac:picMkLst>
        </pc:picChg>
      </pc:sldChg>
      <pc:sldChg chg="addSp delSp modSp mod">
        <pc:chgData name="Jenna Henkel" userId="966ade77-59de-4fb0-a61c-9a59b00f07f6" providerId="ADAL" clId="{1E7AA045-1F0F-4EE9-BA00-E98C1E6F34E6}" dt="2023-04-05T19:01:39.443" v="935" actId="478"/>
        <pc:sldMkLst>
          <pc:docMk/>
          <pc:sldMk cId="1414691124" sldId="286"/>
        </pc:sldMkLst>
        <pc:spChg chg="add del mod">
          <ac:chgData name="Jenna Henkel" userId="966ade77-59de-4fb0-a61c-9a59b00f07f6" providerId="ADAL" clId="{1E7AA045-1F0F-4EE9-BA00-E98C1E6F34E6}" dt="2023-04-05T19:01:39.443" v="935" actId="478"/>
          <ac:spMkLst>
            <pc:docMk/>
            <pc:sldMk cId="1414691124" sldId="286"/>
            <ac:spMk id="2" creationId="{DFCFE357-DA16-5754-9C61-CEBD14F967C8}"/>
          </ac:spMkLst>
        </pc:spChg>
        <pc:spChg chg="mod">
          <ac:chgData name="Jenna Henkel" userId="966ade77-59de-4fb0-a61c-9a59b00f07f6" providerId="ADAL" clId="{1E7AA045-1F0F-4EE9-BA00-E98C1E6F34E6}" dt="2023-04-05T19:00:56.242" v="933" actId="20577"/>
          <ac:spMkLst>
            <pc:docMk/>
            <pc:sldMk cId="1414691124" sldId="286"/>
            <ac:spMk id="3" creationId="{87743703-0EC9-4145-B5DE-3F00E9A5F414}"/>
          </ac:spMkLst>
        </pc:spChg>
        <pc:picChg chg="mod">
          <ac:chgData name="Jenna Henkel" userId="966ade77-59de-4fb0-a61c-9a59b00f07f6" providerId="ADAL" clId="{1E7AA045-1F0F-4EE9-BA00-E98C1E6F34E6}" dt="2023-04-05T19:01:35.451" v="934" actId="14826"/>
          <ac:picMkLst>
            <pc:docMk/>
            <pc:sldMk cId="1414691124" sldId="286"/>
            <ac:picMk id="1026" creationId="{19856E0F-9621-42B5-8CC9-6A5C0CE40860}"/>
          </ac:picMkLst>
        </pc:picChg>
      </pc:sldChg>
    </pc:docChg>
  </pc:docChgLst>
  <pc:docChgLst>
    <pc:chgData name="Jenna Henkel" userId="966ade77-59de-4fb0-a61c-9a59b00f07f6" providerId="ADAL" clId="{0725EF4C-137F-4E70-870F-3AFEDB98A272}"/>
    <pc:docChg chg="undo custSel addSld delSld modSld sldOrd">
      <pc:chgData name="Jenna Henkel" userId="966ade77-59de-4fb0-a61c-9a59b00f07f6" providerId="ADAL" clId="{0725EF4C-137F-4E70-870F-3AFEDB98A272}" dt="2021-12-20T20:50:56.014" v="2570" actId="1076"/>
      <pc:docMkLst>
        <pc:docMk/>
      </pc:docMkLst>
      <pc:sldChg chg="modSp mod">
        <pc:chgData name="Jenna Henkel" userId="966ade77-59de-4fb0-a61c-9a59b00f07f6" providerId="ADAL" clId="{0725EF4C-137F-4E70-870F-3AFEDB98A272}" dt="2021-12-17T20:58:09.264" v="61" actId="255"/>
        <pc:sldMkLst>
          <pc:docMk/>
          <pc:sldMk cId="760606181" sldId="256"/>
        </pc:sldMkLst>
        <pc:spChg chg="mod">
          <ac:chgData name="Jenna Henkel" userId="966ade77-59de-4fb0-a61c-9a59b00f07f6" providerId="ADAL" clId="{0725EF4C-137F-4E70-870F-3AFEDB98A272}" dt="2021-12-17T20:58:09.264" v="61" actId="255"/>
          <ac:spMkLst>
            <pc:docMk/>
            <pc:sldMk cId="760606181" sldId="256"/>
            <ac:spMk id="6" creationId="{F8099990-1DD3-4E89-9D70-05BD9123C634}"/>
          </ac:spMkLst>
        </pc:spChg>
      </pc:sldChg>
      <pc:sldChg chg="addSp delSp modSp mod modClrScheme chgLayout">
        <pc:chgData name="Jenna Henkel" userId="966ade77-59de-4fb0-a61c-9a59b00f07f6" providerId="ADAL" clId="{0725EF4C-137F-4E70-870F-3AFEDB98A272}" dt="2021-12-17T21:04:30.557" v="229" actId="14100"/>
        <pc:sldMkLst>
          <pc:docMk/>
          <pc:sldMk cId="2820145457" sldId="257"/>
        </pc:sldMkLst>
        <pc:spChg chg="add del mod ord">
          <ac:chgData name="Jenna Henkel" userId="966ade77-59de-4fb0-a61c-9a59b00f07f6" providerId="ADAL" clId="{0725EF4C-137F-4E70-870F-3AFEDB98A272}" dt="2021-12-17T20:59:36.023" v="70" actId="478"/>
          <ac:spMkLst>
            <pc:docMk/>
            <pc:sldMk cId="2820145457" sldId="257"/>
            <ac:spMk id="2" creationId="{826847DA-6B8F-419E-BBBD-D59C4A46223B}"/>
          </ac:spMkLst>
        </pc:spChg>
        <pc:spChg chg="add mod ord">
          <ac:chgData name="Jenna Henkel" userId="966ade77-59de-4fb0-a61c-9a59b00f07f6" providerId="ADAL" clId="{0725EF4C-137F-4E70-870F-3AFEDB98A272}" dt="2021-12-17T21:04:30.557" v="229" actId="14100"/>
          <ac:spMkLst>
            <pc:docMk/>
            <pc:sldMk cId="2820145457" sldId="257"/>
            <ac:spMk id="3" creationId="{87743703-0EC9-4145-B5DE-3F00E9A5F414}"/>
          </ac:spMkLst>
        </pc:spChg>
        <pc:spChg chg="add del mod">
          <ac:chgData name="Jenna Henkel" userId="966ade77-59de-4fb0-a61c-9a59b00f07f6" providerId="ADAL" clId="{0725EF4C-137F-4E70-870F-3AFEDB98A272}" dt="2021-12-17T21:03:14.311" v="162" actId="478"/>
          <ac:spMkLst>
            <pc:docMk/>
            <pc:sldMk cId="2820145457" sldId="257"/>
            <ac:spMk id="8" creationId="{C3357BE2-67BF-447F-A25A-DDF14791F9E9}"/>
          </ac:spMkLst>
        </pc:spChg>
        <pc:picChg chg="del">
          <ac:chgData name="Jenna Henkel" userId="966ade77-59de-4fb0-a61c-9a59b00f07f6" providerId="ADAL" clId="{0725EF4C-137F-4E70-870F-3AFEDB98A272}" dt="2021-12-17T20:59:22.425" v="68" actId="478"/>
          <ac:picMkLst>
            <pc:docMk/>
            <pc:sldMk cId="2820145457" sldId="257"/>
            <ac:picMk id="4" creationId="{1620679B-7CEE-4381-B4E0-FD69125A3C31}"/>
          </ac:picMkLst>
        </pc:picChg>
        <pc:picChg chg="add mod modCrop">
          <ac:chgData name="Jenna Henkel" userId="966ade77-59de-4fb0-a61c-9a59b00f07f6" providerId="ADAL" clId="{0725EF4C-137F-4E70-870F-3AFEDB98A272}" dt="2021-12-17T21:03:47.555" v="168" actId="1076"/>
          <ac:picMkLst>
            <pc:docMk/>
            <pc:sldMk cId="2820145457" sldId="257"/>
            <ac:picMk id="7" creationId="{FCF4625C-4403-4C25-8617-70DB4E07940C}"/>
          </ac:picMkLst>
        </pc:picChg>
      </pc:sldChg>
      <pc:sldChg chg="modSp mod">
        <pc:chgData name="Jenna Henkel" userId="966ade77-59de-4fb0-a61c-9a59b00f07f6" providerId="ADAL" clId="{0725EF4C-137F-4E70-870F-3AFEDB98A272}" dt="2021-12-17T20:58:38.036" v="67" actId="6549"/>
        <pc:sldMkLst>
          <pc:docMk/>
          <pc:sldMk cId="3974847816" sldId="258"/>
        </pc:sldMkLst>
        <pc:spChg chg="mod">
          <ac:chgData name="Jenna Henkel" userId="966ade77-59de-4fb0-a61c-9a59b00f07f6" providerId="ADAL" clId="{0725EF4C-137F-4E70-870F-3AFEDB98A272}" dt="2021-12-17T20:58:38.036" v="67" actId="6549"/>
          <ac:spMkLst>
            <pc:docMk/>
            <pc:sldMk cId="3974847816" sldId="258"/>
            <ac:spMk id="3" creationId="{8745A40E-015E-4A79-806B-EACDD0B6D65C}"/>
          </ac:spMkLst>
        </pc:spChg>
      </pc:sldChg>
      <pc:sldChg chg="addSp delSp modSp mod">
        <pc:chgData name="Jenna Henkel" userId="966ade77-59de-4fb0-a61c-9a59b00f07f6" providerId="ADAL" clId="{0725EF4C-137F-4E70-870F-3AFEDB98A272}" dt="2021-12-17T21:18:24.611" v="619" actId="1076"/>
        <pc:sldMkLst>
          <pc:docMk/>
          <pc:sldMk cId="4122409223" sldId="260"/>
        </pc:sldMkLst>
        <pc:spChg chg="mod">
          <ac:chgData name="Jenna Henkel" userId="966ade77-59de-4fb0-a61c-9a59b00f07f6" providerId="ADAL" clId="{0725EF4C-137F-4E70-870F-3AFEDB98A272}" dt="2021-12-17T21:13:20.475" v="606" actId="20577"/>
          <ac:spMkLst>
            <pc:docMk/>
            <pc:sldMk cId="4122409223" sldId="260"/>
            <ac:spMk id="4" creationId="{CD0BAE96-2A08-4619-B98C-14D3DF82A9C8}"/>
          </ac:spMkLst>
        </pc:spChg>
        <pc:spChg chg="mod">
          <ac:chgData name="Jenna Henkel" userId="966ade77-59de-4fb0-a61c-9a59b00f07f6" providerId="ADAL" clId="{0725EF4C-137F-4E70-870F-3AFEDB98A272}" dt="2021-12-17T21:06:27.175" v="328" actId="20577"/>
          <ac:spMkLst>
            <pc:docMk/>
            <pc:sldMk cId="4122409223" sldId="260"/>
            <ac:spMk id="6" creationId="{F8099990-1DD3-4E89-9D70-05BD9123C634}"/>
          </ac:spMkLst>
        </pc:spChg>
        <pc:spChg chg="add del mod">
          <ac:chgData name="Jenna Henkel" userId="966ade77-59de-4fb0-a61c-9a59b00f07f6" providerId="ADAL" clId="{0725EF4C-137F-4E70-870F-3AFEDB98A272}" dt="2021-12-17T21:17:54.425" v="614" actId="478"/>
          <ac:spMkLst>
            <pc:docMk/>
            <pc:sldMk cId="4122409223" sldId="260"/>
            <ac:spMk id="7" creationId="{C8D4BA05-64C6-45FF-AEF5-F16B94E68C6D}"/>
          </ac:spMkLst>
        </pc:spChg>
        <pc:picChg chg="add del mod modCrop">
          <ac:chgData name="Jenna Henkel" userId="966ade77-59de-4fb0-a61c-9a59b00f07f6" providerId="ADAL" clId="{0725EF4C-137F-4E70-870F-3AFEDB98A272}" dt="2021-12-17T21:17:54.425" v="614" actId="478"/>
          <ac:picMkLst>
            <pc:docMk/>
            <pc:sldMk cId="4122409223" sldId="260"/>
            <ac:picMk id="3" creationId="{63CA80FD-BFA1-44C4-AC59-7D5B60F3C128}"/>
          </ac:picMkLst>
        </pc:picChg>
        <pc:picChg chg="del">
          <ac:chgData name="Jenna Henkel" userId="966ade77-59de-4fb0-a61c-9a59b00f07f6" providerId="ADAL" clId="{0725EF4C-137F-4E70-870F-3AFEDB98A272}" dt="2021-12-17T21:14:56.827" v="610" actId="478"/>
          <ac:picMkLst>
            <pc:docMk/>
            <pc:sldMk cId="4122409223" sldId="260"/>
            <ac:picMk id="5" creationId="{BE630A46-D888-4A23-85EB-942959EF6732}"/>
          </ac:picMkLst>
        </pc:picChg>
        <pc:picChg chg="add mod">
          <ac:chgData name="Jenna Henkel" userId="966ade77-59de-4fb0-a61c-9a59b00f07f6" providerId="ADAL" clId="{0725EF4C-137F-4E70-870F-3AFEDB98A272}" dt="2021-12-17T21:18:24.611" v="619" actId="1076"/>
          <ac:picMkLst>
            <pc:docMk/>
            <pc:sldMk cId="4122409223" sldId="260"/>
            <ac:picMk id="9" creationId="{4ADB9446-A542-45DB-9A3F-EFC7085A4BB6}"/>
          </ac:picMkLst>
        </pc:picChg>
      </pc:sldChg>
      <pc:sldChg chg="del">
        <pc:chgData name="Jenna Henkel" userId="966ade77-59de-4fb0-a61c-9a59b00f07f6" providerId="ADAL" clId="{0725EF4C-137F-4E70-870F-3AFEDB98A272}" dt="2021-12-20T20:19:59.457" v="1102" actId="47"/>
        <pc:sldMkLst>
          <pc:docMk/>
          <pc:sldMk cId="159100125" sldId="263"/>
        </pc:sldMkLst>
      </pc:sldChg>
      <pc:sldChg chg="addSp delSp modSp mod">
        <pc:chgData name="Jenna Henkel" userId="966ade77-59de-4fb0-a61c-9a59b00f07f6" providerId="ADAL" clId="{0725EF4C-137F-4E70-870F-3AFEDB98A272}" dt="2021-12-20T20:43:34.921" v="2436" actId="1076"/>
        <pc:sldMkLst>
          <pc:docMk/>
          <pc:sldMk cId="3897113776" sldId="267"/>
        </pc:sldMkLst>
        <pc:spChg chg="add del mod">
          <ac:chgData name="Jenna Henkel" userId="966ade77-59de-4fb0-a61c-9a59b00f07f6" providerId="ADAL" clId="{0725EF4C-137F-4E70-870F-3AFEDB98A272}" dt="2021-12-20T20:43:28.420" v="2432" actId="931"/>
          <ac:spMkLst>
            <pc:docMk/>
            <pc:sldMk cId="3897113776" sldId="267"/>
            <ac:spMk id="3" creationId="{47EFC1C8-0CE8-4396-962C-42461EE357E5}"/>
          </ac:spMkLst>
        </pc:spChg>
        <pc:spChg chg="mod">
          <ac:chgData name="Jenna Henkel" userId="966ade77-59de-4fb0-a61c-9a59b00f07f6" providerId="ADAL" clId="{0725EF4C-137F-4E70-870F-3AFEDB98A272}" dt="2021-12-20T20:41:35.331" v="2430" actId="20577"/>
          <ac:spMkLst>
            <pc:docMk/>
            <pc:sldMk cId="3897113776" sldId="267"/>
            <ac:spMk id="5" creationId="{4F41BEA3-20C6-4386-820D-84AD6FCB7763}"/>
          </ac:spMkLst>
        </pc:spChg>
        <pc:spChg chg="add del mod">
          <ac:chgData name="Jenna Henkel" userId="966ade77-59de-4fb0-a61c-9a59b00f07f6" providerId="ADAL" clId="{0725EF4C-137F-4E70-870F-3AFEDB98A272}" dt="2021-12-20T20:43:31.580" v="2435" actId="478"/>
          <ac:spMkLst>
            <pc:docMk/>
            <pc:sldMk cId="3897113776" sldId="267"/>
            <ac:spMk id="9" creationId="{2E58E741-668B-4C75-8B7C-FD2BC5B93EB0}"/>
          </ac:spMkLst>
        </pc:spChg>
        <pc:picChg chg="add mod">
          <ac:chgData name="Jenna Henkel" userId="966ade77-59de-4fb0-a61c-9a59b00f07f6" providerId="ADAL" clId="{0725EF4C-137F-4E70-870F-3AFEDB98A272}" dt="2021-12-20T20:43:34.921" v="2436" actId="1076"/>
          <ac:picMkLst>
            <pc:docMk/>
            <pc:sldMk cId="3897113776" sldId="267"/>
            <ac:picMk id="7" creationId="{103CA08D-6703-43E1-9D62-F58C1AAFF4FF}"/>
          </ac:picMkLst>
        </pc:picChg>
        <pc:picChg chg="del">
          <ac:chgData name="Jenna Henkel" userId="966ade77-59de-4fb0-a61c-9a59b00f07f6" providerId="ADAL" clId="{0725EF4C-137F-4E70-870F-3AFEDB98A272}" dt="2021-12-20T20:41:41.468" v="2431" actId="478"/>
          <ac:picMkLst>
            <pc:docMk/>
            <pc:sldMk cId="3897113776" sldId="267"/>
            <ac:picMk id="8" creationId="{57AE3DA9-A67C-4E44-8BD9-30EDF34C4A0C}"/>
          </ac:picMkLst>
        </pc:picChg>
      </pc:sldChg>
      <pc:sldChg chg="del">
        <pc:chgData name="Jenna Henkel" userId="966ade77-59de-4fb0-a61c-9a59b00f07f6" providerId="ADAL" clId="{0725EF4C-137F-4E70-870F-3AFEDB98A272}" dt="2021-12-20T20:19:55.704" v="1101" actId="47"/>
        <pc:sldMkLst>
          <pc:docMk/>
          <pc:sldMk cId="1249541788" sldId="269"/>
        </pc:sldMkLst>
      </pc:sldChg>
      <pc:sldChg chg="addSp delSp modSp mod modClrScheme chgLayout modNotesTx">
        <pc:chgData name="Jenna Henkel" userId="966ade77-59de-4fb0-a61c-9a59b00f07f6" providerId="ADAL" clId="{0725EF4C-137F-4E70-870F-3AFEDB98A272}" dt="2021-12-20T20:45:38.716" v="2517" actId="20577"/>
        <pc:sldMkLst>
          <pc:docMk/>
          <pc:sldMk cId="4263503333" sldId="270"/>
        </pc:sldMkLst>
        <pc:spChg chg="add del mod ord">
          <ac:chgData name="Jenna Henkel" userId="966ade77-59de-4fb0-a61c-9a59b00f07f6" providerId="ADAL" clId="{0725EF4C-137F-4E70-870F-3AFEDB98A272}" dt="2021-12-20T20:21:27.763" v="1143" actId="478"/>
          <ac:spMkLst>
            <pc:docMk/>
            <pc:sldMk cId="4263503333" sldId="270"/>
            <ac:spMk id="2" creationId="{E85D26A1-6929-4280-9A66-23EE7CEB0C1F}"/>
          </ac:spMkLst>
        </pc:spChg>
        <pc:spChg chg="add del mod ord">
          <ac:chgData name="Jenna Henkel" userId="966ade77-59de-4fb0-a61c-9a59b00f07f6" providerId="ADAL" clId="{0725EF4C-137F-4E70-870F-3AFEDB98A272}" dt="2021-12-20T20:21:37.151" v="1145" actId="700"/>
          <ac:spMkLst>
            <pc:docMk/>
            <pc:sldMk cId="4263503333" sldId="270"/>
            <ac:spMk id="3" creationId="{A4E833FC-010B-4828-8902-C1BC191FF20D}"/>
          </ac:spMkLst>
        </pc:spChg>
        <pc:spChg chg="add del mod ord">
          <ac:chgData name="Jenna Henkel" userId="966ade77-59de-4fb0-a61c-9a59b00f07f6" providerId="ADAL" clId="{0725EF4C-137F-4E70-870F-3AFEDB98A272}" dt="2021-12-20T20:21:41.628" v="1146" actId="478"/>
          <ac:spMkLst>
            <pc:docMk/>
            <pc:sldMk cId="4263503333" sldId="270"/>
            <ac:spMk id="5" creationId="{8DEA0AA4-6914-4446-B639-979196A05831}"/>
          </ac:spMkLst>
        </pc:spChg>
        <pc:spChg chg="mod">
          <ac:chgData name="Jenna Henkel" userId="966ade77-59de-4fb0-a61c-9a59b00f07f6" providerId="ADAL" clId="{0725EF4C-137F-4E70-870F-3AFEDB98A272}" dt="2021-12-20T20:21:12.341" v="1137" actId="20577"/>
          <ac:spMkLst>
            <pc:docMk/>
            <pc:sldMk cId="4263503333" sldId="270"/>
            <ac:spMk id="6" creationId="{F8099990-1DD3-4E89-9D70-05BD9123C634}"/>
          </ac:spMkLst>
        </pc:spChg>
        <pc:spChg chg="add mod ord">
          <ac:chgData name="Jenna Henkel" userId="966ade77-59de-4fb0-a61c-9a59b00f07f6" providerId="ADAL" clId="{0725EF4C-137F-4E70-870F-3AFEDB98A272}" dt="2021-12-20T20:22:47.041" v="1408" actId="20577"/>
          <ac:spMkLst>
            <pc:docMk/>
            <pc:sldMk cId="4263503333" sldId="270"/>
            <ac:spMk id="7" creationId="{F24CCFD3-BBC8-4F16-B45B-FAD68DFB908D}"/>
          </ac:spMkLst>
        </pc:spChg>
        <pc:spChg chg="add del mod ord">
          <ac:chgData name="Jenna Henkel" userId="966ade77-59de-4fb0-a61c-9a59b00f07f6" providerId="ADAL" clId="{0725EF4C-137F-4E70-870F-3AFEDB98A272}" dt="2021-12-20T20:22:49.606" v="1409" actId="478"/>
          <ac:spMkLst>
            <pc:docMk/>
            <pc:sldMk cId="4263503333" sldId="270"/>
            <ac:spMk id="8" creationId="{6B3ED7A0-C882-485B-8D02-531183B4B9DC}"/>
          </ac:spMkLst>
        </pc:spChg>
        <pc:spChg chg="add del mod">
          <ac:chgData name="Jenna Henkel" userId="966ade77-59de-4fb0-a61c-9a59b00f07f6" providerId="ADAL" clId="{0725EF4C-137F-4E70-870F-3AFEDB98A272}" dt="2021-12-20T20:23:42.184" v="1416" actId="478"/>
          <ac:spMkLst>
            <pc:docMk/>
            <pc:sldMk cId="4263503333" sldId="270"/>
            <ac:spMk id="12" creationId="{4B1B1FEA-73AA-496D-B92C-B31B99A1B48E}"/>
          </ac:spMkLst>
        </pc:spChg>
        <pc:spChg chg="add del mod">
          <ac:chgData name="Jenna Henkel" userId="966ade77-59de-4fb0-a61c-9a59b00f07f6" providerId="ADAL" clId="{0725EF4C-137F-4E70-870F-3AFEDB98A272}" dt="2021-12-20T20:29:27.253" v="1447" actId="478"/>
          <ac:spMkLst>
            <pc:docMk/>
            <pc:sldMk cId="4263503333" sldId="270"/>
            <ac:spMk id="22" creationId="{A1D6BFD5-F963-4361-BFFD-6BA2A6002240}"/>
          </ac:spMkLst>
        </pc:spChg>
        <pc:picChg chg="del">
          <ac:chgData name="Jenna Henkel" userId="966ade77-59de-4fb0-a61c-9a59b00f07f6" providerId="ADAL" clId="{0725EF4C-137F-4E70-870F-3AFEDB98A272}" dt="2021-12-20T20:21:18.125" v="1140" actId="478"/>
          <ac:picMkLst>
            <pc:docMk/>
            <pc:sldMk cId="4263503333" sldId="270"/>
            <ac:picMk id="4" creationId="{A39AC525-3202-47E3-820B-BFB442AF615C}"/>
          </ac:picMkLst>
        </pc:picChg>
        <pc:picChg chg="del">
          <ac:chgData name="Jenna Henkel" userId="966ade77-59de-4fb0-a61c-9a59b00f07f6" providerId="ADAL" clId="{0725EF4C-137F-4E70-870F-3AFEDB98A272}" dt="2021-12-20T20:21:16.711" v="1139" actId="478"/>
          <ac:picMkLst>
            <pc:docMk/>
            <pc:sldMk cId="4263503333" sldId="270"/>
            <ac:picMk id="9" creationId="{E2EE9F6B-D68C-48B1-AB50-7F6412402B63}"/>
          </ac:picMkLst>
        </pc:picChg>
        <pc:picChg chg="add del mod">
          <ac:chgData name="Jenna Henkel" userId="966ade77-59de-4fb0-a61c-9a59b00f07f6" providerId="ADAL" clId="{0725EF4C-137F-4E70-870F-3AFEDB98A272}" dt="2021-12-20T20:26:46.421" v="1431" actId="478"/>
          <ac:picMkLst>
            <pc:docMk/>
            <pc:sldMk cId="4263503333" sldId="270"/>
            <ac:picMk id="11" creationId="{F611317E-F7E4-4FFB-9EE4-89D4349077F6}"/>
          </ac:picMkLst>
        </pc:picChg>
        <pc:picChg chg="del">
          <ac:chgData name="Jenna Henkel" userId="966ade77-59de-4fb0-a61c-9a59b00f07f6" providerId="ADAL" clId="{0725EF4C-137F-4E70-870F-3AFEDB98A272}" dt="2021-12-20T20:21:19.579" v="1141" actId="478"/>
          <ac:picMkLst>
            <pc:docMk/>
            <pc:sldMk cId="4263503333" sldId="270"/>
            <ac:picMk id="13" creationId="{ADE7AEAA-B576-47E1-94ED-68D395E3C234}"/>
          </ac:picMkLst>
        </pc:picChg>
        <pc:picChg chg="add mod">
          <ac:chgData name="Jenna Henkel" userId="966ade77-59de-4fb0-a61c-9a59b00f07f6" providerId="ADAL" clId="{0725EF4C-137F-4E70-870F-3AFEDB98A272}" dt="2021-12-20T20:27:30.994" v="1439" actId="1076"/>
          <ac:picMkLst>
            <pc:docMk/>
            <pc:sldMk cId="4263503333" sldId="270"/>
            <ac:picMk id="15" creationId="{2C3925DA-A8A3-4A8C-BC30-3D25D3DB71F0}"/>
          </ac:picMkLst>
        </pc:picChg>
        <pc:picChg chg="add mod">
          <ac:chgData name="Jenna Henkel" userId="966ade77-59de-4fb0-a61c-9a59b00f07f6" providerId="ADAL" clId="{0725EF4C-137F-4E70-870F-3AFEDB98A272}" dt="2021-12-20T20:27:29.238" v="1438" actId="1076"/>
          <ac:picMkLst>
            <pc:docMk/>
            <pc:sldMk cId="4263503333" sldId="270"/>
            <ac:picMk id="17" creationId="{F7D4ED02-697B-44B9-90D8-7AB069B31AB5}"/>
          </ac:picMkLst>
        </pc:picChg>
        <pc:picChg chg="add mod">
          <ac:chgData name="Jenna Henkel" userId="966ade77-59de-4fb0-a61c-9a59b00f07f6" providerId="ADAL" clId="{0725EF4C-137F-4E70-870F-3AFEDB98A272}" dt="2021-12-20T20:27:35.593" v="1441" actId="1076"/>
          <ac:picMkLst>
            <pc:docMk/>
            <pc:sldMk cId="4263503333" sldId="270"/>
            <ac:picMk id="19" creationId="{ECCB848B-A8E1-4071-8597-B5C9EF1EA3ED}"/>
          </ac:picMkLst>
        </pc:picChg>
        <pc:picChg chg="add mod">
          <ac:chgData name="Jenna Henkel" userId="966ade77-59de-4fb0-a61c-9a59b00f07f6" providerId="ADAL" clId="{0725EF4C-137F-4E70-870F-3AFEDB98A272}" dt="2021-12-20T20:29:25.080" v="1446" actId="1076"/>
          <ac:picMkLst>
            <pc:docMk/>
            <pc:sldMk cId="4263503333" sldId="270"/>
            <ac:picMk id="21" creationId="{8F699B18-A994-448B-88FF-C945B32E5DAD}"/>
          </ac:picMkLst>
        </pc:picChg>
        <pc:picChg chg="del">
          <ac:chgData name="Jenna Henkel" userId="966ade77-59de-4fb0-a61c-9a59b00f07f6" providerId="ADAL" clId="{0725EF4C-137F-4E70-870F-3AFEDB98A272}" dt="2021-12-20T20:21:14.626" v="1138" actId="478"/>
          <ac:picMkLst>
            <pc:docMk/>
            <pc:sldMk cId="4263503333" sldId="270"/>
            <ac:picMk id="23" creationId="{4FB94CEE-252C-405A-8608-3869F99FF026}"/>
          </ac:picMkLst>
        </pc:picChg>
      </pc:sldChg>
      <pc:sldChg chg="addSp delSp modSp mod modAnim">
        <pc:chgData name="Jenna Henkel" userId="966ade77-59de-4fb0-a61c-9a59b00f07f6" providerId="ADAL" clId="{0725EF4C-137F-4E70-870F-3AFEDB98A272}" dt="2021-12-20T20:38:17.109" v="1874" actId="1076"/>
        <pc:sldMkLst>
          <pc:docMk/>
          <pc:sldMk cId="541515198" sldId="272"/>
        </pc:sldMkLst>
        <pc:spChg chg="mod">
          <ac:chgData name="Jenna Henkel" userId="966ade77-59de-4fb0-a61c-9a59b00f07f6" providerId="ADAL" clId="{0725EF4C-137F-4E70-870F-3AFEDB98A272}" dt="2021-12-20T20:37:41.351" v="1869" actId="27636"/>
          <ac:spMkLst>
            <pc:docMk/>
            <pc:sldMk cId="541515198" sldId="272"/>
            <ac:spMk id="4" creationId="{CD0BAE96-2A08-4619-B98C-14D3DF82A9C8}"/>
          </ac:spMkLst>
        </pc:spChg>
        <pc:spChg chg="mod">
          <ac:chgData name="Jenna Henkel" userId="966ade77-59de-4fb0-a61c-9a59b00f07f6" providerId="ADAL" clId="{0725EF4C-137F-4E70-870F-3AFEDB98A272}" dt="2021-12-20T20:31:05.087" v="1511" actId="255"/>
          <ac:spMkLst>
            <pc:docMk/>
            <pc:sldMk cId="541515198" sldId="272"/>
            <ac:spMk id="6" creationId="{F8099990-1DD3-4E89-9D70-05BD9123C634}"/>
          </ac:spMkLst>
        </pc:spChg>
        <pc:picChg chg="add mod">
          <ac:chgData name="Jenna Henkel" userId="966ade77-59de-4fb0-a61c-9a59b00f07f6" providerId="ADAL" clId="{0725EF4C-137F-4E70-870F-3AFEDB98A272}" dt="2021-12-20T20:38:17.109" v="1874" actId="1076"/>
          <ac:picMkLst>
            <pc:docMk/>
            <pc:sldMk cId="541515198" sldId="272"/>
            <ac:picMk id="2" creationId="{C5B100C1-17C0-4FFE-A91D-A3A559F48B5E}"/>
          </ac:picMkLst>
        </pc:picChg>
        <pc:picChg chg="del">
          <ac:chgData name="Jenna Henkel" userId="966ade77-59de-4fb0-a61c-9a59b00f07f6" providerId="ADAL" clId="{0725EF4C-137F-4E70-870F-3AFEDB98A272}" dt="2021-12-20T20:37:44.828" v="1870" actId="478"/>
          <ac:picMkLst>
            <pc:docMk/>
            <pc:sldMk cId="541515198" sldId="272"/>
            <ac:picMk id="3" creationId="{037F287A-F0FE-4727-9C0E-90CF2497B7B5}"/>
          </ac:picMkLst>
        </pc:picChg>
      </pc:sldChg>
      <pc:sldChg chg="addSp delSp modSp mod delAnim modAnim">
        <pc:chgData name="Jenna Henkel" userId="966ade77-59de-4fb0-a61c-9a59b00f07f6" providerId="ADAL" clId="{0725EF4C-137F-4E70-870F-3AFEDB98A272}" dt="2021-12-20T20:44:50.184" v="2505" actId="1076"/>
        <pc:sldMkLst>
          <pc:docMk/>
          <pc:sldMk cId="2956170514" sldId="273"/>
        </pc:sldMkLst>
        <pc:spChg chg="mod">
          <ac:chgData name="Jenna Henkel" userId="966ade77-59de-4fb0-a61c-9a59b00f07f6" providerId="ADAL" clId="{0725EF4C-137F-4E70-870F-3AFEDB98A272}" dt="2021-12-20T20:44:50.184" v="2505" actId="1076"/>
          <ac:spMkLst>
            <pc:docMk/>
            <pc:sldMk cId="2956170514" sldId="273"/>
            <ac:spMk id="3" creationId="{8E0546F1-4F5D-4D8B-B238-16F34B41D1DE}"/>
          </ac:spMkLst>
        </pc:spChg>
        <pc:spChg chg="mod">
          <ac:chgData name="Jenna Henkel" userId="966ade77-59de-4fb0-a61c-9a59b00f07f6" providerId="ADAL" clId="{0725EF4C-137F-4E70-870F-3AFEDB98A272}" dt="2021-12-20T20:44:05.217" v="2498" actId="20577"/>
          <ac:spMkLst>
            <pc:docMk/>
            <pc:sldMk cId="2956170514" sldId="273"/>
            <ac:spMk id="5" creationId="{4F41BEA3-20C6-4386-820D-84AD6FCB7763}"/>
          </ac:spMkLst>
        </pc:spChg>
        <pc:picChg chg="del">
          <ac:chgData name="Jenna Henkel" userId="966ade77-59de-4fb0-a61c-9a59b00f07f6" providerId="ADAL" clId="{0725EF4C-137F-4E70-870F-3AFEDB98A272}" dt="2021-12-20T20:44:09.335" v="2499" actId="478"/>
          <ac:picMkLst>
            <pc:docMk/>
            <pc:sldMk cId="2956170514" sldId="273"/>
            <ac:picMk id="2" creationId="{C01270C9-0516-4B7C-9D04-CD0AFBCD8D4B}"/>
          </ac:picMkLst>
        </pc:picChg>
        <pc:picChg chg="add mod">
          <ac:chgData name="Jenna Henkel" userId="966ade77-59de-4fb0-a61c-9a59b00f07f6" providerId="ADAL" clId="{0725EF4C-137F-4E70-870F-3AFEDB98A272}" dt="2021-12-20T20:44:36.501" v="2502" actId="1076"/>
          <ac:picMkLst>
            <pc:docMk/>
            <pc:sldMk cId="2956170514" sldId="273"/>
            <ac:picMk id="4" creationId="{10ED8287-7895-4CBB-836D-271713DA1016}"/>
          </ac:picMkLst>
        </pc:picChg>
      </pc:sldChg>
      <pc:sldChg chg="addSp modSp mod">
        <pc:chgData name="Jenna Henkel" userId="966ade77-59de-4fb0-a61c-9a59b00f07f6" providerId="ADAL" clId="{0725EF4C-137F-4E70-870F-3AFEDB98A272}" dt="2021-12-20T20:49:30.340" v="2534" actId="6549"/>
        <pc:sldMkLst>
          <pc:docMk/>
          <pc:sldMk cId="3886474236" sldId="274"/>
        </pc:sldMkLst>
        <pc:spChg chg="mod">
          <ac:chgData name="Jenna Henkel" userId="966ade77-59de-4fb0-a61c-9a59b00f07f6" providerId="ADAL" clId="{0725EF4C-137F-4E70-870F-3AFEDB98A272}" dt="2021-12-20T20:49:30.340" v="2534" actId="6549"/>
          <ac:spMkLst>
            <pc:docMk/>
            <pc:sldMk cId="3886474236" sldId="274"/>
            <ac:spMk id="5" creationId="{4F41BEA3-20C6-4386-820D-84AD6FCB7763}"/>
          </ac:spMkLst>
        </pc:spChg>
        <pc:picChg chg="add mod">
          <ac:chgData name="Jenna Henkel" userId="966ade77-59de-4fb0-a61c-9a59b00f07f6" providerId="ADAL" clId="{0725EF4C-137F-4E70-870F-3AFEDB98A272}" dt="2021-12-20T20:49:11.048" v="2522" actId="1076"/>
          <ac:picMkLst>
            <pc:docMk/>
            <pc:sldMk cId="3886474236" sldId="274"/>
            <ac:picMk id="3" creationId="{3730BC7F-170E-4FF3-A0E5-260466FEC1CE}"/>
          </ac:picMkLst>
        </pc:picChg>
      </pc:sldChg>
      <pc:sldChg chg="addSp delSp modSp mod">
        <pc:chgData name="Jenna Henkel" userId="966ade77-59de-4fb0-a61c-9a59b00f07f6" providerId="ADAL" clId="{0725EF4C-137F-4E70-870F-3AFEDB98A272}" dt="2021-12-20T20:19:36.797" v="1100" actId="20577"/>
        <pc:sldMkLst>
          <pc:docMk/>
          <pc:sldMk cId="3792739086" sldId="275"/>
        </pc:sldMkLst>
        <pc:spChg chg="mod">
          <ac:chgData name="Jenna Henkel" userId="966ade77-59de-4fb0-a61c-9a59b00f07f6" providerId="ADAL" clId="{0725EF4C-137F-4E70-870F-3AFEDB98A272}" dt="2021-12-20T20:19:19.266" v="1090" actId="20577"/>
          <ac:spMkLst>
            <pc:docMk/>
            <pc:sldMk cId="3792739086" sldId="275"/>
            <ac:spMk id="4" creationId="{CD0BAE96-2A08-4619-B98C-14D3DF82A9C8}"/>
          </ac:spMkLst>
        </pc:spChg>
        <pc:spChg chg="add del mod">
          <ac:chgData name="Jenna Henkel" userId="966ade77-59de-4fb0-a61c-9a59b00f07f6" providerId="ADAL" clId="{0725EF4C-137F-4E70-870F-3AFEDB98A272}" dt="2021-12-20T20:16:33.353" v="891" actId="478"/>
          <ac:spMkLst>
            <pc:docMk/>
            <pc:sldMk cId="3792739086" sldId="275"/>
            <ac:spMk id="5" creationId="{B1A2A86A-C069-410F-9474-63B3427568B5}"/>
          </ac:spMkLst>
        </pc:spChg>
        <pc:spChg chg="mod">
          <ac:chgData name="Jenna Henkel" userId="966ade77-59de-4fb0-a61c-9a59b00f07f6" providerId="ADAL" clId="{0725EF4C-137F-4E70-870F-3AFEDB98A272}" dt="2021-12-20T20:19:36.797" v="1100" actId="20577"/>
          <ac:spMkLst>
            <pc:docMk/>
            <pc:sldMk cId="3792739086" sldId="275"/>
            <ac:spMk id="6" creationId="{F8099990-1DD3-4E89-9D70-05BD9123C634}"/>
          </ac:spMkLst>
        </pc:spChg>
        <pc:spChg chg="del">
          <ac:chgData name="Jenna Henkel" userId="966ade77-59de-4fb0-a61c-9a59b00f07f6" providerId="ADAL" clId="{0725EF4C-137F-4E70-870F-3AFEDB98A272}" dt="2021-12-20T20:16:15.667" v="887" actId="478"/>
          <ac:spMkLst>
            <pc:docMk/>
            <pc:sldMk cId="3792739086" sldId="275"/>
            <ac:spMk id="10" creationId="{7BC9B8D2-50B8-4603-B9A8-92D088C301D0}"/>
          </ac:spMkLst>
        </pc:spChg>
        <pc:picChg chg="add mod">
          <ac:chgData name="Jenna Henkel" userId="966ade77-59de-4fb0-a61c-9a59b00f07f6" providerId="ADAL" clId="{0725EF4C-137F-4E70-870F-3AFEDB98A272}" dt="2021-12-20T20:17:11.459" v="927" actId="1076"/>
          <ac:picMkLst>
            <pc:docMk/>
            <pc:sldMk cId="3792739086" sldId="275"/>
            <ac:picMk id="3" creationId="{F21CE16D-A7B3-4F11-B621-00081336C05B}"/>
          </ac:picMkLst>
        </pc:picChg>
        <pc:picChg chg="del">
          <ac:chgData name="Jenna Henkel" userId="966ade77-59de-4fb0-a61c-9a59b00f07f6" providerId="ADAL" clId="{0725EF4C-137F-4E70-870F-3AFEDB98A272}" dt="2021-12-20T20:16:15.667" v="887" actId="478"/>
          <ac:picMkLst>
            <pc:docMk/>
            <pc:sldMk cId="3792739086" sldId="275"/>
            <ac:picMk id="9" creationId="{FF1BB1CD-1280-4D6A-8796-4E0920A81437}"/>
          </ac:picMkLst>
        </pc:picChg>
      </pc:sldChg>
      <pc:sldChg chg="modSp add mod">
        <pc:chgData name="Jenna Henkel" userId="966ade77-59de-4fb0-a61c-9a59b00f07f6" providerId="ADAL" clId="{0725EF4C-137F-4E70-870F-3AFEDB98A272}" dt="2021-12-17T21:05:52.268" v="318" actId="14100"/>
        <pc:sldMkLst>
          <pc:docMk/>
          <pc:sldMk cId="2656387900" sldId="276"/>
        </pc:sldMkLst>
        <pc:spChg chg="mod">
          <ac:chgData name="Jenna Henkel" userId="966ade77-59de-4fb0-a61c-9a59b00f07f6" providerId="ADAL" clId="{0725EF4C-137F-4E70-870F-3AFEDB98A272}" dt="2021-12-17T21:05:52.268" v="318" actId="14100"/>
          <ac:spMkLst>
            <pc:docMk/>
            <pc:sldMk cId="2656387900" sldId="276"/>
            <ac:spMk id="3" creationId="{87743703-0EC9-4145-B5DE-3F00E9A5F414}"/>
          </ac:spMkLst>
        </pc:spChg>
        <pc:picChg chg="mod modCrop">
          <ac:chgData name="Jenna Henkel" userId="966ade77-59de-4fb0-a61c-9a59b00f07f6" providerId="ADAL" clId="{0725EF4C-137F-4E70-870F-3AFEDB98A272}" dt="2021-12-17T21:05:16.654" v="235" actId="1076"/>
          <ac:picMkLst>
            <pc:docMk/>
            <pc:sldMk cId="2656387900" sldId="276"/>
            <ac:picMk id="7" creationId="{FCF4625C-4403-4C25-8617-70DB4E07940C}"/>
          </ac:picMkLst>
        </pc:picChg>
      </pc:sldChg>
      <pc:sldChg chg="addSp delSp modSp add mod ord">
        <pc:chgData name="Jenna Henkel" userId="966ade77-59de-4fb0-a61c-9a59b00f07f6" providerId="ADAL" clId="{0725EF4C-137F-4E70-870F-3AFEDB98A272}" dt="2021-12-20T20:50:56.014" v="2570" actId="1076"/>
        <pc:sldMkLst>
          <pc:docMk/>
          <pc:sldMk cId="32696673" sldId="277"/>
        </pc:sldMkLst>
        <pc:spChg chg="mod">
          <ac:chgData name="Jenna Henkel" userId="966ade77-59de-4fb0-a61c-9a59b00f07f6" providerId="ADAL" clId="{0725EF4C-137F-4E70-870F-3AFEDB98A272}" dt="2021-12-20T20:50:13.469" v="2565" actId="20577"/>
          <ac:spMkLst>
            <pc:docMk/>
            <pc:sldMk cId="32696673" sldId="277"/>
            <ac:spMk id="5" creationId="{4F41BEA3-20C6-4386-820D-84AD6FCB7763}"/>
          </ac:spMkLst>
        </pc:spChg>
        <pc:picChg chg="del">
          <ac:chgData name="Jenna Henkel" userId="966ade77-59de-4fb0-a61c-9a59b00f07f6" providerId="ADAL" clId="{0725EF4C-137F-4E70-870F-3AFEDB98A272}" dt="2021-12-20T20:50:15.306" v="2566" actId="478"/>
          <ac:picMkLst>
            <pc:docMk/>
            <pc:sldMk cId="32696673" sldId="277"/>
            <ac:picMk id="3" creationId="{3730BC7F-170E-4FF3-A0E5-260466FEC1CE}"/>
          </ac:picMkLst>
        </pc:picChg>
        <pc:picChg chg="add mod">
          <ac:chgData name="Jenna Henkel" userId="966ade77-59de-4fb0-a61c-9a59b00f07f6" providerId="ADAL" clId="{0725EF4C-137F-4E70-870F-3AFEDB98A272}" dt="2021-12-20T20:50:56.014" v="2570" actId="1076"/>
          <ac:picMkLst>
            <pc:docMk/>
            <pc:sldMk cId="32696673" sldId="277"/>
            <ac:picMk id="4" creationId="{FF478785-ACDE-4ABD-8440-CB12ACDAD8ED}"/>
          </ac:picMkLst>
        </pc:picChg>
      </pc:sldChg>
    </pc:docChg>
  </pc:docChgLst>
  <pc:docChgLst>
    <pc:chgData name="Jenna Henkel" userId="966ade77-59de-4fb0-a61c-9a59b00f07f6" providerId="ADAL" clId="{CD2E6A66-5689-4FB7-99E5-80A199559625}"/>
    <pc:docChg chg="undo custSel addSld delSld modSld">
      <pc:chgData name="Jenna Henkel" userId="966ade77-59de-4fb0-a61c-9a59b00f07f6" providerId="ADAL" clId="{CD2E6A66-5689-4FB7-99E5-80A199559625}" dt="2021-12-17T17:27:36.373" v="1745" actId="255"/>
      <pc:docMkLst>
        <pc:docMk/>
      </pc:docMkLst>
      <pc:sldChg chg="modSp mod">
        <pc:chgData name="Jenna Henkel" userId="966ade77-59de-4fb0-a61c-9a59b00f07f6" providerId="ADAL" clId="{CD2E6A66-5689-4FB7-99E5-80A199559625}" dt="2021-12-06T20:41:38.050" v="25" actId="20577"/>
        <pc:sldMkLst>
          <pc:docMk/>
          <pc:sldMk cId="760606181" sldId="256"/>
        </pc:sldMkLst>
        <pc:spChg chg="mod">
          <ac:chgData name="Jenna Henkel" userId="966ade77-59de-4fb0-a61c-9a59b00f07f6" providerId="ADAL" clId="{CD2E6A66-5689-4FB7-99E5-80A199559625}" dt="2021-12-06T20:41:38.050" v="25" actId="20577"/>
          <ac:spMkLst>
            <pc:docMk/>
            <pc:sldMk cId="760606181" sldId="256"/>
            <ac:spMk id="6" creationId="{F8099990-1DD3-4E89-9D70-05BD9123C634}"/>
          </ac:spMkLst>
        </pc:spChg>
      </pc:sldChg>
      <pc:sldChg chg="addSp delSp modSp mod">
        <pc:chgData name="Jenna Henkel" userId="966ade77-59de-4fb0-a61c-9a59b00f07f6" providerId="ADAL" clId="{CD2E6A66-5689-4FB7-99E5-80A199559625}" dt="2021-12-06T20:44:35.852" v="42" actId="1076"/>
        <pc:sldMkLst>
          <pc:docMk/>
          <pc:sldMk cId="2820145457" sldId="257"/>
        </pc:sldMkLst>
        <pc:spChg chg="mod">
          <ac:chgData name="Jenna Henkel" userId="966ade77-59de-4fb0-a61c-9a59b00f07f6" providerId="ADAL" clId="{CD2E6A66-5689-4FB7-99E5-80A199559625}" dt="2021-12-06T20:43:00.439" v="37" actId="20577"/>
          <ac:spMkLst>
            <pc:docMk/>
            <pc:sldMk cId="2820145457" sldId="257"/>
            <ac:spMk id="6" creationId="{F8099990-1DD3-4E89-9D70-05BD9123C634}"/>
          </ac:spMkLst>
        </pc:spChg>
        <pc:picChg chg="del">
          <ac:chgData name="Jenna Henkel" userId="966ade77-59de-4fb0-a61c-9a59b00f07f6" providerId="ADAL" clId="{CD2E6A66-5689-4FB7-99E5-80A199559625}" dt="2021-12-06T20:43:02.619" v="38" actId="478"/>
          <ac:picMkLst>
            <pc:docMk/>
            <pc:sldMk cId="2820145457" sldId="257"/>
            <ac:picMk id="3" creationId="{48EF9F62-1FF7-4EA3-82C3-97A607DA4F78}"/>
          </ac:picMkLst>
        </pc:picChg>
        <pc:picChg chg="add mod">
          <ac:chgData name="Jenna Henkel" userId="966ade77-59de-4fb0-a61c-9a59b00f07f6" providerId="ADAL" clId="{CD2E6A66-5689-4FB7-99E5-80A199559625}" dt="2021-12-06T20:44:35.852" v="42" actId="1076"/>
          <ac:picMkLst>
            <pc:docMk/>
            <pc:sldMk cId="2820145457" sldId="257"/>
            <ac:picMk id="4" creationId="{1620679B-7CEE-4381-B4E0-FD69125A3C31}"/>
          </ac:picMkLst>
        </pc:picChg>
      </pc:sldChg>
      <pc:sldChg chg="modSp mod">
        <pc:chgData name="Jenna Henkel" userId="966ade77-59de-4fb0-a61c-9a59b00f07f6" providerId="ADAL" clId="{CD2E6A66-5689-4FB7-99E5-80A199559625}" dt="2021-12-06T20:42:31.998" v="31" actId="6549"/>
        <pc:sldMkLst>
          <pc:docMk/>
          <pc:sldMk cId="3974847816" sldId="258"/>
        </pc:sldMkLst>
        <pc:spChg chg="mod">
          <ac:chgData name="Jenna Henkel" userId="966ade77-59de-4fb0-a61c-9a59b00f07f6" providerId="ADAL" clId="{CD2E6A66-5689-4FB7-99E5-80A199559625}" dt="2021-12-06T20:42:31.998" v="31" actId="6549"/>
          <ac:spMkLst>
            <pc:docMk/>
            <pc:sldMk cId="3974847816" sldId="258"/>
            <ac:spMk id="3" creationId="{8745A40E-015E-4A79-806B-EACDD0B6D65C}"/>
          </ac:spMkLst>
        </pc:spChg>
      </pc:sldChg>
      <pc:sldChg chg="addSp delSp modSp mod">
        <pc:chgData name="Jenna Henkel" userId="966ade77-59de-4fb0-a61c-9a59b00f07f6" providerId="ADAL" clId="{CD2E6A66-5689-4FB7-99E5-80A199559625}" dt="2021-12-17T14:29:25.469" v="382" actId="1076"/>
        <pc:sldMkLst>
          <pc:docMk/>
          <pc:sldMk cId="4122409223" sldId="260"/>
        </pc:sldMkLst>
        <pc:spChg chg="mod">
          <ac:chgData name="Jenna Henkel" userId="966ade77-59de-4fb0-a61c-9a59b00f07f6" providerId="ADAL" clId="{CD2E6A66-5689-4FB7-99E5-80A199559625}" dt="2021-12-17T14:29:22.079" v="381" actId="14100"/>
          <ac:spMkLst>
            <pc:docMk/>
            <pc:sldMk cId="4122409223" sldId="260"/>
            <ac:spMk id="4" creationId="{CD0BAE96-2A08-4619-B98C-14D3DF82A9C8}"/>
          </ac:spMkLst>
        </pc:spChg>
        <pc:spChg chg="mod">
          <ac:chgData name="Jenna Henkel" userId="966ade77-59de-4fb0-a61c-9a59b00f07f6" providerId="ADAL" clId="{CD2E6A66-5689-4FB7-99E5-80A199559625}" dt="2021-12-17T14:13:17.817" v="58" actId="20577"/>
          <ac:spMkLst>
            <pc:docMk/>
            <pc:sldMk cId="4122409223" sldId="260"/>
            <ac:spMk id="6" creationId="{F8099990-1DD3-4E89-9D70-05BD9123C634}"/>
          </ac:spMkLst>
        </pc:spChg>
        <pc:picChg chg="del">
          <ac:chgData name="Jenna Henkel" userId="966ade77-59de-4fb0-a61c-9a59b00f07f6" providerId="ADAL" clId="{CD2E6A66-5689-4FB7-99E5-80A199559625}" dt="2021-12-17T14:13:20.226" v="59" actId="478"/>
          <ac:picMkLst>
            <pc:docMk/>
            <pc:sldMk cId="4122409223" sldId="260"/>
            <ac:picMk id="3" creationId="{EC52645B-AB51-496E-ACB9-E389A0756C06}"/>
          </ac:picMkLst>
        </pc:picChg>
        <pc:picChg chg="add mod">
          <ac:chgData name="Jenna Henkel" userId="966ade77-59de-4fb0-a61c-9a59b00f07f6" providerId="ADAL" clId="{CD2E6A66-5689-4FB7-99E5-80A199559625}" dt="2021-12-17T14:29:25.469" v="382" actId="1076"/>
          <ac:picMkLst>
            <pc:docMk/>
            <pc:sldMk cId="4122409223" sldId="260"/>
            <ac:picMk id="5" creationId="{BE630A46-D888-4A23-85EB-942959EF6732}"/>
          </ac:picMkLst>
        </pc:picChg>
      </pc:sldChg>
      <pc:sldChg chg="addSp delSp modSp mod">
        <pc:chgData name="Jenna Henkel" userId="966ade77-59de-4fb0-a61c-9a59b00f07f6" providerId="ADAL" clId="{CD2E6A66-5689-4FB7-99E5-80A199559625}" dt="2021-12-17T17:07:54.569" v="810" actId="14100"/>
        <pc:sldMkLst>
          <pc:docMk/>
          <pc:sldMk cId="159100125" sldId="263"/>
        </pc:sldMkLst>
        <pc:spChg chg="mod">
          <ac:chgData name="Jenna Henkel" userId="966ade77-59de-4fb0-a61c-9a59b00f07f6" providerId="ADAL" clId="{CD2E6A66-5689-4FB7-99E5-80A199559625}" dt="2021-12-17T17:07:54.569" v="810" actId="14100"/>
          <ac:spMkLst>
            <pc:docMk/>
            <pc:sldMk cId="159100125" sldId="263"/>
            <ac:spMk id="5" creationId="{4F41BEA3-20C6-4386-820D-84AD6FCB7763}"/>
          </ac:spMkLst>
        </pc:spChg>
        <pc:spChg chg="mod">
          <ac:chgData name="Jenna Henkel" userId="966ade77-59de-4fb0-a61c-9a59b00f07f6" providerId="ADAL" clId="{CD2E6A66-5689-4FB7-99E5-80A199559625}" dt="2021-12-17T17:04:59.007" v="651" actId="20577"/>
          <ac:spMkLst>
            <pc:docMk/>
            <pc:sldMk cId="159100125" sldId="263"/>
            <ac:spMk id="6" creationId="{F8099990-1DD3-4E89-9D70-05BD9123C634}"/>
          </ac:spMkLst>
        </pc:spChg>
        <pc:spChg chg="add del mod">
          <ac:chgData name="Jenna Henkel" userId="966ade77-59de-4fb0-a61c-9a59b00f07f6" providerId="ADAL" clId="{CD2E6A66-5689-4FB7-99E5-80A199559625}" dt="2021-12-17T17:05:56.619" v="709" actId="478"/>
          <ac:spMkLst>
            <pc:docMk/>
            <pc:sldMk cId="159100125" sldId="263"/>
            <ac:spMk id="9" creationId="{C873A273-7236-4EF2-8701-6717A040CE50}"/>
          </ac:spMkLst>
        </pc:spChg>
        <pc:picChg chg="del">
          <ac:chgData name="Jenna Henkel" userId="966ade77-59de-4fb0-a61c-9a59b00f07f6" providerId="ADAL" clId="{CD2E6A66-5689-4FB7-99E5-80A199559625}" dt="2021-12-17T17:05:09.128" v="653" actId="478"/>
          <ac:picMkLst>
            <pc:docMk/>
            <pc:sldMk cId="159100125" sldId="263"/>
            <ac:picMk id="3" creationId="{71F0EFCA-51CD-401D-9C8A-A238488ED988}"/>
          </ac:picMkLst>
        </pc:picChg>
        <pc:picChg chg="add del mod">
          <ac:chgData name="Jenna Henkel" userId="966ade77-59de-4fb0-a61c-9a59b00f07f6" providerId="ADAL" clId="{CD2E6A66-5689-4FB7-99E5-80A199559625}" dt="2021-12-17T17:05:56.619" v="709" actId="478"/>
          <ac:picMkLst>
            <pc:docMk/>
            <pc:sldMk cId="159100125" sldId="263"/>
            <ac:picMk id="4" creationId="{3FC32BD1-725A-412D-ABC5-2C92B29B785B}"/>
          </ac:picMkLst>
        </pc:picChg>
        <pc:picChg chg="del">
          <ac:chgData name="Jenna Henkel" userId="966ade77-59de-4fb0-a61c-9a59b00f07f6" providerId="ADAL" clId="{CD2E6A66-5689-4FB7-99E5-80A199559625}" dt="2021-12-17T17:05:07.588" v="652" actId="478"/>
          <ac:picMkLst>
            <pc:docMk/>
            <pc:sldMk cId="159100125" sldId="263"/>
            <ac:picMk id="7" creationId="{F2354946-DDE2-47AD-8474-AEA8588E4085}"/>
          </ac:picMkLst>
        </pc:picChg>
        <pc:picChg chg="del">
          <ac:chgData name="Jenna Henkel" userId="966ade77-59de-4fb0-a61c-9a59b00f07f6" providerId="ADAL" clId="{CD2E6A66-5689-4FB7-99E5-80A199559625}" dt="2021-12-17T17:05:10.377" v="654" actId="478"/>
          <ac:picMkLst>
            <pc:docMk/>
            <pc:sldMk cId="159100125" sldId="263"/>
            <ac:picMk id="8" creationId="{2C6A70EA-F49F-403B-B86A-F4D3284259A1}"/>
          </ac:picMkLst>
        </pc:picChg>
        <pc:picChg chg="add mod">
          <ac:chgData name="Jenna Henkel" userId="966ade77-59de-4fb0-a61c-9a59b00f07f6" providerId="ADAL" clId="{CD2E6A66-5689-4FB7-99E5-80A199559625}" dt="2021-12-17T17:07:02.627" v="714" actId="1076"/>
          <ac:picMkLst>
            <pc:docMk/>
            <pc:sldMk cId="159100125" sldId="263"/>
            <ac:picMk id="11" creationId="{0311A546-19DF-4211-B8AB-9B4AF698BA09}"/>
          </ac:picMkLst>
        </pc:picChg>
      </pc:sldChg>
      <pc:sldChg chg="addSp delSp modSp mod">
        <pc:chgData name="Jenna Henkel" userId="966ade77-59de-4fb0-a61c-9a59b00f07f6" providerId="ADAL" clId="{CD2E6A66-5689-4FB7-99E5-80A199559625}" dt="2021-12-17T17:25:32.518" v="1608" actId="313"/>
        <pc:sldMkLst>
          <pc:docMk/>
          <pc:sldMk cId="3897113776" sldId="267"/>
        </pc:sldMkLst>
        <pc:spChg chg="add del mod">
          <ac:chgData name="Jenna Henkel" userId="966ade77-59de-4fb0-a61c-9a59b00f07f6" providerId="ADAL" clId="{CD2E6A66-5689-4FB7-99E5-80A199559625}" dt="2021-12-17T17:22:56.422" v="1137" actId="931"/>
          <ac:spMkLst>
            <pc:docMk/>
            <pc:sldMk cId="3897113776" sldId="267"/>
            <ac:spMk id="3" creationId="{CCB04271-ACC4-4487-93DF-751E1715E928}"/>
          </ac:spMkLst>
        </pc:spChg>
        <pc:spChg chg="mod">
          <ac:chgData name="Jenna Henkel" userId="966ade77-59de-4fb0-a61c-9a59b00f07f6" providerId="ADAL" clId="{CD2E6A66-5689-4FB7-99E5-80A199559625}" dt="2021-12-17T17:25:32.518" v="1608" actId="313"/>
          <ac:spMkLst>
            <pc:docMk/>
            <pc:sldMk cId="3897113776" sldId="267"/>
            <ac:spMk id="5" creationId="{4F41BEA3-20C6-4386-820D-84AD6FCB7763}"/>
          </ac:spMkLst>
        </pc:spChg>
        <pc:picChg chg="del">
          <ac:chgData name="Jenna Henkel" userId="966ade77-59de-4fb0-a61c-9a59b00f07f6" providerId="ADAL" clId="{CD2E6A66-5689-4FB7-99E5-80A199559625}" dt="2021-12-17T17:22:16.378" v="1136" actId="478"/>
          <ac:picMkLst>
            <pc:docMk/>
            <pc:sldMk cId="3897113776" sldId="267"/>
            <ac:picMk id="7" creationId="{BB4BAED7-3D88-4386-9FAF-0D1B19A1B397}"/>
          </ac:picMkLst>
        </pc:picChg>
        <pc:picChg chg="add mod">
          <ac:chgData name="Jenna Henkel" userId="966ade77-59de-4fb0-a61c-9a59b00f07f6" providerId="ADAL" clId="{CD2E6A66-5689-4FB7-99E5-80A199559625}" dt="2021-12-17T17:22:56.422" v="1137" actId="931"/>
          <ac:picMkLst>
            <pc:docMk/>
            <pc:sldMk cId="3897113776" sldId="267"/>
            <ac:picMk id="8" creationId="{57AE3DA9-A67C-4E44-8BD9-30EDF34C4A0C}"/>
          </ac:picMkLst>
        </pc:picChg>
      </pc:sldChg>
      <pc:sldChg chg="del">
        <pc:chgData name="Jenna Henkel" userId="966ade77-59de-4fb0-a61c-9a59b00f07f6" providerId="ADAL" clId="{CD2E6A66-5689-4FB7-99E5-80A199559625}" dt="2021-12-17T14:43:35.634" v="466" actId="47"/>
        <pc:sldMkLst>
          <pc:docMk/>
          <pc:sldMk cId="1280926469" sldId="268"/>
        </pc:sldMkLst>
      </pc:sldChg>
      <pc:sldChg chg="addSp delSp modSp mod">
        <pc:chgData name="Jenna Henkel" userId="966ade77-59de-4fb0-a61c-9a59b00f07f6" providerId="ADAL" clId="{CD2E6A66-5689-4FB7-99E5-80A199559625}" dt="2021-12-17T17:04:11.647" v="627" actId="14100"/>
        <pc:sldMkLst>
          <pc:docMk/>
          <pc:sldMk cId="1249541788" sldId="269"/>
        </pc:sldMkLst>
        <pc:spChg chg="mod">
          <ac:chgData name="Jenna Henkel" userId="966ade77-59de-4fb0-a61c-9a59b00f07f6" providerId="ADAL" clId="{CD2E6A66-5689-4FB7-99E5-80A199559625}" dt="2021-12-17T17:04:11.647" v="627" actId="14100"/>
          <ac:spMkLst>
            <pc:docMk/>
            <pc:sldMk cId="1249541788" sldId="269"/>
            <ac:spMk id="4" creationId="{CD0BAE96-2A08-4619-B98C-14D3DF82A9C8}"/>
          </ac:spMkLst>
        </pc:spChg>
        <pc:spChg chg="mod">
          <ac:chgData name="Jenna Henkel" userId="966ade77-59de-4fb0-a61c-9a59b00f07f6" providerId="ADAL" clId="{CD2E6A66-5689-4FB7-99E5-80A199559625}" dt="2021-12-17T14:44:01.024" v="543" actId="20577"/>
          <ac:spMkLst>
            <pc:docMk/>
            <pc:sldMk cId="1249541788" sldId="269"/>
            <ac:spMk id="6" creationId="{F8099990-1DD3-4E89-9D70-05BD9123C634}"/>
          </ac:spMkLst>
        </pc:spChg>
        <pc:picChg chg="add mod">
          <ac:chgData name="Jenna Henkel" userId="966ade77-59de-4fb0-a61c-9a59b00f07f6" providerId="ADAL" clId="{CD2E6A66-5689-4FB7-99E5-80A199559625}" dt="2021-12-17T17:01:05.332" v="549" actId="1076"/>
          <ac:picMkLst>
            <pc:docMk/>
            <pc:sldMk cId="1249541788" sldId="269"/>
            <ac:picMk id="3" creationId="{0785BBA3-2956-44DA-8261-613CBE3CF03E}"/>
          </ac:picMkLst>
        </pc:picChg>
        <pc:picChg chg="del">
          <ac:chgData name="Jenna Henkel" userId="966ade77-59de-4fb0-a61c-9a59b00f07f6" providerId="ADAL" clId="{CD2E6A66-5689-4FB7-99E5-80A199559625}" dt="2021-12-17T17:00:39.846" v="544" actId="478"/>
          <ac:picMkLst>
            <pc:docMk/>
            <pc:sldMk cId="1249541788" sldId="269"/>
            <ac:picMk id="5" creationId="{5F09555C-2C0F-48E0-A6D3-FE6023F2CAEF}"/>
          </ac:picMkLst>
        </pc:picChg>
        <pc:picChg chg="add mod">
          <ac:chgData name="Jenna Henkel" userId="966ade77-59de-4fb0-a61c-9a59b00f07f6" providerId="ADAL" clId="{CD2E6A66-5689-4FB7-99E5-80A199559625}" dt="2021-12-17T17:02:09.502" v="552" actId="1076"/>
          <ac:picMkLst>
            <pc:docMk/>
            <pc:sldMk cId="1249541788" sldId="269"/>
            <ac:picMk id="8" creationId="{3EC107E7-CD3D-4D22-8040-730C607BE267}"/>
          </ac:picMkLst>
        </pc:picChg>
      </pc:sldChg>
      <pc:sldChg chg="addSp delSp modSp mod">
        <pc:chgData name="Jenna Henkel" userId="966ade77-59de-4fb0-a61c-9a59b00f07f6" providerId="ADAL" clId="{CD2E6A66-5689-4FB7-99E5-80A199559625}" dt="2021-12-17T17:14:38.721" v="867" actId="478"/>
        <pc:sldMkLst>
          <pc:docMk/>
          <pc:sldMk cId="4263503333" sldId="270"/>
        </pc:sldMkLst>
        <pc:spChg chg="mod">
          <ac:chgData name="Jenna Henkel" userId="966ade77-59de-4fb0-a61c-9a59b00f07f6" providerId="ADAL" clId="{CD2E6A66-5689-4FB7-99E5-80A199559625}" dt="2021-12-17T17:08:18.044" v="834" actId="20577"/>
          <ac:spMkLst>
            <pc:docMk/>
            <pc:sldMk cId="4263503333" sldId="270"/>
            <ac:spMk id="6" creationId="{F8099990-1DD3-4E89-9D70-05BD9123C634}"/>
          </ac:spMkLst>
        </pc:spChg>
        <pc:spChg chg="add del mod">
          <ac:chgData name="Jenna Henkel" userId="966ade77-59de-4fb0-a61c-9a59b00f07f6" providerId="ADAL" clId="{CD2E6A66-5689-4FB7-99E5-80A199559625}" dt="2021-12-17T17:14:38.721" v="867" actId="478"/>
          <ac:spMkLst>
            <pc:docMk/>
            <pc:sldMk cId="4263503333" sldId="270"/>
            <ac:spMk id="15" creationId="{FEACF46C-17AE-4F2E-99EE-279BF1248C53}"/>
          </ac:spMkLst>
        </pc:spChg>
        <pc:picChg chg="del">
          <ac:chgData name="Jenna Henkel" userId="966ade77-59de-4fb0-a61c-9a59b00f07f6" providerId="ADAL" clId="{CD2E6A66-5689-4FB7-99E5-80A199559625}" dt="2021-12-17T17:08:31.967" v="841" actId="478"/>
          <ac:picMkLst>
            <pc:docMk/>
            <pc:sldMk cId="4263503333" sldId="270"/>
            <ac:picMk id="3" creationId="{71F0EFCA-51CD-401D-9C8A-A238488ED988}"/>
          </ac:picMkLst>
        </pc:picChg>
        <pc:picChg chg="add mod">
          <ac:chgData name="Jenna Henkel" userId="966ade77-59de-4fb0-a61c-9a59b00f07f6" providerId="ADAL" clId="{CD2E6A66-5689-4FB7-99E5-80A199559625}" dt="2021-12-17T17:10:08.953" v="854" actId="1440"/>
          <ac:picMkLst>
            <pc:docMk/>
            <pc:sldMk cId="4263503333" sldId="270"/>
            <ac:picMk id="4" creationId="{A39AC525-3202-47E3-820B-BFB442AF615C}"/>
          </ac:picMkLst>
        </pc:picChg>
        <pc:picChg chg="del">
          <ac:chgData name="Jenna Henkel" userId="966ade77-59de-4fb0-a61c-9a59b00f07f6" providerId="ADAL" clId="{CD2E6A66-5689-4FB7-99E5-80A199559625}" dt="2021-12-17T17:08:47.431" v="849" actId="478"/>
          <ac:picMkLst>
            <pc:docMk/>
            <pc:sldMk cId="4263503333" sldId="270"/>
            <ac:picMk id="7" creationId="{F2354946-DDE2-47AD-8474-AEA8588E4085}"/>
          </ac:picMkLst>
        </pc:picChg>
        <pc:picChg chg="del">
          <ac:chgData name="Jenna Henkel" userId="966ade77-59de-4fb0-a61c-9a59b00f07f6" providerId="ADAL" clId="{CD2E6A66-5689-4FB7-99E5-80A199559625}" dt="2021-12-17T17:08:33.317" v="842" actId="478"/>
          <ac:picMkLst>
            <pc:docMk/>
            <pc:sldMk cId="4263503333" sldId="270"/>
            <ac:picMk id="8" creationId="{2C6A70EA-F49F-403B-B86A-F4D3284259A1}"/>
          </ac:picMkLst>
        </pc:picChg>
        <pc:picChg chg="add mod">
          <ac:chgData name="Jenna Henkel" userId="966ade77-59de-4fb0-a61c-9a59b00f07f6" providerId="ADAL" clId="{CD2E6A66-5689-4FB7-99E5-80A199559625}" dt="2021-12-17T17:13:10.406" v="859" actId="1076"/>
          <ac:picMkLst>
            <pc:docMk/>
            <pc:sldMk cId="4263503333" sldId="270"/>
            <ac:picMk id="9" creationId="{E2EE9F6B-D68C-48B1-AB50-7F6412402B63}"/>
          </ac:picMkLst>
        </pc:picChg>
        <pc:picChg chg="del">
          <ac:chgData name="Jenna Henkel" userId="966ade77-59de-4fb0-a61c-9a59b00f07f6" providerId="ADAL" clId="{CD2E6A66-5689-4FB7-99E5-80A199559625}" dt="2021-12-17T17:08:21.564" v="835" actId="478"/>
          <ac:picMkLst>
            <pc:docMk/>
            <pc:sldMk cId="4263503333" sldId="270"/>
            <ac:picMk id="10" creationId="{D7F50324-609C-49DA-BE45-93F742C0BDAC}"/>
          </ac:picMkLst>
        </pc:picChg>
        <pc:picChg chg="del">
          <ac:chgData name="Jenna Henkel" userId="966ade77-59de-4fb0-a61c-9a59b00f07f6" providerId="ADAL" clId="{CD2E6A66-5689-4FB7-99E5-80A199559625}" dt="2021-12-17T17:08:25.138" v="836" actId="478"/>
          <ac:picMkLst>
            <pc:docMk/>
            <pc:sldMk cId="4263503333" sldId="270"/>
            <ac:picMk id="12" creationId="{ED0E3D87-E797-414B-86B4-017446FCFFD6}"/>
          </ac:picMkLst>
        </pc:picChg>
        <pc:picChg chg="add mod">
          <ac:chgData name="Jenna Henkel" userId="966ade77-59de-4fb0-a61c-9a59b00f07f6" providerId="ADAL" clId="{CD2E6A66-5689-4FB7-99E5-80A199559625}" dt="2021-12-17T17:14:35.614" v="866" actId="1076"/>
          <ac:picMkLst>
            <pc:docMk/>
            <pc:sldMk cId="4263503333" sldId="270"/>
            <ac:picMk id="13" creationId="{ADE7AEAA-B576-47E1-94ED-68D395E3C234}"/>
          </ac:picMkLst>
        </pc:picChg>
        <pc:picChg chg="del">
          <ac:chgData name="Jenna Henkel" userId="966ade77-59de-4fb0-a61c-9a59b00f07f6" providerId="ADAL" clId="{CD2E6A66-5689-4FB7-99E5-80A199559625}" dt="2021-12-17T17:08:34.541" v="843" actId="478"/>
          <ac:picMkLst>
            <pc:docMk/>
            <pc:sldMk cId="4263503333" sldId="270"/>
            <ac:picMk id="14" creationId="{383692B5-8A65-4F8D-9E9F-FA852C7232B7}"/>
          </ac:picMkLst>
        </pc:picChg>
        <pc:picChg chg="del">
          <ac:chgData name="Jenna Henkel" userId="966ade77-59de-4fb0-a61c-9a59b00f07f6" providerId="ADAL" clId="{CD2E6A66-5689-4FB7-99E5-80A199559625}" dt="2021-12-17T17:08:35.720" v="844" actId="478"/>
          <ac:picMkLst>
            <pc:docMk/>
            <pc:sldMk cId="4263503333" sldId="270"/>
            <ac:picMk id="16" creationId="{F6FE56C0-0218-47C7-8928-964089CB60F2}"/>
          </ac:picMkLst>
        </pc:picChg>
        <pc:picChg chg="del">
          <ac:chgData name="Jenna Henkel" userId="966ade77-59de-4fb0-a61c-9a59b00f07f6" providerId="ADAL" clId="{CD2E6A66-5689-4FB7-99E5-80A199559625}" dt="2021-12-17T17:08:26.658" v="837" actId="478"/>
          <ac:picMkLst>
            <pc:docMk/>
            <pc:sldMk cId="4263503333" sldId="270"/>
            <ac:picMk id="18" creationId="{C15FEF28-1EB2-436F-8864-70CFA2BDE1FE}"/>
          </ac:picMkLst>
        </pc:picChg>
        <pc:picChg chg="del">
          <ac:chgData name="Jenna Henkel" userId="966ade77-59de-4fb0-a61c-9a59b00f07f6" providerId="ADAL" clId="{CD2E6A66-5689-4FB7-99E5-80A199559625}" dt="2021-12-17T17:08:28.105" v="838" actId="478"/>
          <ac:picMkLst>
            <pc:docMk/>
            <pc:sldMk cId="4263503333" sldId="270"/>
            <ac:picMk id="20" creationId="{AA38B016-4962-4234-992F-DB136FE979EC}"/>
          </ac:picMkLst>
        </pc:picChg>
        <pc:picChg chg="del">
          <ac:chgData name="Jenna Henkel" userId="966ade77-59de-4fb0-a61c-9a59b00f07f6" providerId="ADAL" clId="{CD2E6A66-5689-4FB7-99E5-80A199559625}" dt="2021-12-17T17:08:37.157" v="845" actId="478"/>
          <ac:picMkLst>
            <pc:docMk/>
            <pc:sldMk cId="4263503333" sldId="270"/>
            <ac:picMk id="22" creationId="{9D027EC0-698F-4FA1-ADB4-F4B2CE7999F4}"/>
          </ac:picMkLst>
        </pc:picChg>
        <pc:picChg chg="add mod">
          <ac:chgData name="Jenna Henkel" userId="966ade77-59de-4fb0-a61c-9a59b00f07f6" providerId="ADAL" clId="{CD2E6A66-5689-4FB7-99E5-80A199559625}" dt="2021-12-17T17:13:31.797" v="861" actId="1076"/>
          <ac:picMkLst>
            <pc:docMk/>
            <pc:sldMk cId="4263503333" sldId="270"/>
            <ac:picMk id="23" creationId="{4FB94CEE-252C-405A-8608-3869F99FF026}"/>
          </ac:picMkLst>
        </pc:picChg>
        <pc:picChg chg="del">
          <ac:chgData name="Jenna Henkel" userId="966ade77-59de-4fb0-a61c-9a59b00f07f6" providerId="ADAL" clId="{CD2E6A66-5689-4FB7-99E5-80A199559625}" dt="2021-12-17T17:08:38.574" v="846" actId="478"/>
          <ac:picMkLst>
            <pc:docMk/>
            <pc:sldMk cId="4263503333" sldId="270"/>
            <ac:picMk id="24" creationId="{A388786B-631F-4E7E-82E8-51E6D17E22A6}"/>
          </ac:picMkLst>
        </pc:picChg>
        <pc:picChg chg="del">
          <ac:chgData name="Jenna Henkel" userId="966ade77-59de-4fb0-a61c-9a59b00f07f6" providerId="ADAL" clId="{CD2E6A66-5689-4FB7-99E5-80A199559625}" dt="2021-12-17T17:08:29.346" v="839" actId="478"/>
          <ac:picMkLst>
            <pc:docMk/>
            <pc:sldMk cId="4263503333" sldId="270"/>
            <ac:picMk id="26" creationId="{D4B8751E-A1EA-4765-B2E0-CDC43412AA0D}"/>
          </ac:picMkLst>
        </pc:picChg>
        <pc:picChg chg="del">
          <ac:chgData name="Jenna Henkel" userId="966ade77-59de-4fb0-a61c-9a59b00f07f6" providerId="ADAL" clId="{CD2E6A66-5689-4FB7-99E5-80A199559625}" dt="2021-12-17T17:08:30.627" v="840" actId="478"/>
          <ac:picMkLst>
            <pc:docMk/>
            <pc:sldMk cId="4263503333" sldId="270"/>
            <ac:picMk id="28" creationId="{3291A74E-8EA5-4597-9980-6CF96BDC8D2F}"/>
          </ac:picMkLst>
        </pc:picChg>
        <pc:picChg chg="del">
          <ac:chgData name="Jenna Henkel" userId="966ade77-59de-4fb0-a61c-9a59b00f07f6" providerId="ADAL" clId="{CD2E6A66-5689-4FB7-99E5-80A199559625}" dt="2021-12-17T17:08:40.105" v="847" actId="478"/>
          <ac:picMkLst>
            <pc:docMk/>
            <pc:sldMk cId="4263503333" sldId="270"/>
            <ac:picMk id="30" creationId="{3A9B77E0-9CB1-4CF7-BF78-15B4709714EE}"/>
          </ac:picMkLst>
        </pc:picChg>
        <pc:picChg chg="del">
          <ac:chgData name="Jenna Henkel" userId="966ade77-59de-4fb0-a61c-9a59b00f07f6" providerId="ADAL" clId="{CD2E6A66-5689-4FB7-99E5-80A199559625}" dt="2021-12-17T17:08:41.528" v="848" actId="478"/>
          <ac:picMkLst>
            <pc:docMk/>
            <pc:sldMk cId="4263503333" sldId="270"/>
            <ac:picMk id="32" creationId="{13DCF50F-4BE0-4262-AB13-422D232A93E0}"/>
          </ac:picMkLst>
        </pc:picChg>
      </pc:sldChg>
      <pc:sldChg chg="del">
        <pc:chgData name="Jenna Henkel" userId="966ade77-59de-4fb0-a61c-9a59b00f07f6" providerId="ADAL" clId="{CD2E6A66-5689-4FB7-99E5-80A199559625}" dt="2021-12-17T17:15:29.756" v="868" actId="47"/>
        <pc:sldMkLst>
          <pc:docMk/>
          <pc:sldMk cId="3623856334" sldId="271"/>
        </pc:sldMkLst>
      </pc:sldChg>
      <pc:sldChg chg="addSp delSp modSp mod">
        <pc:chgData name="Jenna Henkel" userId="966ade77-59de-4fb0-a61c-9a59b00f07f6" providerId="ADAL" clId="{CD2E6A66-5689-4FB7-99E5-80A199559625}" dt="2021-12-17T17:21:52.341" v="1105" actId="1076"/>
        <pc:sldMkLst>
          <pc:docMk/>
          <pc:sldMk cId="541515198" sldId="272"/>
        </pc:sldMkLst>
        <pc:spChg chg="mod">
          <ac:chgData name="Jenna Henkel" userId="966ade77-59de-4fb0-a61c-9a59b00f07f6" providerId="ADAL" clId="{CD2E6A66-5689-4FB7-99E5-80A199559625}" dt="2021-12-17T17:17:34.996" v="1092" actId="20577"/>
          <ac:spMkLst>
            <pc:docMk/>
            <pc:sldMk cId="541515198" sldId="272"/>
            <ac:spMk id="4" creationId="{CD0BAE96-2A08-4619-B98C-14D3DF82A9C8}"/>
          </ac:spMkLst>
        </pc:spChg>
        <pc:spChg chg="add del mod">
          <ac:chgData name="Jenna Henkel" userId="966ade77-59de-4fb0-a61c-9a59b00f07f6" providerId="ADAL" clId="{CD2E6A66-5689-4FB7-99E5-80A199559625}" dt="2021-12-17T17:21:30.727" v="1101" actId="478"/>
          <ac:spMkLst>
            <pc:docMk/>
            <pc:sldMk cId="541515198" sldId="272"/>
            <ac:spMk id="5" creationId="{2ECB07CB-D31B-4F73-89E1-7A90736D75BB}"/>
          </ac:spMkLst>
        </pc:spChg>
        <pc:spChg chg="mod">
          <ac:chgData name="Jenna Henkel" userId="966ade77-59de-4fb0-a61c-9a59b00f07f6" providerId="ADAL" clId="{CD2E6A66-5689-4FB7-99E5-80A199559625}" dt="2021-12-17T17:16:01.989" v="938" actId="20577"/>
          <ac:spMkLst>
            <pc:docMk/>
            <pc:sldMk cId="541515198" sldId="272"/>
            <ac:spMk id="6" creationId="{F8099990-1DD3-4E89-9D70-05BD9123C634}"/>
          </ac:spMkLst>
        </pc:spChg>
        <pc:picChg chg="add mod">
          <ac:chgData name="Jenna Henkel" userId="966ade77-59de-4fb0-a61c-9a59b00f07f6" providerId="ADAL" clId="{CD2E6A66-5689-4FB7-99E5-80A199559625}" dt="2021-12-17T17:21:52.341" v="1105" actId="1076"/>
          <ac:picMkLst>
            <pc:docMk/>
            <pc:sldMk cId="541515198" sldId="272"/>
            <ac:picMk id="3" creationId="{037F287A-F0FE-4727-9C0E-90CF2497B7B5}"/>
          </ac:picMkLst>
        </pc:picChg>
        <pc:picChg chg="del">
          <ac:chgData name="Jenna Henkel" userId="966ade77-59de-4fb0-a61c-9a59b00f07f6" providerId="ADAL" clId="{CD2E6A66-5689-4FB7-99E5-80A199559625}" dt="2021-12-17T17:17:44.414" v="1096" actId="478"/>
          <ac:picMkLst>
            <pc:docMk/>
            <pc:sldMk cId="541515198" sldId="272"/>
            <ac:picMk id="9" creationId="{1F9BAAFF-8E9E-4B9B-9BF0-234CDA1B1775}"/>
          </ac:picMkLst>
        </pc:picChg>
        <pc:picChg chg="del">
          <ac:chgData name="Jenna Henkel" userId="966ade77-59de-4fb0-a61c-9a59b00f07f6" providerId="ADAL" clId="{CD2E6A66-5689-4FB7-99E5-80A199559625}" dt="2021-12-17T17:17:43.127" v="1095" actId="478"/>
          <ac:picMkLst>
            <pc:docMk/>
            <pc:sldMk cId="541515198" sldId="272"/>
            <ac:picMk id="12" creationId="{2460D5BA-55A3-4C40-92C7-62CA8C05C33A}"/>
          </ac:picMkLst>
        </pc:picChg>
        <pc:picChg chg="del">
          <ac:chgData name="Jenna Henkel" userId="966ade77-59de-4fb0-a61c-9a59b00f07f6" providerId="ADAL" clId="{CD2E6A66-5689-4FB7-99E5-80A199559625}" dt="2021-12-17T17:17:41.825" v="1094" actId="478"/>
          <ac:picMkLst>
            <pc:docMk/>
            <pc:sldMk cId="541515198" sldId="272"/>
            <ac:picMk id="15" creationId="{9E39D7E6-F4A8-4A4E-AC6C-A8391978842F}"/>
          </ac:picMkLst>
        </pc:picChg>
        <pc:picChg chg="del">
          <ac:chgData name="Jenna Henkel" userId="966ade77-59de-4fb0-a61c-9a59b00f07f6" providerId="ADAL" clId="{CD2E6A66-5689-4FB7-99E5-80A199559625}" dt="2021-12-17T17:17:40.422" v="1093" actId="478"/>
          <ac:picMkLst>
            <pc:docMk/>
            <pc:sldMk cId="541515198" sldId="272"/>
            <ac:picMk id="18" creationId="{6E1A7229-05E1-468A-BEDE-7874AEA8C540}"/>
          </ac:picMkLst>
        </pc:picChg>
      </pc:sldChg>
      <pc:sldChg chg="addSp delSp modSp mod modAnim">
        <pc:chgData name="Jenna Henkel" userId="966ade77-59de-4fb0-a61c-9a59b00f07f6" providerId="ADAL" clId="{CD2E6A66-5689-4FB7-99E5-80A199559625}" dt="2021-12-17T17:27:36.373" v="1745" actId="255"/>
        <pc:sldMkLst>
          <pc:docMk/>
          <pc:sldMk cId="2956170514" sldId="273"/>
        </pc:sldMkLst>
        <pc:spChg chg="mod">
          <ac:chgData name="Jenna Henkel" userId="966ade77-59de-4fb0-a61c-9a59b00f07f6" providerId="ADAL" clId="{CD2E6A66-5689-4FB7-99E5-80A199559625}" dt="2021-12-17T17:27:20.857" v="1744" actId="255"/>
          <ac:spMkLst>
            <pc:docMk/>
            <pc:sldMk cId="2956170514" sldId="273"/>
            <ac:spMk id="3" creationId="{8E0546F1-4F5D-4D8B-B238-16F34B41D1DE}"/>
          </ac:spMkLst>
        </pc:spChg>
        <pc:spChg chg="mod">
          <ac:chgData name="Jenna Henkel" userId="966ade77-59de-4fb0-a61c-9a59b00f07f6" providerId="ADAL" clId="{CD2E6A66-5689-4FB7-99E5-80A199559625}" dt="2021-12-17T17:27:36.373" v="1745" actId="255"/>
          <ac:spMkLst>
            <pc:docMk/>
            <pc:sldMk cId="2956170514" sldId="273"/>
            <ac:spMk id="5" creationId="{4F41BEA3-20C6-4386-820D-84AD6FCB7763}"/>
          </ac:spMkLst>
        </pc:spChg>
        <pc:picChg chg="add mod">
          <ac:chgData name="Jenna Henkel" userId="966ade77-59de-4fb0-a61c-9a59b00f07f6" providerId="ADAL" clId="{CD2E6A66-5689-4FB7-99E5-80A199559625}" dt="2021-12-17T17:26:51.635" v="1735" actId="1076"/>
          <ac:picMkLst>
            <pc:docMk/>
            <pc:sldMk cId="2956170514" sldId="273"/>
            <ac:picMk id="2" creationId="{C01270C9-0516-4B7C-9D04-CD0AFBCD8D4B}"/>
          </ac:picMkLst>
        </pc:picChg>
        <pc:picChg chg="del">
          <ac:chgData name="Jenna Henkel" userId="966ade77-59de-4fb0-a61c-9a59b00f07f6" providerId="ADAL" clId="{CD2E6A66-5689-4FB7-99E5-80A199559625}" dt="2021-12-17T17:26:13.644" v="1730" actId="478"/>
          <ac:picMkLst>
            <pc:docMk/>
            <pc:sldMk cId="2956170514" sldId="273"/>
            <ac:picMk id="8" creationId="{786FA204-4F4E-4742-B3D6-F90CF9269A16}"/>
          </ac:picMkLst>
        </pc:picChg>
      </pc:sldChg>
      <pc:sldChg chg="addSp delSp modSp add mod">
        <pc:chgData name="Jenna Henkel" userId="966ade77-59de-4fb0-a61c-9a59b00f07f6" providerId="ADAL" clId="{CD2E6A66-5689-4FB7-99E5-80A199559625}" dt="2021-12-17T14:32:14.714" v="465" actId="1076"/>
        <pc:sldMkLst>
          <pc:docMk/>
          <pc:sldMk cId="3792739086" sldId="275"/>
        </pc:sldMkLst>
        <pc:spChg chg="mod">
          <ac:chgData name="Jenna Henkel" userId="966ade77-59de-4fb0-a61c-9a59b00f07f6" providerId="ADAL" clId="{CD2E6A66-5689-4FB7-99E5-80A199559625}" dt="2021-12-17T14:30:15.725" v="454" actId="14100"/>
          <ac:spMkLst>
            <pc:docMk/>
            <pc:sldMk cId="3792739086" sldId="275"/>
            <ac:spMk id="4" creationId="{CD0BAE96-2A08-4619-B98C-14D3DF82A9C8}"/>
          </ac:spMkLst>
        </pc:spChg>
        <pc:spChg chg="add del mod">
          <ac:chgData name="Jenna Henkel" userId="966ade77-59de-4fb0-a61c-9a59b00f07f6" providerId="ADAL" clId="{CD2E6A66-5689-4FB7-99E5-80A199559625}" dt="2021-12-17T14:31:39.554" v="459" actId="478"/>
          <ac:spMkLst>
            <pc:docMk/>
            <pc:sldMk cId="3792739086" sldId="275"/>
            <ac:spMk id="7" creationId="{17D66468-A2D5-4A21-BD1B-A952748D321C}"/>
          </ac:spMkLst>
        </pc:spChg>
        <pc:spChg chg="add mod">
          <ac:chgData name="Jenna Henkel" userId="966ade77-59de-4fb0-a61c-9a59b00f07f6" providerId="ADAL" clId="{CD2E6A66-5689-4FB7-99E5-80A199559625}" dt="2021-12-17T14:32:01.435" v="464" actId="1076"/>
          <ac:spMkLst>
            <pc:docMk/>
            <pc:sldMk cId="3792739086" sldId="275"/>
            <ac:spMk id="10" creationId="{7BC9B8D2-50B8-4603-B9A8-92D088C301D0}"/>
          </ac:spMkLst>
        </pc:spChg>
        <pc:picChg chg="add del mod">
          <ac:chgData name="Jenna Henkel" userId="966ade77-59de-4fb0-a61c-9a59b00f07f6" providerId="ADAL" clId="{CD2E6A66-5689-4FB7-99E5-80A199559625}" dt="2021-12-17T14:31:39.554" v="459" actId="478"/>
          <ac:picMkLst>
            <pc:docMk/>
            <pc:sldMk cId="3792739086" sldId="275"/>
            <ac:picMk id="3" creationId="{09762191-2B85-49FC-96EE-459AF422A82C}"/>
          </ac:picMkLst>
        </pc:picChg>
        <pc:picChg chg="del">
          <ac:chgData name="Jenna Henkel" userId="966ade77-59de-4fb0-a61c-9a59b00f07f6" providerId="ADAL" clId="{CD2E6A66-5689-4FB7-99E5-80A199559625}" dt="2021-12-17T14:30:18.392" v="455" actId="478"/>
          <ac:picMkLst>
            <pc:docMk/>
            <pc:sldMk cId="3792739086" sldId="275"/>
            <ac:picMk id="5" creationId="{BE630A46-D888-4A23-85EB-942959EF6732}"/>
          </ac:picMkLst>
        </pc:picChg>
        <pc:picChg chg="add mod">
          <ac:chgData name="Jenna Henkel" userId="966ade77-59de-4fb0-a61c-9a59b00f07f6" providerId="ADAL" clId="{CD2E6A66-5689-4FB7-99E5-80A199559625}" dt="2021-12-17T14:32:14.714" v="465" actId="1076"/>
          <ac:picMkLst>
            <pc:docMk/>
            <pc:sldMk cId="3792739086" sldId="275"/>
            <ac:picMk id="9" creationId="{FF1BB1CD-1280-4D6A-8796-4E0920A81437}"/>
          </ac:picMkLst>
        </pc:picChg>
      </pc:sldChg>
    </pc:docChg>
  </pc:docChgLst>
  <pc:docChgLst>
    <pc:chgData name="Jenna Henkel" userId="966ade77-59de-4fb0-a61c-9a59b00f07f6" providerId="ADAL" clId="{BCB9CC24-55EF-4756-A706-34D905398ED2}"/>
    <pc:docChg chg="undo custSel addSld delSld modSld">
      <pc:chgData name="Jenna Henkel" userId="966ade77-59de-4fb0-a61c-9a59b00f07f6" providerId="ADAL" clId="{BCB9CC24-55EF-4756-A706-34D905398ED2}" dt="2022-01-14T16:08:30.273" v="1527" actId="1076"/>
      <pc:docMkLst>
        <pc:docMk/>
      </pc:docMkLst>
      <pc:sldChg chg="modSp mod">
        <pc:chgData name="Jenna Henkel" userId="966ade77-59de-4fb0-a61c-9a59b00f07f6" providerId="ADAL" clId="{BCB9CC24-55EF-4756-A706-34D905398ED2}" dt="2022-01-12T21:30:16.696" v="15" actId="20577"/>
        <pc:sldMkLst>
          <pc:docMk/>
          <pc:sldMk cId="760606181" sldId="256"/>
        </pc:sldMkLst>
        <pc:spChg chg="mod">
          <ac:chgData name="Jenna Henkel" userId="966ade77-59de-4fb0-a61c-9a59b00f07f6" providerId="ADAL" clId="{BCB9CC24-55EF-4756-A706-34D905398ED2}" dt="2022-01-12T21:30:16.696" v="15" actId="20577"/>
          <ac:spMkLst>
            <pc:docMk/>
            <pc:sldMk cId="760606181" sldId="256"/>
            <ac:spMk id="6" creationId="{F8099990-1DD3-4E89-9D70-05BD9123C634}"/>
          </ac:spMkLst>
        </pc:spChg>
      </pc:sldChg>
      <pc:sldChg chg="addSp delSp modSp mod modAnim">
        <pc:chgData name="Jenna Henkel" userId="966ade77-59de-4fb0-a61c-9a59b00f07f6" providerId="ADAL" clId="{BCB9CC24-55EF-4756-A706-34D905398ED2}" dt="2022-01-12T21:34:24.578" v="47" actId="1076"/>
        <pc:sldMkLst>
          <pc:docMk/>
          <pc:sldMk cId="2820145457" sldId="257"/>
        </pc:sldMkLst>
        <pc:spChg chg="del mod">
          <ac:chgData name="Jenna Henkel" userId="966ade77-59de-4fb0-a61c-9a59b00f07f6" providerId="ADAL" clId="{BCB9CC24-55EF-4756-A706-34D905398ED2}" dt="2022-01-12T21:33:07.837" v="40" actId="478"/>
          <ac:spMkLst>
            <pc:docMk/>
            <pc:sldMk cId="2820145457" sldId="257"/>
            <ac:spMk id="3" creationId="{87743703-0EC9-4145-B5DE-3F00E9A5F414}"/>
          </ac:spMkLst>
        </pc:spChg>
        <pc:spChg chg="mod">
          <ac:chgData name="Jenna Henkel" userId="966ade77-59de-4fb0-a61c-9a59b00f07f6" providerId="ADAL" clId="{BCB9CC24-55EF-4756-A706-34D905398ED2}" dt="2022-01-12T21:31:23.200" v="38" actId="20577"/>
          <ac:spMkLst>
            <pc:docMk/>
            <pc:sldMk cId="2820145457" sldId="257"/>
            <ac:spMk id="6" creationId="{F8099990-1DD3-4E89-9D70-05BD9123C634}"/>
          </ac:spMkLst>
        </pc:spChg>
        <pc:picChg chg="add mod">
          <ac:chgData name="Jenna Henkel" userId="966ade77-59de-4fb0-a61c-9a59b00f07f6" providerId="ADAL" clId="{BCB9CC24-55EF-4756-A706-34D905398ED2}" dt="2022-01-12T21:34:24.578" v="47" actId="1076"/>
          <ac:picMkLst>
            <pc:docMk/>
            <pc:sldMk cId="2820145457" sldId="257"/>
            <ac:picMk id="2" creationId="{B1066AAF-54CA-4043-84BE-B768758EE994}"/>
          </ac:picMkLst>
        </pc:picChg>
        <pc:picChg chg="del">
          <ac:chgData name="Jenna Henkel" userId="966ade77-59de-4fb0-a61c-9a59b00f07f6" providerId="ADAL" clId="{BCB9CC24-55EF-4756-A706-34D905398ED2}" dt="2022-01-12T21:33:09.423" v="41" actId="478"/>
          <ac:picMkLst>
            <pc:docMk/>
            <pc:sldMk cId="2820145457" sldId="257"/>
            <ac:picMk id="7" creationId="{FCF4625C-4403-4C25-8617-70DB4E07940C}"/>
          </ac:picMkLst>
        </pc:picChg>
      </pc:sldChg>
      <pc:sldChg chg="modSp mod">
        <pc:chgData name="Jenna Henkel" userId="966ade77-59de-4fb0-a61c-9a59b00f07f6" providerId="ADAL" clId="{BCB9CC24-55EF-4756-A706-34D905398ED2}" dt="2022-01-12T21:30:53.690" v="19" actId="113"/>
        <pc:sldMkLst>
          <pc:docMk/>
          <pc:sldMk cId="3974847816" sldId="258"/>
        </pc:sldMkLst>
        <pc:spChg chg="mod">
          <ac:chgData name="Jenna Henkel" userId="966ade77-59de-4fb0-a61c-9a59b00f07f6" providerId="ADAL" clId="{BCB9CC24-55EF-4756-A706-34D905398ED2}" dt="2022-01-12T21:30:53.690" v="19" actId="113"/>
          <ac:spMkLst>
            <pc:docMk/>
            <pc:sldMk cId="3974847816" sldId="258"/>
            <ac:spMk id="3" creationId="{8745A40E-015E-4A79-806B-EACDD0B6D65C}"/>
          </ac:spMkLst>
        </pc:spChg>
      </pc:sldChg>
      <pc:sldChg chg="addSp delSp modSp mod">
        <pc:chgData name="Jenna Henkel" userId="966ade77-59de-4fb0-a61c-9a59b00f07f6" providerId="ADAL" clId="{BCB9CC24-55EF-4756-A706-34D905398ED2}" dt="2022-01-13T16:38:40.148" v="763" actId="1076"/>
        <pc:sldMkLst>
          <pc:docMk/>
          <pc:sldMk cId="4122409223" sldId="260"/>
        </pc:sldMkLst>
        <pc:spChg chg="mod">
          <ac:chgData name="Jenna Henkel" userId="966ade77-59de-4fb0-a61c-9a59b00f07f6" providerId="ADAL" clId="{BCB9CC24-55EF-4756-A706-34D905398ED2}" dt="2022-01-13T16:38:33.435" v="762" actId="1076"/>
          <ac:spMkLst>
            <pc:docMk/>
            <pc:sldMk cId="4122409223" sldId="260"/>
            <ac:spMk id="4" creationId="{CD0BAE96-2A08-4619-B98C-14D3DF82A9C8}"/>
          </ac:spMkLst>
        </pc:spChg>
        <pc:spChg chg="add del mod">
          <ac:chgData name="Jenna Henkel" userId="966ade77-59de-4fb0-a61c-9a59b00f07f6" providerId="ADAL" clId="{BCB9CC24-55EF-4756-A706-34D905398ED2}" dt="2022-01-13T16:35:31.970" v="230" actId="478"/>
          <ac:spMkLst>
            <pc:docMk/>
            <pc:sldMk cId="4122409223" sldId="260"/>
            <ac:spMk id="5" creationId="{768A1058-F131-46DC-B12F-B49DF8CEB7F2}"/>
          </ac:spMkLst>
        </pc:spChg>
        <pc:spChg chg="mod">
          <ac:chgData name="Jenna Henkel" userId="966ade77-59de-4fb0-a61c-9a59b00f07f6" providerId="ADAL" clId="{BCB9CC24-55EF-4756-A706-34D905398ED2}" dt="2022-01-12T21:41:53.208" v="222" actId="20577"/>
          <ac:spMkLst>
            <pc:docMk/>
            <pc:sldMk cId="4122409223" sldId="260"/>
            <ac:spMk id="6" creationId="{F8099990-1DD3-4E89-9D70-05BD9123C634}"/>
          </ac:spMkLst>
        </pc:spChg>
        <pc:picChg chg="add mod">
          <ac:chgData name="Jenna Henkel" userId="966ade77-59de-4fb0-a61c-9a59b00f07f6" providerId="ADAL" clId="{BCB9CC24-55EF-4756-A706-34D905398ED2}" dt="2022-01-13T16:38:40.148" v="763" actId="1076"/>
          <ac:picMkLst>
            <pc:docMk/>
            <pc:sldMk cId="4122409223" sldId="260"/>
            <ac:picMk id="3" creationId="{38286B55-3316-4AA1-9182-CEC8DA52FC8B}"/>
          </ac:picMkLst>
        </pc:picChg>
        <pc:picChg chg="del">
          <ac:chgData name="Jenna Henkel" userId="966ade77-59de-4fb0-a61c-9a59b00f07f6" providerId="ADAL" clId="{BCB9CC24-55EF-4756-A706-34D905398ED2}" dt="2022-01-13T16:25:40.300" v="223" actId="478"/>
          <ac:picMkLst>
            <pc:docMk/>
            <pc:sldMk cId="4122409223" sldId="260"/>
            <ac:picMk id="9" creationId="{4ADB9446-A542-45DB-9A3F-EFC7085A4BB6}"/>
          </ac:picMkLst>
        </pc:picChg>
      </pc:sldChg>
      <pc:sldChg chg="addSp delSp modSp mod">
        <pc:chgData name="Jenna Henkel" userId="966ade77-59de-4fb0-a61c-9a59b00f07f6" providerId="ADAL" clId="{BCB9CC24-55EF-4756-A706-34D905398ED2}" dt="2022-01-13T16:56:36.916" v="1342" actId="962"/>
        <pc:sldMkLst>
          <pc:docMk/>
          <pc:sldMk cId="3897113776" sldId="267"/>
        </pc:sldMkLst>
        <pc:spChg chg="add del mod">
          <ac:chgData name="Jenna Henkel" userId="966ade77-59de-4fb0-a61c-9a59b00f07f6" providerId="ADAL" clId="{BCB9CC24-55EF-4756-A706-34D905398ED2}" dt="2022-01-13T16:56:34.532" v="1340" actId="931"/>
          <ac:spMkLst>
            <pc:docMk/>
            <pc:sldMk cId="3897113776" sldId="267"/>
            <ac:spMk id="3" creationId="{AA55D33E-07FF-46B2-BD34-75A3EF43408F}"/>
          </ac:spMkLst>
        </pc:spChg>
        <pc:spChg chg="mod">
          <ac:chgData name="Jenna Henkel" userId="966ade77-59de-4fb0-a61c-9a59b00f07f6" providerId="ADAL" clId="{BCB9CC24-55EF-4756-A706-34D905398ED2}" dt="2022-01-13T16:55:46.503" v="1338" actId="6549"/>
          <ac:spMkLst>
            <pc:docMk/>
            <pc:sldMk cId="3897113776" sldId="267"/>
            <ac:spMk id="5" creationId="{4F41BEA3-20C6-4386-820D-84AD6FCB7763}"/>
          </ac:spMkLst>
        </pc:spChg>
        <pc:picChg chg="del">
          <ac:chgData name="Jenna Henkel" userId="966ade77-59de-4fb0-a61c-9a59b00f07f6" providerId="ADAL" clId="{BCB9CC24-55EF-4756-A706-34D905398ED2}" dt="2022-01-13T16:55:49.970" v="1339" actId="478"/>
          <ac:picMkLst>
            <pc:docMk/>
            <pc:sldMk cId="3897113776" sldId="267"/>
            <ac:picMk id="7" creationId="{103CA08D-6703-43E1-9D62-F58C1AAFF4FF}"/>
          </ac:picMkLst>
        </pc:picChg>
        <pc:picChg chg="add mod">
          <ac:chgData name="Jenna Henkel" userId="966ade77-59de-4fb0-a61c-9a59b00f07f6" providerId="ADAL" clId="{BCB9CC24-55EF-4756-A706-34D905398ED2}" dt="2022-01-13T16:56:36.916" v="1342" actId="962"/>
          <ac:picMkLst>
            <pc:docMk/>
            <pc:sldMk cId="3897113776" sldId="267"/>
            <ac:picMk id="8" creationId="{8CC8AF04-814E-4AAE-89B2-16D42799AC78}"/>
          </ac:picMkLst>
        </pc:picChg>
      </pc:sldChg>
      <pc:sldChg chg="addSp delSp modSp mod">
        <pc:chgData name="Jenna Henkel" userId="966ade77-59de-4fb0-a61c-9a59b00f07f6" providerId="ADAL" clId="{BCB9CC24-55EF-4756-A706-34D905398ED2}" dt="2022-01-13T16:40:42.262" v="909" actId="14100"/>
        <pc:sldMkLst>
          <pc:docMk/>
          <pc:sldMk cId="4263503333" sldId="270"/>
        </pc:sldMkLst>
        <pc:spChg chg="add del mod">
          <ac:chgData name="Jenna Henkel" userId="966ade77-59de-4fb0-a61c-9a59b00f07f6" providerId="ADAL" clId="{BCB9CC24-55EF-4756-A706-34D905398ED2}" dt="2022-01-13T16:40:19.582" v="907" actId="478"/>
          <ac:spMkLst>
            <pc:docMk/>
            <pc:sldMk cId="4263503333" sldId="270"/>
            <ac:spMk id="4" creationId="{170F6AD7-10BC-4CF8-885C-A26F074EE5F5}"/>
          </ac:spMkLst>
        </pc:spChg>
        <pc:spChg chg="mod">
          <ac:chgData name="Jenna Henkel" userId="966ade77-59de-4fb0-a61c-9a59b00f07f6" providerId="ADAL" clId="{BCB9CC24-55EF-4756-A706-34D905398ED2}" dt="2022-01-13T16:39:46.920" v="901" actId="20577"/>
          <ac:spMkLst>
            <pc:docMk/>
            <pc:sldMk cId="4263503333" sldId="270"/>
            <ac:spMk id="6" creationId="{F8099990-1DD3-4E89-9D70-05BD9123C634}"/>
          </ac:spMkLst>
        </pc:spChg>
        <pc:spChg chg="mod">
          <ac:chgData name="Jenna Henkel" userId="966ade77-59de-4fb0-a61c-9a59b00f07f6" providerId="ADAL" clId="{BCB9CC24-55EF-4756-A706-34D905398ED2}" dt="2022-01-13T16:40:42.262" v="909" actId="14100"/>
          <ac:spMkLst>
            <pc:docMk/>
            <pc:sldMk cId="4263503333" sldId="270"/>
            <ac:spMk id="7" creationId="{F24CCFD3-BBC8-4F16-B45B-FAD68DFB908D}"/>
          </ac:spMkLst>
        </pc:spChg>
        <pc:picChg chg="add mod">
          <ac:chgData name="Jenna Henkel" userId="966ade77-59de-4fb0-a61c-9a59b00f07f6" providerId="ADAL" clId="{BCB9CC24-55EF-4756-A706-34D905398ED2}" dt="2022-01-13T16:40:16.273" v="906" actId="1076"/>
          <ac:picMkLst>
            <pc:docMk/>
            <pc:sldMk cId="4263503333" sldId="270"/>
            <ac:picMk id="3" creationId="{076D32B5-00AE-4A5C-90BB-21F7F5AFDB6E}"/>
          </ac:picMkLst>
        </pc:picChg>
        <pc:picChg chg="del">
          <ac:chgData name="Jenna Henkel" userId="966ade77-59de-4fb0-a61c-9a59b00f07f6" providerId="ADAL" clId="{BCB9CC24-55EF-4756-A706-34D905398ED2}" dt="2022-01-13T16:39:34.112" v="891" actId="478"/>
          <ac:picMkLst>
            <pc:docMk/>
            <pc:sldMk cId="4263503333" sldId="270"/>
            <ac:picMk id="15" creationId="{2C3925DA-A8A3-4A8C-BC30-3D25D3DB71F0}"/>
          </ac:picMkLst>
        </pc:picChg>
        <pc:picChg chg="del">
          <ac:chgData name="Jenna Henkel" userId="966ade77-59de-4fb0-a61c-9a59b00f07f6" providerId="ADAL" clId="{BCB9CC24-55EF-4756-A706-34D905398ED2}" dt="2022-01-13T16:39:32.868" v="890" actId="478"/>
          <ac:picMkLst>
            <pc:docMk/>
            <pc:sldMk cId="4263503333" sldId="270"/>
            <ac:picMk id="17" creationId="{F7D4ED02-697B-44B9-90D8-7AB069B31AB5}"/>
          </ac:picMkLst>
        </pc:picChg>
        <pc:picChg chg="del">
          <ac:chgData name="Jenna Henkel" userId="966ade77-59de-4fb0-a61c-9a59b00f07f6" providerId="ADAL" clId="{BCB9CC24-55EF-4756-A706-34D905398ED2}" dt="2022-01-13T16:39:35.624" v="892" actId="478"/>
          <ac:picMkLst>
            <pc:docMk/>
            <pc:sldMk cId="4263503333" sldId="270"/>
            <ac:picMk id="19" creationId="{ECCB848B-A8E1-4071-8597-B5C9EF1EA3ED}"/>
          </ac:picMkLst>
        </pc:picChg>
        <pc:picChg chg="del">
          <ac:chgData name="Jenna Henkel" userId="966ade77-59de-4fb0-a61c-9a59b00f07f6" providerId="ADAL" clId="{BCB9CC24-55EF-4756-A706-34D905398ED2}" dt="2022-01-13T16:39:31.445" v="889" actId="478"/>
          <ac:picMkLst>
            <pc:docMk/>
            <pc:sldMk cId="4263503333" sldId="270"/>
            <ac:picMk id="21" creationId="{8F699B18-A994-448B-88FF-C945B32E5DAD}"/>
          </ac:picMkLst>
        </pc:picChg>
      </pc:sldChg>
      <pc:sldChg chg="addSp delSp modSp mod delAnim modAnim">
        <pc:chgData name="Jenna Henkel" userId="966ade77-59de-4fb0-a61c-9a59b00f07f6" providerId="ADAL" clId="{BCB9CC24-55EF-4756-A706-34D905398ED2}" dt="2022-01-13T16:46:52.809" v="1252" actId="20577"/>
        <pc:sldMkLst>
          <pc:docMk/>
          <pc:sldMk cId="541515198" sldId="272"/>
        </pc:sldMkLst>
        <pc:spChg chg="mod">
          <ac:chgData name="Jenna Henkel" userId="966ade77-59de-4fb0-a61c-9a59b00f07f6" providerId="ADAL" clId="{BCB9CC24-55EF-4756-A706-34D905398ED2}" dt="2022-01-13T16:46:52.809" v="1252" actId="20577"/>
          <ac:spMkLst>
            <pc:docMk/>
            <pc:sldMk cId="541515198" sldId="272"/>
            <ac:spMk id="4" creationId="{CD0BAE96-2A08-4619-B98C-14D3DF82A9C8}"/>
          </ac:spMkLst>
        </pc:spChg>
        <pc:spChg chg="mod">
          <ac:chgData name="Jenna Henkel" userId="966ade77-59de-4fb0-a61c-9a59b00f07f6" providerId="ADAL" clId="{BCB9CC24-55EF-4756-A706-34D905398ED2}" dt="2022-01-13T16:41:04.846" v="931" actId="20577"/>
          <ac:spMkLst>
            <pc:docMk/>
            <pc:sldMk cId="541515198" sldId="272"/>
            <ac:spMk id="6" creationId="{F8099990-1DD3-4E89-9D70-05BD9123C634}"/>
          </ac:spMkLst>
        </pc:spChg>
        <pc:picChg chg="del">
          <ac:chgData name="Jenna Henkel" userId="966ade77-59de-4fb0-a61c-9a59b00f07f6" providerId="ADAL" clId="{BCB9CC24-55EF-4756-A706-34D905398ED2}" dt="2022-01-13T16:45:43.394" v="1129" actId="478"/>
          <ac:picMkLst>
            <pc:docMk/>
            <pc:sldMk cId="541515198" sldId="272"/>
            <ac:picMk id="2" creationId="{C5B100C1-17C0-4FFE-A91D-A3A559F48B5E}"/>
          </ac:picMkLst>
        </pc:picChg>
        <pc:picChg chg="add mod">
          <ac:chgData name="Jenna Henkel" userId="966ade77-59de-4fb0-a61c-9a59b00f07f6" providerId="ADAL" clId="{BCB9CC24-55EF-4756-A706-34D905398ED2}" dt="2022-01-13T16:46:04.576" v="1134" actId="1076"/>
          <ac:picMkLst>
            <pc:docMk/>
            <pc:sldMk cId="541515198" sldId="272"/>
            <ac:picMk id="3" creationId="{15E98AC7-6ADB-4DF0-8681-A78134C0D882}"/>
          </ac:picMkLst>
        </pc:picChg>
      </pc:sldChg>
      <pc:sldChg chg="addSp delSp modSp mod delAnim">
        <pc:chgData name="Jenna Henkel" userId="966ade77-59de-4fb0-a61c-9a59b00f07f6" providerId="ADAL" clId="{BCB9CC24-55EF-4756-A706-34D905398ED2}" dt="2022-01-13T17:00:44.262" v="1518" actId="14100"/>
        <pc:sldMkLst>
          <pc:docMk/>
          <pc:sldMk cId="2956170514" sldId="273"/>
        </pc:sldMkLst>
        <pc:spChg chg="mod">
          <ac:chgData name="Jenna Henkel" userId="966ade77-59de-4fb0-a61c-9a59b00f07f6" providerId="ADAL" clId="{BCB9CC24-55EF-4756-A706-34D905398ED2}" dt="2022-01-13T16:59:21.925" v="1436" actId="1076"/>
          <ac:spMkLst>
            <pc:docMk/>
            <pc:sldMk cId="2956170514" sldId="273"/>
            <ac:spMk id="3" creationId="{8E0546F1-4F5D-4D8B-B238-16F34B41D1DE}"/>
          </ac:spMkLst>
        </pc:spChg>
        <pc:spChg chg="mod">
          <ac:chgData name="Jenna Henkel" userId="966ade77-59de-4fb0-a61c-9a59b00f07f6" providerId="ADAL" clId="{BCB9CC24-55EF-4756-A706-34D905398ED2}" dt="2022-01-13T17:00:44.262" v="1518" actId="14100"/>
          <ac:spMkLst>
            <pc:docMk/>
            <pc:sldMk cId="2956170514" sldId="273"/>
            <ac:spMk id="5" creationId="{4F41BEA3-20C6-4386-820D-84AD6FCB7763}"/>
          </ac:spMkLst>
        </pc:spChg>
        <pc:picChg chg="del">
          <ac:chgData name="Jenna Henkel" userId="966ade77-59de-4fb0-a61c-9a59b00f07f6" providerId="ADAL" clId="{BCB9CC24-55EF-4756-A706-34D905398ED2}" dt="2022-01-13T16:57:33.656" v="1425" actId="478"/>
          <ac:picMkLst>
            <pc:docMk/>
            <pc:sldMk cId="2956170514" sldId="273"/>
            <ac:picMk id="4" creationId="{10ED8287-7895-4CBB-836D-271713DA1016}"/>
          </ac:picMkLst>
        </pc:picChg>
        <pc:picChg chg="add mod">
          <ac:chgData name="Jenna Henkel" userId="966ade77-59de-4fb0-a61c-9a59b00f07f6" providerId="ADAL" clId="{BCB9CC24-55EF-4756-A706-34D905398ED2}" dt="2022-01-13T16:59:26.118" v="1437" actId="1076"/>
          <ac:picMkLst>
            <pc:docMk/>
            <pc:sldMk cId="2956170514" sldId="273"/>
            <ac:picMk id="7" creationId="{50A37732-8753-445B-ABEA-00ECC5B5C490}"/>
          </ac:picMkLst>
        </pc:picChg>
      </pc:sldChg>
      <pc:sldChg chg="addSp delSp modSp mod">
        <pc:chgData name="Jenna Henkel" userId="966ade77-59de-4fb0-a61c-9a59b00f07f6" providerId="ADAL" clId="{BCB9CC24-55EF-4756-A706-34D905398ED2}" dt="2022-01-14T16:08:30.273" v="1527" actId="1076"/>
        <pc:sldMkLst>
          <pc:docMk/>
          <pc:sldMk cId="3886474236" sldId="274"/>
        </pc:sldMkLst>
        <pc:picChg chg="add mod">
          <ac:chgData name="Jenna Henkel" userId="966ade77-59de-4fb0-a61c-9a59b00f07f6" providerId="ADAL" clId="{BCB9CC24-55EF-4756-A706-34D905398ED2}" dt="2022-01-14T16:08:30.273" v="1527" actId="1076"/>
          <ac:picMkLst>
            <pc:docMk/>
            <pc:sldMk cId="3886474236" sldId="274"/>
            <ac:picMk id="3" creationId="{0196D396-5435-4392-9C8B-899D6D87CBE1}"/>
          </ac:picMkLst>
        </pc:picChg>
        <pc:picChg chg="del">
          <ac:chgData name="Jenna Henkel" userId="966ade77-59de-4fb0-a61c-9a59b00f07f6" providerId="ADAL" clId="{BCB9CC24-55EF-4756-A706-34D905398ED2}" dt="2022-01-13T17:00:52.234" v="1519" actId="478"/>
          <ac:picMkLst>
            <pc:docMk/>
            <pc:sldMk cId="3886474236" sldId="274"/>
            <ac:picMk id="3" creationId="{3730BC7F-170E-4FF3-A0E5-260466FEC1CE}"/>
          </ac:picMkLst>
        </pc:picChg>
      </pc:sldChg>
      <pc:sldChg chg="modSp del mod">
        <pc:chgData name="Jenna Henkel" userId="966ade77-59de-4fb0-a61c-9a59b00f07f6" providerId="ADAL" clId="{BCB9CC24-55EF-4756-A706-34D905398ED2}" dt="2022-01-13T16:38:48.230" v="764" actId="47"/>
        <pc:sldMkLst>
          <pc:docMk/>
          <pc:sldMk cId="3792739086" sldId="275"/>
        </pc:sldMkLst>
        <pc:spChg chg="mod">
          <ac:chgData name="Jenna Henkel" userId="966ade77-59de-4fb0-a61c-9a59b00f07f6" providerId="ADAL" clId="{BCB9CC24-55EF-4756-A706-34D905398ED2}" dt="2022-01-12T21:41:44.799" v="207" actId="20577"/>
          <ac:spMkLst>
            <pc:docMk/>
            <pc:sldMk cId="3792739086" sldId="275"/>
            <ac:spMk id="6" creationId="{F8099990-1DD3-4E89-9D70-05BD9123C634}"/>
          </ac:spMkLst>
        </pc:spChg>
      </pc:sldChg>
      <pc:sldChg chg="addSp delSp modSp mod">
        <pc:chgData name="Jenna Henkel" userId="966ade77-59de-4fb0-a61c-9a59b00f07f6" providerId="ADAL" clId="{BCB9CC24-55EF-4756-A706-34D905398ED2}" dt="2022-01-12T21:41:03.591" v="192" actId="1076"/>
        <pc:sldMkLst>
          <pc:docMk/>
          <pc:sldMk cId="2656387900" sldId="276"/>
        </pc:sldMkLst>
        <pc:spChg chg="mod">
          <ac:chgData name="Jenna Henkel" userId="966ade77-59de-4fb0-a61c-9a59b00f07f6" providerId="ADAL" clId="{BCB9CC24-55EF-4756-A706-34D905398ED2}" dt="2022-01-12T21:36:18" v="108" actId="1076"/>
          <ac:spMkLst>
            <pc:docMk/>
            <pc:sldMk cId="2656387900" sldId="276"/>
            <ac:spMk id="3" creationId="{87743703-0EC9-4145-B5DE-3F00E9A5F414}"/>
          </ac:spMkLst>
        </pc:spChg>
        <pc:spChg chg="add del mod">
          <ac:chgData name="Jenna Henkel" userId="966ade77-59de-4fb0-a61c-9a59b00f07f6" providerId="ADAL" clId="{BCB9CC24-55EF-4756-A706-34D905398ED2}" dt="2022-01-12T21:35:10.176" v="97" actId="478"/>
          <ac:spMkLst>
            <pc:docMk/>
            <pc:sldMk cId="2656387900" sldId="276"/>
            <ac:spMk id="5" creationId="{E569BD45-432F-49D4-BC0E-14C933392714}"/>
          </ac:spMkLst>
        </pc:spChg>
        <pc:spChg chg="add del mod">
          <ac:chgData name="Jenna Henkel" userId="966ade77-59de-4fb0-a61c-9a59b00f07f6" providerId="ADAL" clId="{BCB9CC24-55EF-4756-A706-34D905398ED2}" dt="2022-01-12T21:35:25.928" v="99" actId="478"/>
          <ac:spMkLst>
            <pc:docMk/>
            <pc:sldMk cId="2656387900" sldId="276"/>
            <ac:spMk id="10" creationId="{4E4488FA-77B2-4234-9C38-AF81706520F9}"/>
          </ac:spMkLst>
        </pc:spChg>
        <pc:picChg chg="add del mod">
          <ac:chgData name="Jenna Henkel" userId="966ade77-59de-4fb0-a61c-9a59b00f07f6" providerId="ADAL" clId="{BCB9CC24-55EF-4756-A706-34D905398ED2}" dt="2022-01-12T21:35:10.176" v="97" actId="478"/>
          <ac:picMkLst>
            <pc:docMk/>
            <pc:sldMk cId="2656387900" sldId="276"/>
            <ac:picMk id="4" creationId="{E034C142-A919-4FB4-97F8-C7C603F337E1}"/>
          </ac:picMkLst>
        </pc:picChg>
        <pc:picChg chg="del">
          <ac:chgData name="Jenna Henkel" userId="966ade77-59de-4fb0-a61c-9a59b00f07f6" providerId="ADAL" clId="{BCB9CC24-55EF-4756-A706-34D905398ED2}" dt="2022-01-12T21:34:52.968" v="95" actId="478"/>
          <ac:picMkLst>
            <pc:docMk/>
            <pc:sldMk cId="2656387900" sldId="276"/>
            <ac:picMk id="7" creationId="{FCF4625C-4403-4C25-8617-70DB4E07940C}"/>
          </ac:picMkLst>
        </pc:picChg>
        <pc:picChg chg="add del mod">
          <ac:chgData name="Jenna Henkel" userId="966ade77-59de-4fb0-a61c-9a59b00f07f6" providerId="ADAL" clId="{BCB9CC24-55EF-4756-A706-34D905398ED2}" dt="2022-01-12T21:35:25.928" v="99" actId="478"/>
          <ac:picMkLst>
            <pc:docMk/>
            <pc:sldMk cId="2656387900" sldId="276"/>
            <ac:picMk id="9" creationId="{CE18D785-62AF-40FB-8FF9-992BFE89AD15}"/>
          </ac:picMkLst>
        </pc:picChg>
        <pc:picChg chg="add mod">
          <ac:chgData name="Jenna Henkel" userId="966ade77-59de-4fb0-a61c-9a59b00f07f6" providerId="ADAL" clId="{BCB9CC24-55EF-4756-A706-34D905398ED2}" dt="2022-01-12T21:41:03.591" v="192" actId="1076"/>
          <ac:picMkLst>
            <pc:docMk/>
            <pc:sldMk cId="2656387900" sldId="276"/>
            <ac:picMk id="12" creationId="{BB63CAA4-397B-4C65-B2DA-264F76B1453A}"/>
          </ac:picMkLst>
        </pc:picChg>
      </pc:sldChg>
      <pc:sldChg chg="addSp delSp modSp mod">
        <pc:chgData name="Jenna Henkel" userId="966ade77-59de-4fb0-a61c-9a59b00f07f6" providerId="ADAL" clId="{BCB9CC24-55EF-4756-A706-34D905398ED2}" dt="2022-01-14T16:08:12.648" v="1523" actId="1076"/>
        <pc:sldMkLst>
          <pc:docMk/>
          <pc:sldMk cId="32696673" sldId="277"/>
        </pc:sldMkLst>
        <pc:picChg chg="add mod">
          <ac:chgData name="Jenna Henkel" userId="966ade77-59de-4fb0-a61c-9a59b00f07f6" providerId="ADAL" clId="{BCB9CC24-55EF-4756-A706-34D905398ED2}" dt="2022-01-14T16:08:12.648" v="1523" actId="1076"/>
          <ac:picMkLst>
            <pc:docMk/>
            <pc:sldMk cId="32696673" sldId="277"/>
            <ac:picMk id="3" creationId="{510CC603-1465-4D61-925E-7EF9CEC5713C}"/>
          </ac:picMkLst>
        </pc:picChg>
        <pc:picChg chg="del">
          <ac:chgData name="Jenna Henkel" userId="966ade77-59de-4fb0-a61c-9a59b00f07f6" providerId="ADAL" clId="{BCB9CC24-55EF-4756-A706-34D905398ED2}" dt="2022-01-12T21:30:23.056" v="16" actId="478"/>
          <ac:picMkLst>
            <pc:docMk/>
            <pc:sldMk cId="32696673" sldId="277"/>
            <ac:picMk id="4" creationId="{FF478785-ACDE-4ABD-8440-CB12ACDAD8ED}"/>
          </ac:picMkLst>
        </pc:picChg>
      </pc:sldChg>
      <pc:sldChg chg="addSp delSp modSp add mod">
        <pc:chgData name="Jenna Henkel" userId="966ade77-59de-4fb0-a61c-9a59b00f07f6" providerId="ADAL" clId="{BCB9CC24-55EF-4756-A706-34D905398ED2}" dt="2022-01-12T21:40:50.829" v="191" actId="1076"/>
        <pc:sldMkLst>
          <pc:docMk/>
          <pc:sldMk cId="134194327" sldId="278"/>
        </pc:sldMkLst>
        <pc:spChg chg="mod">
          <ac:chgData name="Jenna Henkel" userId="966ade77-59de-4fb0-a61c-9a59b00f07f6" providerId="ADAL" clId="{BCB9CC24-55EF-4756-A706-34D905398ED2}" dt="2022-01-12T21:39:24.639" v="178" actId="20577"/>
          <ac:spMkLst>
            <pc:docMk/>
            <pc:sldMk cId="134194327" sldId="278"/>
            <ac:spMk id="3" creationId="{87743703-0EC9-4145-B5DE-3F00E9A5F414}"/>
          </ac:spMkLst>
        </pc:spChg>
        <pc:spChg chg="add del mod">
          <ac:chgData name="Jenna Henkel" userId="966ade77-59de-4fb0-a61c-9a59b00f07f6" providerId="ADAL" clId="{BCB9CC24-55EF-4756-A706-34D905398ED2}" dt="2022-01-12T21:40:10.757" v="184" actId="478"/>
          <ac:spMkLst>
            <pc:docMk/>
            <pc:sldMk cId="134194327" sldId="278"/>
            <ac:spMk id="5" creationId="{6FB34903-5005-45A5-8C24-D7FADD144223}"/>
          </ac:spMkLst>
        </pc:spChg>
        <pc:picChg chg="add mod modCrop">
          <ac:chgData name="Jenna Henkel" userId="966ade77-59de-4fb0-a61c-9a59b00f07f6" providerId="ADAL" clId="{BCB9CC24-55EF-4756-A706-34D905398ED2}" dt="2022-01-12T21:40:50.829" v="191" actId="1076"/>
          <ac:picMkLst>
            <pc:docMk/>
            <pc:sldMk cId="134194327" sldId="278"/>
            <ac:picMk id="4" creationId="{EB7E1EF0-AB80-4706-A82E-B44E48C2CB08}"/>
          </ac:picMkLst>
        </pc:picChg>
        <pc:picChg chg="del">
          <ac:chgData name="Jenna Henkel" userId="966ade77-59de-4fb0-a61c-9a59b00f07f6" providerId="ADAL" clId="{BCB9CC24-55EF-4756-A706-34D905398ED2}" dt="2022-01-12T21:39:31.920" v="179" actId="478"/>
          <ac:picMkLst>
            <pc:docMk/>
            <pc:sldMk cId="134194327" sldId="278"/>
            <ac:picMk id="12" creationId="{BB63CAA4-397B-4C65-B2DA-264F76B1453A}"/>
          </ac:picMkLst>
        </pc:picChg>
      </pc:sldChg>
    </pc:docChg>
  </pc:docChgLst>
  <pc:docChgLst>
    <pc:chgData name="Jenna Henkel" userId="966ade77-59de-4fb0-a61c-9a59b00f07f6" providerId="ADAL" clId="{55DF8AD7-23FC-45BC-844E-6A008701E6F8}"/>
    <pc:docChg chg="undo redo custSel addSld delSld modSld sldOrd">
      <pc:chgData name="Jenna Henkel" userId="966ade77-59de-4fb0-a61c-9a59b00f07f6" providerId="ADAL" clId="{55DF8AD7-23FC-45BC-844E-6A008701E6F8}" dt="2022-01-24T22:08:21.726" v="924" actId="1076"/>
      <pc:docMkLst>
        <pc:docMk/>
      </pc:docMkLst>
      <pc:sldChg chg="modSp mod">
        <pc:chgData name="Jenna Henkel" userId="966ade77-59de-4fb0-a61c-9a59b00f07f6" providerId="ADAL" clId="{55DF8AD7-23FC-45BC-844E-6A008701E6F8}" dt="2022-01-24T20:05:42.651" v="29" actId="20577"/>
        <pc:sldMkLst>
          <pc:docMk/>
          <pc:sldMk cId="760606181" sldId="256"/>
        </pc:sldMkLst>
        <pc:spChg chg="mod">
          <ac:chgData name="Jenna Henkel" userId="966ade77-59de-4fb0-a61c-9a59b00f07f6" providerId="ADAL" clId="{55DF8AD7-23FC-45BC-844E-6A008701E6F8}" dt="2022-01-24T20:05:42.651" v="29" actId="20577"/>
          <ac:spMkLst>
            <pc:docMk/>
            <pc:sldMk cId="760606181" sldId="256"/>
            <ac:spMk id="6" creationId="{F8099990-1DD3-4E89-9D70-05BD9123C634}"/>
          </ac:spMkLst>
        </pc:spChg>
      </pc:sldChg>
      <pc:sldChg chg="addSp delSp modSp del mod delAnim">
        <pc:chgData name="Jenna Henkel" userId="966ade77-59de-4fb0-a61c-9a59b00f07f6" providerId="ADAL" clId="{55DF8AD7-23FC-45BC-844E-6A008701E6F8}" dt="2022-01-24T20:09:17.955" v="100" actId="47"/>
        <pc:sldMkLst>
          <pc:docMk/>
          <pc:sldMk cId="2820145457" sldId="257"/>
        </pc:sldMkLst>
        <pc:spChg chg="add mod">
          <ac:chgData name="Jenna Henkel" userId="966ade77-59de-4fb0-a61c-9a59b00f07f6" providerId="ADAL" clId="{55DF8AD7-23FC-45BC-844E-6A008701E6F8}" dt="2022-01-24T20:09:07.571" v="99" actId="113"/>
          <ac:spMkLst>
            <pc:docMk/>
            <pc:sldMk cId="2820145457" sldId="257"/>
            <ac:spMk id="4" creationId="{96F00518-B2AA-461E-83D8-5E8F0D392D89}"/>
          </ac:spMkLst>
        </pc:spChg>
        <pc:spChg chg="mod">
          <ac:chgData name="Jenna Henkel" userId="966ade77-59de-4fb0-a61c-9a59b00f07f6" providerId="ADAL" clId="{55DF8AD7-23FC-45BC-844E-6A008701E6F8}" dt="2022-01-24T20:08:17.722" v="48" actId="20577"/>
          <ac:spMkLst>
            <pc:docMk/>
            <pc:sldMk cId="2820145457" sldId="257"/>
            <ac:spMk id="6" creationId="{F8099990-1DD3-4E89-9D70-05BD9123C634}"/>
          </ac:spMkLst>
        </pc:spChg>
        <pc:picChg chg="del">
          <ac:chgData name="Jenna Henkel" userId="966ade77-59de-4fb0-a61c-9a59b00f07f6" providerId="ADAL" clId="{55DF8AD7-23FC-45BC-844E-6A008701E6F8}" dt="2022-01-24T20:08:10.500" v="32" actId="478"/>
          <ac:picMkLst>
            <pc:docMk/>
            <pc:sldMk cId="2820145457" sldId="257"/>
            <ac:picMk id="2" creationId="{B1066AAF-54CA-4043-84BE-B768758EE994}"/>
          </ac:picMkLst>
        </pc:picChg>
      </pc:sldChg>
      <pc:sldChg chg="modSp mod">
        <pc:chgData name="Jenna Henkel" userId="966ade77-59de-4fb0-a61c-9a59b00f07f6" providerId="ADAL" clId="{55DF8AD7-23FC-45BC-844E-6A008701E6F8}" dt="2022-01-24T20:07:54.580" v="31" actId="255"/>
        <pc:sldMkLst>
          <pc:docMk/>
          <pc:sldMk cId="3974847816" sldId="258"/>
        </pc:sldMkLst>
        <pc:spChg chg="mod">
          <ac:chgData name="Jenna Henkel" userId="966ade77-59de-4fb0-a61c-9a59b00f07f6" providerId="ADAL" clId="{55DF8AD7-23FC-45BC-844E-6A008701E6F8}" dt="2022-01-24T20:07:54.580" v="31" actId="255"/>
          <ac:spMkLst>
            <pc:docMk/>
            <pc:sldMk cId="3974847816" sldId="258"/>
            <ac:spMk id="3" creationId="{8745A40E-015E-4A79-806B-EACDD0B6D65C}"/>
          </ac:spMkLst>
        </pc:spChg>
      </pc:sldChg>
      <pc:sldChg chg="addSp delSp modSp mod">
        <pc:chgData name="Jenna Henkel" userId="966ade77-59de-4fb0-a61c-9a59b00f07f6" providerId="ADAL" clId="{55DF8AD7-23FC-45BC-844E-6A008701E6F8}" dt="2022-01-24T20:20:09.617" v="383" actId="1076"/>
        <pc:sldMkLst>
          <pc:docMk/>
          <pc:sldMk cId="4122409223" sldId="260"/>
        </pc:sldMkLst>
        <pc:spChg chg="mod">
          <ac:chgData name="Jenna Henkel" userId="966ade77-59de-4fb0-a61c-9a59b00f07f6" providerId="ADAL" clId="{55DF8AD7-23FC-45BC-844E-6A008701E6F8}" dt="2022-01-24T20:20:09.617" v="383" actId="1076"/>
          <ac:spMkLst>
            <pc:docMk/>
            <pc:sldMk cId="4122409223" sldId="260"/>
            <ac:spMk id="4" creationId="{CD0BAE96-2A08-4619-B98C-14D3DF82A9C8}"/>
          </ac:spMkLst>
        </pc:spChg>
        <pc:spChg chg="mod">
          <ac:chgData name="Jenna Henkel" userId="966ade77-59de-4fb0-a61c-9a59b00f07f6" providerId="ADAL" clId="{55DF8AD7-23FC-45BC-844E-6A008701E6F8}" dt="2022-01-24T20:16:50.003" v="325" actId="20577"/>
          <ac:spMkLst>
            <pc:docMk/>
            <pc:sldMk cId="4122409223" sldId="260"/>
            <ac:spMk id="6" creationId="{F8099990-1DD3-4E89-9D70-05BD9123C634}"/>
          </ac:spMkLst>
        </pc:spChg>
        <pc:spChg chg="add del mod">
          <ac:chgData name="Jenna Henkel" userId="966ade77-59de-4fb0-a61c-9a59b00f07f6" providerId="ADAL" clId="{55DF8AD7-23FC-45BC-844E-6A008701E6F8}" dt="2022-01-24T20:18:46.094" v="379" actId="478"/>
          <ac:spMkLst>
            <pc:docMk/>
            <pc:sldMk cId="4122409223" sldId="260"/>
            <ac:spMk id="7" creationId="{89BDBB04-72D9-405E-B39F-D0EB4D13F394}"/>
          </ac:spMkLst>
        </pc:spChg>
        <pc:picChg chg="del">
          <ac:chgData name="Jenna Henkel" userId="966ade77-59de-4fb0-a61c-9a59b00f07f6" providerId="ADAL" clId="{55DF8AD7-23FC-45BC-844E-6A008701E6F8}" dt="2022-01-24T20:17:53.958" v="373" actId="478"/>
          <ac:picMkLst>
            <pc:docMk/>
            <pc:sldMk cId="4122409223" sldId="260"/>
            <ac:picMk id="3" creationId="{38286B55-3316-4AA1-9182-CEC8DA52FC8B}"/>
          </ac:picMkLst>
        </pc:picChg>
        <pc:picChg chg="add mod">
          <ac:chgData name="Jenna Henkel" userId="966ade77-59de-4fb0-a61c-9a59b00f07f6" providerId="ADAL" clId="{55DF8AD7-23FC-45BC-844E-6A008701E6F8}" dt="2022-01-24T20:18:51.303" v="380" actId="1076"/>
          <ac:picMkLst>
            <pc:docMk/>
            <pc:sldMk cId="4122409223" sldId="260"/>
            <ac:picMk id="5" creationId="{08CA1C07-AC67-4AB0-B319-C223844C380A}"/>
          </ac:picMkLst>
        </pc:picChg>
      </pc:sldChg>
      <pc:sldChg chg="addSp delSp modSp mod modAnim">
        <pc:chgData name="Jenna Henkel" userId="966ade77-59de-4fb0-a61c-9a59b00f07f6" providerId="ADAL" clId="{55DF8AD7-23FC-45BC-844E-6A008701E6F8}" dt="2022-01-24T20:42:38.500" v="914" actId="1076"/>
        <pc:sldMkLst>
          <pc:docMk/>
          <pc:sldMk cId="3897113776" sldId="267"/>
        </pc:sldMkLst>
        <pc:spChg chg="add del mod">
          <ac:chgData name="Jenna Henkel" userId="966ade77-59de-4fb0-a61c-9a59b00f07f6" providerId="ADAL" clId="{55DF8AD7-23FC-45BC-844E-6A008701E6F8}" dt="2022-01-24T20:38:10.858" v="685" actId="478"/>
          <ac:spMkLst>
            <pc:docMk/>
            <pc:sldMk cId="3897113776" sldId="267"/>
            <ac:spMk id="3" creationId="{5E12E725-985A-4451-8473-293435317988}"/>
          </ac:spMkLst>
        </pc:spChg>
        <pc:spChg chg="mod">
          <ac:chgData name="Jenna Henkel" userId="966ade77-59de-4fb0-a61c-9a59b00f07f6" providerId="ADAL" clId="{55DF8AD7-23FC-45BC-844E-6A008701E6F8}" dt="2022-01-24T20:39:37.329" v="737" actId="20577"/>
          <ac:spMkLst>
            <pc:docMk/>
            <pc:sldMk cId="3897113776" sldId="267"/>
            <ac:spMk id="5" creationId="{4F41BEA3-20C6-4386-820D-84AD6FCB7763}"/>
          </ac:spMkLst>
        </pc:spChg>
        <pc:spChg chg="add mod">
          <ac:chgData name="Jenna Henkel" userId="966ade77-59de-4fb0-a61c-9a59b00f07f6" providerId="ADAL" clId="{55DF8AD7-23FC-45BC-844E-6A008701E6F8}" dt="2022-01-24T20:42:38.500" v="914" actId="1076"/>
          <ac:spMkLst>
            <pc:docMk/>
            <pc:sldMk cId="3897113776" sldId="267"/>
            <ac:spMk id="7" creationId="{B89C8AF1-C3CC-432C-9880-0525FBD966A9}"/>
          </ac:spMkLst>
        </pc:spChg>
        <pc:picChg chg="add mod">
          <ac:chgData name="Jenna Henkel" userId="966ade77-59de-4fb0-a61c-9a59b00f07f6" providerId="ADAL" clId="{55DF8AD7-23FC-45BC-844E-6A008701E6F8}" dt="2022-01-24T20:38:55.958" v="689" actId="1076"/>
          <ac:picMkLst>
            <pc:docMk/>
            <pc:sldMk cId="3897113776" sldId="267"/>
            <ac:picMk id="4" creationId="{370296C9-02EB-459A-ABCB-6A9FC488F9BE}"/>
          </ac:picMkLst>
        </pc:picChg>
        <pc:picChg chg="del">
          <ac:chgData name="Jenna Henkel" userId="966ade77-59de-4fb0-a61c-9a59b00f07f6" providerId="ADAL" clId="{55DF8AD7-23FC-45BC-844E-6A008701E6F8}" dt="2022-01-24T20:38:08.230" v="684" actId="478"/>
          <ac:picMkLst>
            <pc:docMk/>
            <pc:sldMk cId="3897113776" sldId="267"/>
            <ac:picMk id="8" creationId="{8CC8AF04-814E-4AAE-89B2-16D42799AC78}"/>
          </ac:picMkLst>
        </pc:picChg>
      </pc:sldChg>
      <pc:sldChg chg="addSp delSp modSp mod modNotesTx">
        <pc:chgData name="Jenna Henkel" userId="966ade77-59de-4fb0-a61c-9a59b00f07f6" providerId="ADAL" clId="{55DF8AD7-23FC-45BC-844E-6A008701E6F8}" dt="2022-01-24T20:29:17.294" v="455" actId="20577"/>
        <pc:sldMkLst>
          <pc:docMk/>
          <pc:sldMk cId="4263503333" sldId="270"/>
        </pc:sldMkLst>
        <pc:spChg chg="mod">
          <ac:chgData name="Jenna Henkel" userId="966ade77-59de-4fb0-a61c-9a59b00f07f6" providerId="ADAL" clId="{55DF8AD7-23FC-45BC-844E-6A008701E6F8}" dt="2022-01-24T20:29:17.294" v="455" actId="20577"/>
          <ac:spMkLst>
            <pc:docMk/>
            <pc:sldMk cId="4263503333" sldId="270"/>
            <ac:spMk id="7" creationId="{F24CCFD3-BBC8-4F16-B45B-FAD68DFB908D}"/>
          </ac:spMkLst>
        </pc:spChg>
        <pc:spChg chg="add del mod">
          <ac:chgData name="Jenna Henkel" userId="966ade77-59de-4fb0-a61c-9a59b00f07f6" providerId="ADAL" clId="{55DF8AD7-23FC-45BC-844E-6A008701E6F8}" dt="2022-01-24T20:29:13.447" v="454" actId="478"/>
          <ac:spMkLst>
            <pc:docMk/>
            <pc:sldMk cId="4263503333" sldId="270"/>
            <ac:spMk id="9" creationId="{1C9D8EDD-9B8C-4783-BF9A-A6A522133CD1}"/>
          </ac:spMkLst>
        </pc:spChg>
        <pc:picChg chg="del">
          <ac:chgData name="Jenna Henkel" userId="966ade77-59de-4fb0-a61c-9a59b00f07f6" providerId="ADAL" clId="{55DF8AD7-23FC-45BC-844E-6A008701E6F8}" dt="2022-01-24T20:28:30.593" v="442" actId="478"/>
          <ac:picMkLst>
            <pc:docMk/>
            <pc:sldMk cId="4263503333" sldId="270"/>
            <ac:picMk id="3" creationId="{076D32B5-00AE-4A5C-90BB-21F7F5AFDB6E}"/>
          </ac:picMkLst>
        </pc:picChg>
        <pc:picChg chg="add del mod">
          <ac:chgData name="Jenna Henkel" userId="966ade77-59de-4fb0-a61c-9a59b00f07f6" providerId="ADAL" clId="{55DF8AD7-23FC-45BC-844E-6A008701E6F8}" dt="2022-01-24T20:28:47.616" v="446" actId="478"/>
          <ac:picMkLst>
            <pc:docMk/>
            <pc:sldMk cId="4263503333" sldId="270"/>
            <ac:picMk id="4" creationId="{2AB9F51E-8999-41E9-BF85-5B10324D7D35}"/>
          </ac:picMkLst>
        </pc:picChg>
        <pc:picChg chg="add mod">
          <ac:chgData name="Jenna Henkel" userId="966ade77-59de-4fb0-a61c-9a59b00f07f6" providerId="ADAL" clId="{55DF8AD7-23FC-45BC-844E-6A008701E6F8}" dt="2022-01-24T20:29:10.527" v="453" actId="1076"/>
          <ac:picMkLst>
            <pc:docMk/>
            <pc:sldMk cId="4263503333" sldId="270"/>
            <ac:picMk id="8" creationId="{C51F78A2-A80E-483D-BE47-EA6AF25C7FCA}"/>
          </ac:picMkLst>
        </pc:picChg>
      </pc:sldChg>
      <pc:sldChg chg="addSp delSp modSp mod delAnim modAnim">
        <pc:chgData name="Jenna Henkel" userId="966ade77-59de-4fb0-a61c-9a59b00f07f6" providerId="ADAL" clId="{55DF8AD7-23FC-45BC-844E-6A008701E6F8}" dt="2022-01-24T20:36:23.986" v="640" actId="14100"/>
        <pc:sldMkLst>
          <pc:docMk/>
          <pc:sldMk cId="541515198" sldId="272"/>
        </pc:sldMkLst>
        <pc:spChg chg="mod">
          <ac:chgData name="Jenna Henkel" userId="966ade77-59de-4fb0-a61c-9a59b00f07f6" providerId="ADAL" clId="{55DF8AD7-23FC-45BC-844E-6A008701E6F8}" dt="2022-01-24T20:36:23.986" v="640" actId="14100"/>
          <ac:spMkLst>
            <pc:docMk/>
            <pc:sldMk cId="541515198" sldId="272"/>
            <ac:spMk id="4" creationId="{CD0BAE96-2A08-4619-B98C-14D3DF82A9C8}"/>
          </ac:spMkLst>
        </pc:spChg>
        <pc:spChg chg="mod">
          <ac:chgData name="Jenna Henkel" userId="966ade77-59de-4fb0-a61c-9a59b00f07f6" providerId="ADAL" clId="{55DF8AD7-23FC-45BC-844E-6A008701E6F8}" dt="2022-01-24T20:30:25.613" v="507" actId="20577"/>
          <ac:spMkLst>
            <pc:docMk/>
            <pc:sldMk cId="541515198" sldId="272"/>
            <ac:spMk id="6" creationId="{F8099990-1DD3-4E89-9D70-05BD9123C634}"/>
          </ac:spMkLst>
        </pc:spChg>
        <pc:picChg chg="add del mod">
          <ac:chgData name="Jenna Henkel" userId="966ade77-59de-4fb0-a61c-9a59b00f07f6" providerId="ADAL" clId="{55DF8AD7-23FC-45BC-844E-6A008701E6F8}" dt="2022-01-24T20:36:03.930" v="637" actId="478"/>
          <ac:picMkLst>
            <pc:docMk/>
            <pc:sldMk cId="541515198" sldId="272"/>
            <ac:picMk id="2" creationId="{F0B53A12-37F2-474A-85B3-B09D7E954074}"/>
          </ac:picMkLst>
        </pc:picChg>
        <pc:picChg chg="del">
          <ac:chgData name="Jenna Henkel" userId="966ade77-59de-4fb0-a61c-9a59b00f07f6" providerId="ADAL" clId="{55DF8AD7-23FC-45BC-844E-6A008701E6F8}" dt="2022-01-24T20:32:00.102" v="614" actId="478"/>
          <ac:picMkLst>
            <pc:docMk/>
            <pc:sldMk cId="541515198" sldId="272"/>
            <ac:picMk id="3" creationId="{15E98AC7-6ADB-4DF0-8681-A78134C0D882}"/>
          </ac:picMkLst>
        </pc:picChg>
        <pc:picChg chg="add mod">
          <ac:chgData name="Jenna Henkel" userId="966ade77-59de-4fb0-a61c-9a59b00f07f6" providerId="ADAL" clId="{55DF8AD7-23FC-45BC-844E-6A008701E6F8}" dt="2022-01-24T20:36:20.445" v="639" actId="1076"/>
          <ac:picMkLst>
            <pc:docMk/>
            <pc:sldMk cId="541515198" sldId="272"/>
            <ac:picMk id="7" creationId="{9637B288-8000-4DE0-9B7B-5A566C03C8E3}"/>
          </ac:picMkLst>
        </pc:picChg>
      </pc:sldChg>
      <pc:sldChg chg="addSp delSp modSp mod modAnim">
        <pc:chgData name="Jenna Henkel" userId="966ade77-59de-4fb0-a61c-9a59b00f07f6" providerId="ADAL" clId="{55DF8AD7-23FC-45BC-844E-6A008701E6F8}" dt="2022-01-24T20:41:43.240" v="909" actId="14100"/>
        <pc:sldMkLst>
          <pc:docMk/>
          <pc:sldMk cId="2956170514" sldId="273"/>
        </pc:sldMkLst>
        <pc:spChg chg="mod">
          <ac:chgData name="Jenna Henkel" userId="966ade77-59de-4fb0-a61c-9a59b00f07f6" providerId="ADAL" clId="{55DF8AD7-23FC-45BC-844E-6A008701E6F8}" dt="2022-01-24T20:40:59.224" v="808" actId="1076"/>
          <ac:spMkLst>
            <pc:docMk/>
            <pc:sldMk cId="2956170514" sldId="273"/>
            <ac:spMk id="3" creationId="{8E0546F1-4F5D-4D8B-B238-16F34B41D1DE}"/>
          </ac:spMkLst>
        </pc:spChg>
        <pc:spChg chg="mod">
          <ac:chgData name="Jenna Henkel" userId="966ade77-59de-4fb0-a61c-9a59b00f07f6" providerId="ADAL" clId="{55DF8AD7-23FC-45BC-844E-6A008701E6F8}" dt="2022-01-24T20:41:43.240" v="909" actId="14100"/>
          <ac:spMkLst>
            <pc:docMk/>
            <pc:sldMk cId="2956170514" sldId="273"/>
            <ac:spMk id="5" creationId="{4F41BEA3-20C6-4386-820D-84AD6FCB7763}"/>
          </ac:spMkLst>
        </pc:spChg>
        <pc:picChg chg="add mod">
          <ac:chgData name="Jenna Henkel" userId="966ade77-59de-4fb0-a61c-9a59b00f07f6" providerId="ADAL" clId="{55DF8AD7-23FC-45BC-844E-6A008701E6F8}" dt="2022-01-24T20:40:40.441" v="741" actId="1076"/>
          <ac:picMkLst>
            <pc:docMk/>
            <pc:sldMk cId="2956170514" sldId="273"/>
            <ac:picMk id="2" creationId="{895DFB79-A6AF-4675-8E11-3A8AF2176812}"/>
          </ac:picMkLst>
        </pc:picChg>
        <pc:picChg chg="del">
          <ac:chgData name="Jenna Henkel" userId="966ade77-59de-4fb0-a61c-9a59b00f07f6" providerId="ADAL" clId="{55DF8AD7-23FC-45BC-844E-6A008701E6F8}" dt="2022-01-24T20:40:09.724" v="738" actId="478"/>
          <ac:picMkLst>
            <pc:docMk/>
            <pc:sldMk cId="2956170514" sldId="273"/>
            <ac:picMk id="7" creationId="{50A37732-8753-445B-ABEA-00ECC5B5C490}"/>
          </ac:picMkLst>
        </pc:picChg>
      </pc:sldChg>
      <pc:sldChg chg="addSp delSp modSp mod">
        <pc:chgData name="Jenna Henkel" userId="966ade77-59de-4fb0-a61c-9a59b00f07f6" providerId="ADAL" clId="{55DF8AD7-23FC-45BC-844E-6A008701E6F8}" dt="2022-01-24T22:08:21.726" v="924" actId="1076"/>
        <pc:sldMkLst>
          <pc:docMk/>
          <pc:sldMk cId="3886474236" sldId="274"/>
        </pc:sldMkLst>
        <pc:picChg chg="del">
          <ac:chgData name="Jenna Henkel" userId="966ade77-59de-4fb0-a61c-9a59b00f07f6" providerId="ADAL" clId="{55DF8AD7-23FC-45BC-844E-6A008701E6F8}" dt="2022-01-24T22:05:06.645" v="920" actId="478"/>
          <ac:picMkLst>
            <pc:docMk/>
            <pc:sldMk cId="3886474236" sldId="274"/>
            <ac:picMk id="3" creationId="{0196D396-5435-4392-9C8B-899D6D87CBE1}"/>
          </ac:picMkLst>
        </pc:picChg>
        <pc:picChg chg="add mod">
          <ac:chgData name="Jenna Henkel" userId="966ade77-59de-4fb0-a61c-9a59b00f07f6" providerId="ADAL" clId="{55DF8AD7-23FC-45BC-844E-6A008701E6F8}" dt="2022-01-24T22:08:21.726" v="924" actId="1076"/>
          <ac:picMkLst>
            <pc:docMk/>
            <pc:sldMk cId="3886474236" sldId="274"/>
            <ac:picMk id="4" creationId="{74210014-E56A-4A20-B32A-E5CFC484DF67}"/>
          </ac:picMkLst>
        </pc:picChg>
      </pc:sldChg>
      <pc:sldChg chg="addSp delSp modSp mod">
        <pc:chgData name="Jenna Henkel" userId="966ade77-59de-4fb0-a61c-9a59b00f07f6" providerId="ADAL" clId="{55DF8AD7-23FC-45BC-844E-6A008701E6F8}" dt="2022-01-24T20:10:31.589" v="202" actId="478"/>
        <pc:sldMkLst>
          <pc:docMk/>
          <pc:sldMk cId="2656387900" sldId="276"/>
        </pc:sldMkLst>
        <pc:spChg chg="mod">
          <ac:chgData name="Jenna Henkel" userId="966ade77-59de-4fb0-a61c-9a59b00f07f6" providerId="ADAL" clId="{55DF8AD7-23FC-45BC-844E-6A008701E6F8}" dt="2022-01-24T20:09:38.386" v="195" actId="20577"/>
          <ac:spMkLst>
            <pc:docMk/>
            <pc:sldMk cId="2656387900" sldId="276"/>
            <ac:spMk id="3" creationId="{87743703-0EC9-4145-B5DE-3F00E9A5F414}"/>
          </ac:spMkLst>
        </pc:spChg>
        <pc:spChg chg="add del mod">
          <ac:chgData name="Jenna Henkel" userId="966ade77-59de-4fb0-a61c-9a59b00f07f6" providerId="ADAL" clId="{55DF8AD7-23FC-45BC-844E-6A008701E6F8}" dt="2022-01-24T20:10:31.589" v="202" actId="478"/>
          <ac:spMkLst>
            <pc:docMk/>
            <pc:sldMk cId="2656387900" sldId="276"/>
            <ac:spMk id="5" creationId="{E368664A-D357-49FB-A75B-4C0FCBA1B400}"/>
          </ac:spMkLst>
        </pc:spChg>
        <pc:spChg chg="mod">
          <ac:chgData name="Jenna Henkel" userId="966ade77-59de-4fb0-a61c-9a59b00f07f6" providerId="ADAL" clId="{55DF8AD7-23FC-45BC-844E-6A008701E6F8}" dt="2022-01-24T20:09:25.544" v="115" actId="20577"/>
          <ac:spMkLst>
            <pc:docMk/>
            <pc:sldMk cId="2656387900" sldId="276"/>
            <ac:spMk id="6" creationId="{F8099990-1DD3-4E89-9D70-05BD9123C634}"/>
          </ac:spMkLst>
        </pc:spChg>
        <pc:picChg chg="add mod">
          <ac:chgData name="Jenna Henkel" userId="966ade77-59de-4fb0-a61c-9a59b00f07f6" providerId="ADAL" clId="{55DF8AD7-23FC-45BC-844E-6A008701E6F8}" dt="2022-01-24T20:10:28.697" v="201" actId="1076"/>
          <ac:picMkLst>
            <pc:docMk/>
            <pc:sldMk cId="2656387900" sldId="276"/>
            <ac:picMk id="4" creationId="{9FD62C0D-5588-485E-ADEE-81C23F829630}"/>
          </ac:picMkLst>
        </pc:picChg>
        <pc:picChg chg="del">
          <ac:chgData name="Jenna Henkel" userId="966ade77-59de-4fb0-a61c-9a59b00f07f6" providerId="ADAL" clId="{55DF8AD7-23FC-45BC-844E-6A008701E6F8}" dt="2022-01-24T20:09:46.450" v="196" actId="478"/>
          <ac:picMkLst>
            <pc:docMk/>
            <pc:sldMk cId="2656387900" sldId="276"/>
            <ac:picMk id="12" creationId="{BB63CAA4-397B-4C65-B2DA-264F76B1453A}"/>
          </ac:picMkLst>
        </pc:picChg>
      </pc:sldChg>
      <pc:sldChg chg="addSp delSp modSp mod">
        <pc:chgData name="Jenna Henkel" userId="966ade77-59de-4fb0-a61c-9a59b00f07f6" providerId="ADAL" clId="{55DF8AD7-23FC-45BC-844E-6A008701E6F8}" dt="2022-01-24T22:05:01.055" v="919" actId="1076"/>
        <pc:sldMkLst>
          <pc:docMk/>
          <pc:sldMk cId="32696673" sldId="277"/>
        </pc:sldMkLst>
        <pc:picChg chg="del">
          <ac:chgData name="Jenna Henkel" userId="966ade77-59de-4fb0-a61c-9a59b00f07f6" providerId="ADAL" clId="{55DF8AD7-23FC-45BC-844E-6A008701E6F8}" dt="2022-01-24T22:04:47.701" v="915" actId="478"/>
          <ac:picMkLst>
            <pc:docMk/>
            <pc:sldMk cId="32696673" sldId="277"/>
            <ac:picMk id="3" creationId="{510CC603-1465-4D61-925E-7EF9CEC5713C}"/>
          </ac:picMkLst>
        </pc:picChg>
        <pc:picChg chg="add mod">
          <ac:chgData name="Jenna Henkel" userId="966ade77-59de-4fb0-a61c-9a59b00f07f6" providerId="ADAL" clId="{55DF8AD7-23FC-45BC-844E-6A008701E6F8}" dt="2022-01-24T22:05:01.055" v="919" actId="1076"/>
          <ac:picMkLst>
            <pc:docMk/>
            <pc:sldMk cId="32696673" sldId="277"/>
            <ac:picMk id="4" creationId="{33308892-F268-4219-9AA5-74A9E62A676F}"/>
          </ac:picMkLst>
        </pc:picChg>
      </pc:sldChg>
      <pc:sldChg chg="addSp delSp modSp mod modAnim">
        <pc:chgData name="Jenna Henkel" userId="966ade77-59de-4fb0-a61c-9a59b00f07f6" providerId="ADAL" clId="{55DF8AD7-23FC-45BC-844E-6A008701E6F8}" dt="2022-01-24T20:14:37.216" v="254" actId="1076"/>
        <pc:sldMkLst>
          <pc:docMk/>
          <pc:sldMk cId="134194327" sldId="278"/>
        </pc:sldMkLst>
        <pc:spChg chg="del">
          <ac:chgData name="Jenna Henkel" userId="966ade77-59de-4fb0-a61c-9a59b00f07f6" providerId="ADAL" clId="{55DF8AD7-23FC-45BC-844E-6A008701E6F8}" dt="2022-01-24T20:13:10.572" v="240" actId="478"/>
          <ac:spMkLst>
            <pc:docMk/>
            <pc:sldMk cId="134194327" sldId="278"/>
            <ac:spMk id="3" creationId="{87743703-0EC9-4145-B5DE-3F00E9A5F414}"/>
          </ac:spMkLst>
        </pc:spChg>
        <pc:spChg chg="add del mod">
          <ac:chgData name="Jenna Henkel" userId="966ade77-59de-4fb0-a61c-9a59b00f07f6" providerId="ADAL" clId="{55DF8AD7-23FC-45BC-844E-6A008701E6F8}" dt="2022-01-24T20:13:39.367" v="244" actId="478"/>
          <ac:spMkLst>
            <pc:docMk/>
            <pc:sldMk cId="134194327" sldId="278"/>
            <ac:spMk id="5" creationId="{CE4884D0-CBDF-492C-8611-EE0F0434196F}"/>
          </ac:spMkLst>
        </pc:spChg>
        <pc:spChg chg="mod">
          <ac:chgData name="Jenna Henkel" userId="966ade77-59de-4fb0-a61c-9a59b00f07f6" providerId="ADAL" clId="{55DF8AD7-23FC-45BC-844E-6A008701E6F8}" dt="2022-01-24T20:13:07.414" v="239" actId="20577"/>
          <ac:spMkLst>
            <pc:docMk/>
            <pc:sldMk cId="134194327" sldId="278"/>
            <ac:spMk id="6" creationId="{F8099990-1DD3-4E89-9D70-05BD9123C634}"/>
          </ac:spMkLst>
        </pc:spChg>
        <pc:spChg chg="add mod">
          <ac:chgData name="Jenna Henkel" userId="966ade77-59de-4fb0-a61c-9a59b00f07f6" providerId="ADAL" clId="{55DF8AD7-23FC-45BC-844E-6A008701E6F8}" dt="2022-01-24T20:14:37.216" v="254" actId="1076"/>
          <ac:spMkLst>
            <pc:docMk/>
            <pc:sldMk cId="134194327" sldId="278"/>
            <ac:spMk id="8" creationId="{41BA7FA6-3B90-4873-AF70-41B5D22807F3}"/>
          </ac:spMkLst>
        </pc:spChg>
        <pc:picChg chg="del">
          <ac:chgData name="Jenna Henkel" userId="966ade77-59de-4fb0-a61c-9a59b00f07f6" providerId="ADAL" clId="{55DF8AD7-23FC-45BC-844E-6A008701E6F8}" dt="2022-01-24T20:13:25.935" v="242" actId="478"/>
          <ac:picMkLst>
            <pc:docMk/>
            <pc:sldMk cId="134194327" sldId="278"/>
            <ac:picMk id="4" creationId="{EB7E1EF0-AB80-4706-A82E-B44E48C2CB08}"/>
          </ac:picMkLst>
        </pc:picChg>
        <pc:picChg chg="add mod">
          <ac:chgData name="Jenna Henkel" userId="966ade77-59de-4fb0-a61c-9a59b00f07f6" providerId="ADAL" clId="{55DF8AD7-23FC-45BC-844E-6A008701E6F8}" dt="2022-01-24T20:14:17.900" v="249" actId="1076"/>
          <ac:picMkLst>
            <pc:docMk/>
            <pc:sldMk cId="134194327" sldId="278"/>
            <ac:picMk id="7" creationId="{2875E6FC-736F-4A8A-B816-2D316F516E1A}"/>
          </ac:picMkLst>
        </pc:picChg>
      </pc:sldChg>
      <pc:sldChg chg="addSp delSp modSp add mod">
        <pc:chgData name="Jenna Henkel" userId="966ade77-59de-4fb0-a61c-9a59b00f07f6" providerId="ADAL" clId="{55DF8AD7-23FC-45BC-844E-6A008701E6F8}" dt="2022-01-24T20:24:35.870" v="407" actId="732"/>
        <pc:sldMkLst>
          <pc:docMk/>
          <pc:sldMk cId="1675812704" sldId="279"/>
        </pc:sldMkLst>
        <pc:spChg chg="mod">
          <ac:chgData name="Jenna Henkel" userId="966ade77-59de-4fb0-a61c-9a59b00f07f6" providerId="ADAL" clId="{55DF8AD7-23FC-45BC-844E-6A008701E6F8}" dt="2022-01-24T20:11:12.779" v="220" actId="20577"/>
          <ac:spMkLst>
            <pc:docMk/>
            <pc:sldMk cId="1675812704" sldId="279"/>
            <ac:spMk id="3" creationId="{87743703-0EC9-4145-B5DE-3F00E9A5F414}"/>
          </ac:spMkLst>
        </pc:spChg>
        <pc:spChg chg="mod">
          <ac:chgData name="Jenna Henkel" userId="966ade77-59de-4fb0-a61c-9a59b00f07f6" providerId="ADAL" clId="{55DF8AD7-23FC-45BC-844E-6A008701E6F8}" dt="2022-01-24T20:10:58.438" v="210" actId="20577"/>
          <ac:spMkLst>
            <pc:docMk/>
            <pc:sldMk cId="1675812704" sldId="279"/>
            <ac:spMk id="6" creationId="{F8099990-1DD3-4E89-9D70-05BD9123C634}"/>
          </ac:spMkLst>
        </pc:spChg>
        <pc:spChg chg="add del mod">
          <ac:chgData name="Jenna Henkel" userId="966ade77-59de-4fb0-a61c-9a59b00f07f6" providerId="ADAL" clId="{55DF8AD7-23FC-45BC-844E-6A008701E6F8}" dt="2022-01-24T20:12:26.096" v="231" actId="478"/>
          <ac:spMkLst>
            <pc:docMk/>
            <pc:sldMk cId="1675812704" sldId="279"/>
            <ac:spMk id="7" creationId="{11708820-9812-40E7-A0D2-0707218E66A2}"/>
          </ac:spMkLst>
        </pc:spChg>
        <pc:spChg chg="add mod">
          <ac:chgData name="Jenna Henkel" userId="966ade77-59de-4fb0-a61c-9a59b00f07f6" providerId="ADAL" clId="{55DF8AD7-23FC-45BC-844E-6A008701E6F8}" dt="2022-01-24T20:22:44.177" v="406" actId="20577"/>
          <ac:spMkLst>
            <pc:docMk/>
            <pc:sldMk cId="1675812704" sldId="279"/>
            <ac:spMk id="8" creationId="{74D313DC-BC8C-4931-980A-2AE3F8DD40C8}"/>
          </ac:spMkLst>
        </pc:spChg>
        <pc:picChg chg="del">
          <ac:chgData name="Jenna Henkel" userId="966ade77-59de-4fb0-a61c-9a59b00f07f6" providerId="ADAL" clId="{55DF8AD7-23FC-45BC-844E-6A008701E6F8}" dt="2022-01-24T20:12:15.284" v="227" actId="478"/>
          <ac:picMkLst>
            <pc:docMk/>
            <pc:sldMk cId="1675812704" sldId="279"/>
            <ac:picMk id="4" creationId="{9FD62C0D-5588-485E-ADEE-81C23F829630}"/>
          </ac:picMkLst>
        </pc:picChg>
        <pc:picChg chg="add del mod">
          <ac:chgData name="Jenna Henkel" userId="966ade77-59de-4fb0-a61c-9a59b00f07f6" providerId="ADAL" clId="{55DF8AD7-23FC-45BC-844E-6A008701E6F8}" dt="2022-01-24T20:21:34.606" v="384" actId="478"/>
          <ac:picMkLst>
            <pc:docMk/>
            <pc:sldMk cId="1675812704" sldId="279"/>
            <ac:picMk id="5" creationId="{6899C155-1EE7-4DE1-8BB4-F694171B25CF}"/>
          </ac:picMkLst>
        </pc:picChg>
        <pc:picChg chg="add mod">
          <ac:chgData name="Jenna Henkel" userId="966ade77-59de-4fb0-a61c-9a59b00f07f6" providerId="ADAL" clId="{55DF8AD7-23FC-45BC-844E-6A008701E6F8}" dt="2022-01-24T20:24:35.870" v="407" actId="732"/>
          <ac:picMkLst>
            <pc:docMk/>
            <pc:sldMk cId="1675812704" sldId="279"/>
            <ac:picMk id="1026" creationId="{CC804500-1ECF-411D-A91B-F298AF49088A}"/>
          </ac:picMkLst>
        </pc:picChg>
      </pc:sldChg>
      <pc:sldChg chg="addSp delSp modSp add mod ord">
        <pc:chgData name="Jenna Henkel" userId="966ade77-59de-4fb0-a61c-9a59b00f07f6" providerId="ADAL" clId="{55DF8AD7-23FC-45BC-844E-6A008701E6F8}" dt="2022-01-24T20:16:25.922" v="305" actId="1076"/>
        <pc:sldMkLst>
          <pc:docMk/>
          <pc:sldMk cId="3356879988" sldId="280"/>
        </pc:sldMkLst>
        <pc:spChg chg="mod">
          <ac:chgData name="Jenna Henkel" userId="966ade77-59de-4fb0-a61c-9a59b00f07f6" providerId="ADAL" clId="{55DF8AD7-23FC-45BC-844E-6A008701E6F8}" dt="2022-01-24T20:15:20.210" v="299" actId="20577"/>
          <ac:spMkLst>
            <pc:docMk/>
            <pc:sldMk cId="3356879988" sldId="280"/>
            <ac:spMk id="3" creationId="{87743703-0EC9-4145-B5DE-3F00E9A5F414}"/>
          </ac:spMkLst>
        </pc:spChg>
        <pc:spChg chg="mod">
          <ac:chgData name="Jenna Henkel" userId="966ade77-59de-4fb0-a61c-9a59b00f07f6" providerId="ADAL" clId="{55DF8AD7-23FC-45BC-844E-6A008701E6F8}" dt="2022-01-24T20:15:10.155" v="263" actId="20577"/>
          <ac:spMkLst>
            <pc:docMk/>
            <pc:sldMk cId="3356879988" sldId="280"/>
            <ac:spMk id="6" creationId="{F8099990-1DD3-4E89-9D70-05BD9123C634}"/>
          </ac:spMkLst>
        </pc:spChg>
        <pc:picChg chg="add mod">
          <ac:chgData name="Jenna Henkel" userId="966ade77-59de-4fb0-a61c-9a59b00f07f6" providerId="ADAL" clId="{55DF8AD7-23FC-45BC-844E-6A008701E6F8}" dt="2022-01-24T20:16:25.922" v="305" actId="1076"/>
          <ac:picMkLst>
            <pc:docMk/>
            <pc:sldMk cId="3356879988" sldId="280"/>
            <ac:picMk id="4" creationId="{A8FB9D27-68CF-4859-9E9B-A7F229FA54AA}"/>
          </ac:picMkLst>
        </pc:picChg>
        <pc:picChg chg="del">
          <ac:chgData name="Jenna Henkel" userId="966ade77-59de-4fb0-a61c-9a59b00f07f6" providerId="ADAL" clId="{55DF8AD7-23FC-45BC-844E-6A008701E6F8}" dt="2022-01-24T20:15:22.809" v="300" actId="478"/>
          <ac:picMkLst>
            <pc:docMk/>
            <pc:sldMk cId="3356879988" sldId="280"/>
            <ac:picMk id="5" creationId="{6899C155-1EE7-4DE1-8BB4-F694171B25CF}"/>
          </ac:picMkLst>
        </pc:picChg>
      </pc:sldChg>
      <pc:sldChg chg="addSp delSp modSp add mod">
        <pc:chgData name="Jenna Henkel" userId="966ade77-59de-4fb0-a61c-9a59b00f07f6" providerId="ADAL" clId="{55DF8AD7-23FC-45BC-844E-6A008701E6F8}" dt="2022-01-24T20:27:30.168" v="433" actId="1076"/>
        <pc:sldMkLst>
          <pc:docMk/>
          <pc:sldMk cId="662192027" sldId="281"/>
        </pc:sldMkLst>
        <pc:spChg chg="mod">
          <ac:chgData name="Jenna Henkel" userId="966ade77-59de-4fb0-a61c-9a59b00f07f6" providerId="ADAL" clId="{55DF8AD7-23FC-45BC-844E-6A008701E6F8}" dt="2022-01-24T20:25:51.955" v="423" actId="5793"/>
          <ac:spMkLst>
            <pc:docMk/>
            <pc:sldMk cId="662192027" sldId="281"/>
            <ac:spMk id="4" creationId="{CD0BAE96-2A08-4619-B98C-14D3DF82A9C8}"/>
          </ac:spMkLst>
        </pc:spChg>
        <pc:spChg chg="add mod">
          <ac:chgData name="Jenna Henkel" userId="966ade77-59de-4fb0-a61c-9a59b00f07f6" providerId="ADAL" clId="{55DF8AD7-23FC-45BC-844E-6A008701E6F8}" dt="2022-01-24T20:27:30.168" v="433" actId="1076"/>
          <ac:spMkLst>
            <pc:docMk/>
            <pc:sldMk cId="662192027" sldId="281"/>
            <ac:spMk id="7" creationId="{16774740-BCC1-4A3F-A55D-B7DC1A54DCF7}"/>
          </ac:spMkLst>
        </pc:spChg>
        <pc:picChg chg="del">
          <ac:chgData name="Jenna Henkel" userId="966ade77-59de-4fb0-a61c-9a59b00f07f6" providerId="ADAL" clId="{55DF8AD7-23FC-45BC-844E-6A008701E6F8}" dt="2022-01-24T20:26:00.515" v="424" actId="478"/>
          <ac:picMkLst>
            <pc:docMk/>
            <pc:sldMk cId="662192027" sldId="281"/>
            <ac:picMk id="5" creationId="{08CA1C07-AC67-4AB0-B319-C223844C380A}"/>
          </ac:picMkLst>
        </pc:picChg>
        <pc:picChg chg="add mod">
          <ac:chgData name="Jenna Henkel" userId="966ade77-59de-4fb0-a61c-9a59b00f07f6" providerId="ADAL" clId="{55DF8AD7-23FC-45BC-844E-6A008701E6F8}" dt="2022-01-24T20:27:11.335" v="431" actId="1076"/>
          <ac:picMkLst>
            <pc:docMk/>
            <pc:sldMk cId="662192027" sldId="281"/>
            <ac:picMk id="2050" creationId="{2E402AE6-F599-49A0-BA2E-360900FC6626}"/>
          </ac:picMkLst>
        </pc:picChg>
      </pc:sldChg>
      <pc:sldChg chg="delSp modSp add del mod">
        <pc:chgData name="Jenna Henkel" userId="966ade77-59de-4fb0-a61c-9a59b00f07f6" providerId="ADAL" clId="{55DF8AD7-23FC-45BC-844E-6A008701E6F8}" dt="2022-01-24T20:37:13.294" v="659" actId="47"/>
        <pc:sldMkLst>
          <pc:docMk/>
          <pc:sldMk cId="1340953064" sldId="282"/>
        </pc:sldMkLst>
        <pc:spChg chg="del mod">
          <ac:chgData name="Jenna Henkel" userId="966ade77-59de-4fb0-a61c-9a59b00f07f6" providerId="ADAL" clId="{55DF8AD7-23FC-45BC-844E-6A008701E6F8}" dt="2022-01-24T20:37:12.330" v="658"/>
          <ac:spMkLst>
            <pc:docMk/>
            <pc:sldMk cId="1340953064" sldId="282"/>
            <ac:spMk id="6" creationId="{F8099990-1DD3-4E89-9D70-05BD9123C63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091499-3446-47F5-AE46-44DD04632E5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E145033-87C9-481A-A57D-3AE88AA1B9DD}">
      <dgm:prSet phldrT="[Text]"/>
      <dgm:spPr/>
      <dgm:t>
        <a:bodyPr/>
        <a:lstStyle/>
        <a:p>
          <a:r>
            <a:rPr lang="en-US" dirty="0">
              <a:latin typeface="Times New Roman" panose="02020603050405020304" pitchFamily="18" charset="0"/>
              <a:cs typeface="Times New Roman" panose="02020603050405020304" pitchFamily="18" charset="0"/>
            </a:rPr>
            <a:t>Kingdom</a:t>
          </a:r>
        </a:p>
      </dgm:t>
    </dgm:pt>
    <dgm:pt modelId="{9805F6E6-2C97-49A9-9760-D0D5D96C9329}" type="parTrans" cxnId="{CBA8DDF9-577B-4234-B22D-B10C25FB56FE}">
      <dgm:prSet/>
      <dgm:spPr/>
      <dgm:t>
        <a:bodyPr/>
        <a:lstStyle/>
        <a:p>
          <a:endParaRPr lang="en-US">
            <a:latin typeface="Times New Roman" panose="02020603050405020304" pitchFamily="18" charset="0"/>
            <a:cs typeface="Times New Roman" panose="02020603050405020304" pitchFamily="18" charset="0"/>
          </a:endParaRPr>
        </a:p>
      </dgm:t>
    </dgm:pt>
    <dgm:pt modelId="{13678111-2869-45DF-BE7A-C370EF659DEE}" type="sibTrans" cxnId="{CBA8DDF9-577B-4234-B22D-B10C25FB56FE}">
      <dgm:prSet/>
      <dgm:spPr/>
      <dgm:t>
        <a:bodyPr/>
        <a:lstStyle/>
        <a:p>
          <a:endParaRPr lang="en-US">
            <a:latin typeface="Times New Roman" panose="02020603050405020304" pitchFamily="18" charset="0"/>
            <a:cs typeface="Times New Roman" panose="02020603050405020304" pitchFamily="18" charset="0"/>
          </a:endParaRPr>
        </a:p>
      </dgm:t>
    </dgm:pt>
    <dgm:pt modelId="{E9374773-9E8A-4793-B1EA-2D62AE3E2F88}">
      <dgm:prSet phldrT="[Text]" custT="1"/>
      <dgm:spPr/>
      <dgm:t>
        <a:bodyPr/>
        <a:lstStyle/>
        <a:p>
          <a:r>
            <a:rPr lang="en-US" sz="2800" dirty="0">
              <a:latin typeface="Times New Roman" panose="02020603050405020304" pitchFamily="18" charset="0"/>
              <a:cs typeface="Times New Roman" panose="02020603050405020304" pitchFamily="18" charset="0"/>
            </a:rPr>
            <a:t>Animalia</a:t>
          </a:r>
        </a:p>
      </dgm:t>
    </dgm:pt>
    <dgm:pt modelId="{78365403-E934-49AD-B305-C15403EA37F6}" type="parTrans" cxnId="{5C1D39A9-A74E-4A3D-ACE0-9468510161B8}">
      <dgm:prSet/>
      <dgm:spPr/>
      <dgm:t>
        <a:bodyPr/>
        <a:lstStyle/>
        <a:p>
          <a:endParaRPr lang="en-US">
            <a:latin typeface="Times New Roman" panose="02020603050405020304" pitchFamily="18" charset="0"/>
            <a:cs typeface="Times New Roman" panose="02020603050405020304" pitchFamily="18" charset="0"/>
          </a:endParaRPr>
        </a:p>
      </dgm:t>
    </dgm:pt>
    <dgm:pt modelId="{41DD29AC-006C-4BB3-BD73-18BAF8921EFB}" type="sibTrans" cxnId="{5C1D39A9-A74E-4A3D-ACE0-9468510161B8}">
      <dgm:prSet/>
      <dgm:spPr/>
      <dgm:t>
        <a:bodyPr/>
        <a:lstStyle/>
        <a:p>
          <a:endParaRPr lang="en-US">
            <a:latin typeface="Times New Roman" panose="02020603050405020304" pitchFamily="18" charset="0"/>
            <a:cs typeface="Times New Roman" panose="02020603050405020304" pitchFamily="18" charset="0"/>
          </a:endParaRPr>
        </a:p>
      </dgm:t>
    </dgm:pt>
    <dgm:pt modelId="{A82244C0-93D5-4E09-8AB0-D1AAB106FA21}">
      <dgm:prSet phldrT="[Text]"/>
      <dgm:spPr/>
      <dgm:t>
        <a:bodyPr/>
        <a:lstStyle/>
        <a:p>
          <a:r>
            <a:rPr lang="en-US" dirty="0">
              <a:latin typeface="Times New Roman" panose="02020603050405020304" pitchFamily="18" charset="0"/>
              <a:cs typeface="Times New Roman" panose="02020603050405020304" pitchFamily="18" charset="0"/>
            </a:rPr>
            <a:t>Phylum</a:t>
          </a:r>
        </a:p>
      </dgm:t>
    </dgm:pt>
    <dgm:pt modelId="{00689030-ABD6-424F-9452-10F168BAD330}" type="parTrans" cxnId="{4B35ADDC-0CD2-463A-8FB4-DFCBA80A8687}">
      <dgm:prSet/>
      <dgm:spPr/>
      <dgm:t>
        <a:bodyPr/>
        <a:lstStyle/>
        <a:p>
          <a:endParaRPr lang="en-US">
            <a:latin typeface="Times New Roman" panose="02020603050405020304" pitchFamily="18" charset="0"/>
            <a:cs typeface="Times New Roman" panose="02020603050405020304" pitchFamily="18" charset="0"/>
          </a:endParaRPr>
        </a:p>
      </dgm:t>
    </dgm:pt>
    <dgm:pt modelId="{035E88DA-6D97-42B2-A253-BC67212FE286}" type="sibTrans" cxnId="{4B35ADDC-0CD2-463A-8FB4-DFCBA80A8687}">
      <dgm:prSet/>
      <dgm:spPr/>
      <dgm:t>
        <a:bodyPr/>
        <a:lstStyle/>
        <a:p>
          <a:endParaRPr lang="en-US">
            <a:latin typeface="Times New Roman" panose="02020603050405020304" pitchFamily="18" charset="0"/>
            <a:cs typeface="Times New Roman" panose="02020603050405020304" pitchFamily="18" charset="0"/>
          </a:endParaRPr>
        </a:p>
      </dgm:t>
    </dgm:pt>
    <dgm:pt modelId="{C64E19DE-4636-494A-B77C-F824B590CDA5}">
      <dgm:prSet phldrT="[Text]" custT="1"/>
      <dgm:spPr/>
      <dgm:t>
        <a:bodyPr/>
        <a:lstStyle/>
        <a:p>
          <a:r>
            <a:rPr lang="en-US" sz="2800" dirty="0">
              <a:latin typeface="Times New Roman" panose="02020603050405020304" pitchFamily="18" charset="0"/>
              <a:cs typeface="Times New Roman" panose="02020603050405020304" pitchFamily="18" charset="0"/>
            </a:rPr>
            <a:t>Arthropoda</a:t>
          </a:r>
        </a:p>
      </dgm:t>
    </dgm:pt>
    <dgm:pt modelId="{ACC91DA8-DB3E-4FC4-A751-78FBC6E4C4E6}" type="parTrans" cxnId="{3F95D5CA-5405-4A87-A649-B38A5BCC54F9}">
      <dgm:prSet/>
      <dgm:spPr/>
      <dgm:t>
        <a:bodyPr/>
        <a:lstStyle/>
        <a:p>
          <a:endParaRPr lang="en-US">
            <a:latin typeface="Times New Roman" panose="02020603050405020304" pitchFamily="18" charset="0"/>
            <a:cs typeface="Times New Roman" panose="02020603050405020304" pitchFamily="18" charset="0"/>
          </a:endParaRPr>
        </a:p>
      </dgm:t>
    </dgm:pt>
    <dgm:pt modelId="{4898C130-1EE7-493E-8C1C-51B264E67C7A}" type="sibTrans" cxnId="{3F95D5CA-5405-4A87-A649-B38A5BCC54F9}">
      <dgm:prSet/>
      <dgm:spPr/>
      <dgm:t>
        <a:bodyPr/>
        <a:lstStyle/>
        <a:p>
          <a:endParaRPr lang="en-US">
            <a:latin typeface="Times New Roman" panose="02020603050405020304" pitchFamily="18" charset="0"/>
            <a:cs typeface="Times New Roman" panose="02020603050405020304" pitchFamily="18" charset="0"/>
          </a:endParaRPr>
        </a:p>
      </dgm:t>
    </dgm:pt>
    <dgm:pt modelId="{AC3E6E16-D7A2-4322-AF08-CBA28392593B}">
      <dgm:prSet phldrT="[Text]"/>
      <dgm:spPr/>
      <dgm:t>
        <a:bodyPr/>
        <a:lstStyle/>
        <a:p>
          <a:r>
            <a:rPr lang="en-US" dirty="0">
              <a:latin typeface="Times New Roman" panose="02020603050405020304" pitchFamily="18" charset="0"/>
              <a:cs typeface="Times New Roman" panose="02020603050405020304" pitchFamily="18" charset="0"/>
            </a:rPr>
            <a:t>Class</a:t>
          </a:r>
        </a:p>
      </dgm:t>
    </dgm:pt>
    <dgm:pt modelId="{F1C6FB50-CE7F-48A2-9F8A-FFDE6D2AE629}" type="parTrans" cxnId="{E927C31E-57A5-415A-8DC2-91A9E2C3661C}">
      <dgm:prSet/>
      <dgm:spPr/>
      <dgm:t>
        <a:bodyPr/>
        <a:lstStyle/>
        <a:p>
          <a:endParaRPr lang="en-US">
            <a:latin typeface="Times New Roman" panose="02020603050405020304" pitchFamily="18" charset="0"/>
            <a:cs typeface="Times New Roman" panose="02020603050405020304" pitchFamily="18" charset="0"/>
          </a:endParaRPr>
        </a:p>
      </dgm:t>
    </dgm:pt>
    <dgm:pt modelId="{689D881E-EAFB-4ADA-9B2C-223402DA5D44}" type="sibTrans" cxnId="{E927C31E-57A5-415A-8DC2-91A9E2C3661C}">
      <dgm:prSet/>
      <dgm:spPr/>
      <dgm:t>
        <a:bodyPr/>
        <a:lstStyle/>
        <a:p>
          <a:endParaRPr lang="en-US">
            <a:latin typeface="Times New Roman" panose="02020603050405020304" pitchFamily="18" charset="0"/>
            <a:cs typeface="Times New Roman" panose="02020603050405020304" pitchFamily="18" charset="0"/>
          </a:endParaRPr>
        </a:p>
      </dgm:t>
    </dgm:pt>
    <dgm:pt modelId="{8F63AFED-B5D8-4182-B010-B11DF9E8EF54}">
      <dgm:prSet phldrT="[Text]" custT="1"/>
      <dgm:spPr/>
      <dgm:t>
        <a:bodyPr/>
        <a:lstStyle/>
        <a:p>
          <a:r>
            <a:rPr lang="en-US" sz="2800" dirty="0">
              <a:latin typeface="Times New Roman" panose="02020603050405020304" pitchFamily="18" charset="0"/>
              <a:cs typeface="Times New Roman" panose="02020603050405020304" pitchFamily="18" charset="0"/>
            </a:rPr>
            <a:t>Insects</a:t>
          </a:r>
        </a:p>
      </dgm:t>
    </dgm:pt>
    <dgm:pt modelId="{82262E6A-E531-48D1-800B-259B0C0AD39A}" type="parTrans" cxnId="{AD4380AA-0CE1-469E-9A4A-12D42402D2AB}">
      <dgm:prSet/>
      <dgm:spPr/>
      <dgm:t>
        <a:bodyPr/>
        <a:lstStyle/>
        <a:p>
          <a:endParaRPr lang="en-US">
            <a:latin typeface="Times New Roman" panose="02020603050405020304" pitchFamily="18" charset="0"/>
            <a:cs typeface="Times New Roman" panose="02020603050405020304" pitchFamily="18" charset="0"/>
          </a:endParaRPr>
        </a:p>
      </dgm:t>
    </dgm:pt>
    <dgm:pt modelId="{3ABC4AC2-84E8-4801-9E92-D4C4207BB086}" type="sibTrans" cxnId="{AD4380AA-0CE1-469E-9A4A-12D42402D2AB}">
      <dgm:prSet/>
      <dgm:spPr/>
      <dgm:t>
        <a:bodyPr/>
        <a:lstStyle/>
        <a:p>
          <a:endParaRPr lang="en-US">
            <a:latin typeface="Times New Roman" panose="02020603050405020304" pitchFamily="18" charset="0"/>
            <a:cs typeface="Times New Roman" panose="02020603050405020304" pitchFamily="18" charset="0"/>
          </a:endParaRPr>
        </a:p>
      </dgm:t>
    </dgm:pt>
    <dgm:pt modelId="{ED6F14B8-BA95-49D0-92DF-3AA22E9C34B5}">
      <dgm:prSet phldrT="[Text]"/>
      <dgm:spPr/>
      <dgm:t>
        <a:bodyPr/>
        <a:lstStyle/>
        <a:p>
          <a:r>
            <a:rPr lang="en-US" dirty="0">
              <a:latin typeface="Times New Roman" panose="02020603050405020304" pitchFamily="18" charset="0"/>
              <a:cs typeface="Times New Roman" panose="02020603050405020304" pitchFamily="18" charset="0"/>
            </a:rPr>
            <a:t>Order</a:t>
          </a:r>
        </a:p>
      </dgm:t>
    </dgm:pt>
    <dgm:pt modelId="{106001FF-D732-4419-9FA6-F042259C09C9}" type="parTrans" cxnId="{B99B1462-21CA-443F-A725-D39405955EB5}">
      <dgm:prSet/>
      <dgm:spPr/>
      <dgm:t>
        <a:bodyPr/>
        <a:lstStyle/>
        <a:p>
          <a:endParaRPr lang="en-US">
            <a:latin typeface="Times New Roman" panose="02020603050405020304" pitchFamily="18" charset="0"/>
            <a:cs typeface="Times New Roman" panose="02020603050405020304" pitchFamily="18" charset="0"/>
          </a:endParaRPr>
        </a:p>
      </dgm:t>
    </dgm:pt>
    <dgm:pt modelId="{20105715-00DB-4FEA-A367-15953D4063F2}" type="sibTrans" cxnId="{B99B1462-21CA-443F-A725-D39405955EB5}">
      <dgm:prSet/>
      <dgm:spPr/>
      <dgm:t>
        <a:bodyPr/>
        <a:lstStyle/>
        <a:p>
          <a:endParaRPr lang="en-US">
            <a:latin typeface="Times New Roman" panose="02020603050405020304" pitchFamily="18" charset="0"/>
            <a:cs typeface="Times New Roman" panose="02020603050405020304" pitchFamily="18" charset="0"/>
          </a:endParaRPr>
        </a:p>
      </dgm:t>
    </dgm:pt>
    <dgm:pt modelId="{3E86B55E-BE6F-4F32-8733-1B97D82CCB09}">
      <dgm:prSet phldrT="[Text]" custT="1"/>
      <dgm:spPr/>
      <dgm:t>
        <a:bodyPr/>
        <a:lstStyle/>
        <a:p>
          <a:r>
            <a:rPr lang="en-US" sz="2800" dirty="0">
              <a:latin typeface="Times New Roman" panose="02020603050405020304" pitchFamily="18" charset="0"/>
              <a:cs typeface="Times New Roman" panose="02020603050405020304" pitchFamily="18" charset="0"/>
            </a:rPr>
            <a:t>Hymenoptera</a:t>
          </a:r>
        </a:p>
      </dgm:t>
    </dgm:pt>
    <dgm:pt modelId="{3D0DF434-7AEC-4521-8AA2-ABFAEE3654A4}" type="parTrans" cxnId="{1FC5F54A-0B5A-48EA-9030-1B59D267579C}">
      <dgm:prSet/>
      <dgm:spPr/>
      <dgm:t>
        <a:bodyPr/>
        <a:lstStyle/>
        <a:p>
          <a:endParaRPr lang="en-US">
            <a:latin typeface="Times New Roman" panose="02020603050405020304" pitchFamily="18" charset="0"/>
            <a:cs typeface="Times New Roman" panose="02020603050405020304" pitchFamily="18" charset="0"/>
          </a:endParaRPr>
        </a:p>
      </dgm:t>
    </dgm:pt>
    <dgm:pt modelId="{DF57EC92-6DFB-4A6B-946D-4D0D42E7F8DE}" type="sibTrans" cxnId="{1FC5F54A-0B5A-48EA-9030-1B59D267579C}">
      <dgm:prSet/>
      <dgm:spPr/>
      <dgm:t>
        <a:bodyPr/>
        <a:lstStyle/>
        <a:p>
          <a:endParaRPr lang="en-US">
            <a:latin typeface="Times New Roman" panose="02020603050405020304" pitchFamily="18" charset="0"/>
            <a:cs typeface="Times New Roman" panose="02020603050405020304" pitchFamily="18" charset="0"/>
          </a:endParaRPr>
        </a:p>
      </dgm:t>
    </dgm:pt>
    <dgm:pt modelId="{F104D942-F59F-499D-8FA9-FD9A84779682}">
      <dgm:prSet phldrT="[Text]"/>
      <dgm:spPr/>
      <dgm:t>
        <a:bodyPr/>
        <a:lstStyle/>
        <a:p>
          <a:r>
            <a:rPr lang="en-US" dirty="0">
              <a:latin typeface="Times New Roman" panose="02020603050405020304" pitchFamily="18" charset="0"/>
              <a:cs typeface="Times New Roman" panose="02020603050405020304" pitchFamily="18" charset="0"/>
            </a:rPr>
            <a:t>Family</a:t>
          </a:r>
        </a:p>
      </dgm:t>
    </dgm:pt>
    <dgm:pt modelId="{40729ACC-ED71-412E-8E9B-150A126E6D23}" type="parTrans" cxnId="{B224B82E-AC56-4553-A058-29C570236887}">
      <dgm:prSet/>
      <dgm:spPr/>
      <dgm:t>
        <a:bodyPr/>
        <a:lstStyle/>
        <a:p>
          <a:endParaRPr lang="en-US">
            <a:latin typeface="Times New Roman" panose="02020603050405020304" pitchFamily="18" charset="0"/>
            <a:cs typeface="Times New Roman" panose="02020603050405020304" pitchFamily="18" charset="0"/>
          </a:endParaRPr>
        </a:p>
      </dgm:t>
    </dgm:pt>
    <dgm:pt modelId="{852DEA3D-0AEB-4458-AFC1-6276102EC25E}" type="sibTrans" cxnId="{B224B82E-AC56-4553-A058-29C570236887}">
      <dgm:prSet/>
      <dgm:spPr/>
      <dgm:t>
        <a:bodyPr/>
        <a:lstStyle/>
        <a:p>
          <a:endParaRPr lang="en-US">
            <a:latin typeface="Times New Roman" panose="02020603050405020304" pitchFamily="18" charset="0"/>
            <a:cs typeface="Times New Roman" panose="02020603050405020304" pitchFamily="18" charset="0"/>
          </a:endParaRPr>
        </a:p>
      </dgm:t>
    </dgm:pt>
    <dgm:pt modelId="{9627C35A-34D5-4609-B9EB-AA862F211353}">
      <dgm:prSet custT="1"/>
      <dgm:spPr/>
      <dgm:t>
        <a:bodyPr/>
        <a:lstStyle/>
        <a:p>
          <a:r>
            <a:rPr lang="en-US" sz="1800" dirty="0" err="1">
              <a:latin typeface="Times New Roman" panose="02020603050405020304" pitchFamily="18" charset="0"/>
              <a:cs typeface="Times New Roman" panose="02020603050405020304" pitchFamily="18" charset="0"/>
            </a:rPr>
            <a:t>Andrenidae</a:t>
          </a:r>
          <a:r>
            <a:rPr lang="en-US" sz="1800" dirty="0">
              <a:latin typeface="Times New Roman" panose="02020603050405020304" pitchFamily="18" charset="0"/>
              <a:cs typeface="Times New Roman" panose="02020603050405020304" pitchFamily="18" charset="0"/>
            </a:rPr>
            <a:t>, Apidae, </a:t>
          </a:r>
          <a:r>
            <a:rPr lang="en-US" sz="1800" dirty="0" err="1">
              <a:latin typeface="Times New Roman" panose="02020603050405020304" pitchFamily="18" charset="0"/>
              <a:cs typeface="Times New Roman" panose="02020603050405020304" pitchFamily="18" charset="0"/>
            </a:rPr>
            <a:t>Colletidae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Hailctidae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Megachilidae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Melittidae</a:t>
          </a:r>
          <a:r>
            <a:rPr lang="en-US" sz="1800" dirty="0">
              <a:latin typeface="Times New Roman" panose="02020603050405020304" pitchFamily="18" charset="0"/>
              <a:cs typeface="Times New Roman" panose="02020603050405020304" pitchFamily="18" charset="0"/>
            </a:rPr>
            <a:t>, &amp; </a:t>
          </a:r>
          <a:r>
            <a:rPr lang="en-US" sz="1800" dirty="0" err="1">
              <a:latin typeface="Times New Roman" panose="02020603050405020304" pitchFamily="18" charset="0"/>
              <a:cs typeface="Times New Roman" panose="02020603050405020304" pitchFamily="18" charset="0"/>
            </a:rPr>
            <a:t>Stenotritidae</a:t>
          </a:r>
          <a:r>
            <a:rPr lang="en-US" sz="1800" dirty="0">
              <a:latin typeface="Times New Roman" panose="02020603050405020304" pitchFamily="18" charset="0"/>
              <a:cs typeface="Times New Roman" panose="02020603050405020304" pitchFamily="18" charset="0"/>
            </a:rPr>
            <a:t> (only in Australia)</a:t>
          </a:r>
        </a:p>
      </dgm:t>
    </dgm:pt>
    <dgm:pt modelId="{B595A8C7-B4D2-4638-8E89-F8D73AB8E95D}" type="parTrans" cxnId="{1F58E874-10E4-4BA1-98DE-361D1378AD90}">
      <dgm:prSet/>
      <dgm:spPr/>
      <dgm:t>
        <a:bodyPr/>
        <a:lstStyle/>
        <a:p>
          <a:endParaRPr lang="en-US">
            <a:latin typeface="Times New Roman" panose="02020603050405020304" pitchFamily="18" charset="0"/>
            <a:cs typeface="Times New Roman" panose="02020603050405020304" pitchFamily="18" charset="0"/>
          </a:endParaRPr>
        </a:p>
      </dgm:t>
    </dgm:pt>
    <dgm:pt modelId="{F0EBE026-A7E7-415F-AFBD-872E1454E8A3}" type="sibTrans" cxnId="{1F58E874-10E4-4BA1-98DE-361D1378AD90}">
      <dgm:prSet/>
      <dgm:spPr/>
      <dgm:t>
        <a:bodyPr/>
        <a:lstStyle/>
        <a:p>
          <a:endParaRPr lang="en-US">
            <a:latin typeface="Times New Roman" panose="02020603050405020304" pitchFamily="18" charset="0"/>
            <a:cs typeface="Times New Roman" panose="02020603050405020304" pitchFamily="18" charset="0"/>
          </a:endParaRPr>
        </a:p>
      </dgm:t>
    </dgm:pt>
    <dgm:pt modelId="{23382DBE-03AA-48BE-BEAB-4BA561388B75}" type="pres">
      <dgm:prSet presAssocID="{D4091499-3446-47F5-AE46-44DD04632E5A}" presName="linearFlow" presStyleCnt="0">
        <dgm:presLayoutVars>
          <dgm:dir/>
          <dgm:animLvl val="lvl"/>
          <dgm:resizeHandles val="exact"/>
        </dgm:presLayoutVars>
      </dgm:prSet>
      <dgm:spPr/>
    </dgm:pt>
    <dgm:pt modelId="{A890B19F-A385-4FA6-98BC-48BDFDFF0D45}" type="pres">
      <dgm:prSet presAssocID="{6E145033-87C9-481A-A57D-3AE88AA1B9DD}" presName="composite" presStyleCnt="0"/>
      <dgm:spPr/>
    </dgm:pt>
    <dgm:pt modelId="{9606063C-5290-4EC3-AF0A-62D9C35136E7}" type="pres">
      <dgm:prSet presAssocID="{6E145033-87C9-481A-A57D-3AE88AA1B9DD}" presName="parentText" presStyleLbl="alignNode1" presStyleIdx="0" presStyleCnt="5">
        <dgm:presLayoutVars>
          <dgm:chMax val="1"/>
          <dgm:bulletEnabled val="1"/>
        </dgm:presLayoutVars>
      </dgm:prSet>
      <dgm:spPr/>
    </dgm:pt>
    <dgm:pt modelId="{29192DFE-07CD-4E94-8929-4A620CDD74FA}" type="pres">
      <dgm:prSet presAssocID="{6E145033-87C9-481A-A57D-3AE88AA1B9DD}" presName="descendantText" presStyleLbl="alignAcc1" presStyleIdx="0" presStyleCnt="5" custLinFactY="-100000" custLinFactNeighborX="35229" custLinFactNeighborY="-106475">
        <dgm:presLayoutVars>
          <dgm:bulletEnabled val="1"/>
        </dgm:presLayoutVars>
      </dgm:prSet>
      <dgm:spPr/>
    </dgm:pt>
    <dgm:pt modelId="{C2B6A857-E0BF-4069-932C-3914B9829B15}" type="pres">
      <dgm:prSet presAssocID="{13678111-2869-45DF-BE7A-C370EF659DEE}" presName="sp" presStyleCnt="0"/>
      <dgm:spPr/>
    </dgm:pt>
    <dgm:pt modelId="{C99AB876-D602-4473-BC3D-01F3A0B6E6CA}" type="pres">
      <dgm:prSet presAssocID="{A82244C0-93D5-4E09-8AB0-D1AAB106FA21}" presName="composite" presStyleCnt="0"/>
      <dgm:spPr/>
    </dgm:pt>
    <dgm:pt modelId="{167D603F-122A-42A5-9B1D-5CBF961B5270}" type="pres">
      <dgm:prSet presAssocID="{A82244C0-93D5-4E09-8AB0-D1AAB106FA21}" presName="parentText" presStyleLbl="alignNode1" presStyleIdx="1" presStyleCnt="5">
        <dgm:presLayoutVars>
          <dgm:chMax val="1"/>
          <dgm:bulletEnabled val="1"/>
        </dgm:presLayoutVars>
      </dgm:prSet>
      <dgm:spPr/>
    </dgm:pt>
    <dgm:pt modelId="{9ED64DE8-E710-4F57-A7D5-6C62319A5646}" type="pres">
      <dgm:prSet presAssocID="{A82244C0-93D5-4E09-8AB0-D1AAB106FA21}" presName="descendantText" presStyleLbl="alignAcc1" presStyleIdx="1" presStyleCnt="5">
        <dgm:presLayoutVars>
          <dgm:bulletEnabled val="1"/>
        </dgm:presLayoutVars>
      </dgm:prSet>
      <dgm:spPr/>
    </dgm:pt>
    <dgm:pt modelId="{B2E9CC1A-3A08-4F2B-AA6E-E7BB27A816A3}" type="pres">
      <dgm:prSet presAssocID="{035E88DA-6D97-42B2-A253-BC67212FE286}" presName="sp" presStyleCnt="0"/>
      <dgm:spPr/>
    </dgm:pt>
    <dgm:pt modelId="{367D2CCC-E5B4-458F-A670-1DEF9C580509}" type="pres">
      <dgm:prSet presAssocID="{AC3E6E16-D7A2-4322-AF08-CBA28392593B}" presName="composite" presStyleCnt="0"/>
      <dgm:spPr/>
    </dgm:pt>
    <dgm:pt modelId="{589DC01D-953A-4BC2-8B5F-41BE8A4E224E}" type="pres">
      <dgm:prSet presAssocID="{AC3E6E16-D7A2-4322-AF08-CBA28392593B}" presName="parentText" presStyleLbl="alignNode1" presStyleIdx="2" presStyleCnt="5">
        <dgm:presLayoutVars>
          <dgm:chMax val="1"/>
          <dgm:bulletEnabled val="1"/>
        </dgm:presLayoutVars>
      </dgm:prSet>
      <dgm:spPr/>
    </dgm:pt>
    <dgm:pt modelId="{2D51FBDE-163F-42DF-8F59-13A6832D3C17}" type="pres">
      <dgm:prSet presAssocID="{AC3E6E16-D7A2-4322-AF08-CBA28392593B}" presName="descendantText" presStyleLbl="alignAcc1" presStyleIdx="2" presStyleCnt="5">
        <dgm:presLayoutVars>
          <dgm:bulletEnabled val="1"/>
        </dgm:presLayoutVars>
      </dgm:prSet>
      <dgm:spPr/>
    </dgm:pt>
    <dgm:pt modelId="{D013CC57-8342-4E7C-BF5D-7D8D0C0321ED}" type="pres">
      <dgm:prSet presAssocID="{689D881E-EAFB-4ADA-9B2C-223402DA5D44}" presName="sp" presStyleCnt="0"/>
      <dgm:spPr/>
    </dgm:pt>
    <dgm:pt modelId="{5CEF8134-DDD7-4DB9-8F83-910F263051B4}" type="pres">
      <dgm:prSet presAssocID="{ED6F14B8-BA95-49D0-92DF-3AA22E9C34B5}" presName="composite" presStyleCnt="0"/>
      <dgm:spPr/>
    </dgm:pt>
    <dgm:pt modelId="{7DCE6732-A5DB-47FD-9DD2-17BB66575A18}" type="pres">
      <dgm:prSet presAssocID="{ED6F14B8-BA95-49D0-92DF-3AA22E9C34B5}" presName="parentText" presStyleLbl="alignNode1" presStyleIdx="3" presStyleCnt="5">
        <dgm:presLayoutVars>
          <dgm:chMax val="1"/>
          <dgm:bulletEnabled val="1"/>
        </dgm:presLayoutVars>
      </dgm:prSet>
      <dgm:spPr/>
    </dgm:pt>
    <dgm:pt modelId="{2C7EEEF6-9BE7-4A84-99B9-AC1FF82F29E6}" type="pres">
      <dgm:prSet presAssocID="{ED6F14B8-BA95-49D0-92DF-3AA22E9C34B5}" presName="descendantText" presStyleLbl="alignAcc1" presStyleIdx="3" presStyleCnt="5">
        <dgm:presLayoutVars>
          <dgm:bulletEnabled val="1"/>
        </dgm:presLayoutVars>
      </dgm:prSet>
      <dgm:spPr/>
    </dgm:pt>
    <dgm:pt modelId="{6F4A85A5-73D9-413C-A674-FA80EB9A4D5A}" type="pres">
      <dgm:prSet presAssocID="{20105715-00DB-4FEA-A367-15953D4063F2}" presName="sp" presStyleCnt="0"/>
      <dgm:spPr/>
    </dgm:pt>
    <dgm:pt modelId="{803604EB-D7A1-4370-8620-69EBFD2D506D}" type="pres">
      <dgm:prSet presAssocID="{F104D942-F59F-499D-8FA9-FD9A84779682}" presName="composite" presStyleCnt="0"/>
      <dgm:spPr/>
    </dgm:pt>
    <dgm:pt modelId="{E047591E-D4B6-4225-98B5-537EF0D06478}" type="pres">
      <dgm:prSet presAssocID="{F104D942-F59F-499D-8FA9-FD9A84779682}" presName="parentText" presStyleLbl="alignNode1" presStyleIdx="4" presStyleCnt="5">
        <dgm:presLayoutVars>
          <dgm:chMax val="1"/>
          <dgm:bulletEnabled val="1"/>
        </dgm:presLayoutVars>
      </dgm:prSet>
      <dgm:spPr/>
    </dgm:pt>
    <dgm:pt modelId="{7D4A50DE-8B2C-4AE8-B232-0C4FF6FE9C40}" type="pres">
      <dgm:prSet presAssocID="{F104D942-F59F-499D-8FA9-FD9A84779682}" presName="descendantText" presStyleLbl="alignAcc1" presStyleIdx="4" presStyleCnt="5" custLinFactNeighborY="5977">
        <dgm:presLayoutVars>
          <dgm:bulletEnabled val="1"/>
        </dgm:presLayoutVars>
      </dgm:prSet>
      <dgm:spPr/>
    </dgm:pt>
  </dgm:ptLst>
  <dgm:cxnLst>
    <dgm:cxn modelId="{C4D5C60B-7823-4E3F-8E6D-3D85EDA71F9D}" type="presOf" srcId="{3E86B55E-BE6F-4F32-8733-1B97D82CCB09}" destId="{2C7EEEF6-9BE7-4A84-99B9-AC1FF82F29E6}" srcOrd="0" destOrd="0" presId="urn:microsoft.com/office/officeart/2005/8/layout/chevron2"/>
    <dgm:cxn modelId="{E927C31E-57A5-415A-8DC2-91A9E2C3661C}" srcId="{D4091499-3446-47F5-AE46-44DD04632E5A}" destId="{AC3E6E16-D7A2-4322-AF08-CBA28392593B}" srcOrd="2" destOrd="0" parTransId="{F1C6FB50-CE7F-48A2-9F8A-FFDE6D2AE629}" sibTransId="{689D881E-EAFB-4ADA-9B2C-223402DA5D44}"/>
    <dgm:cxn modelId="{B224B82E-AC56-4553-A058-29C570236887}" srcId="{D4091499-3446-47F5-AE46-44DD04632E5A}" destId="{F104D942-F59F-499D-8FA9-FD9A84779682}" srcOrd="4" destOrd="0" parTransId="{40729ACC-ED71-412E-8E9B-150A126E6D23}" sibTransId="{852DEA3D-0AEB-4458-AFC1-6276102EC25E}"/>
    <dgm:cxn modelId="{D7F4AD5F-36C8-4F61-9F71-EF2F3ECCC76C}" type="presOf" srcId="{E9374773-9E8A-4793-B1EA-2D62AE3E2F88}" destId="{29192DFE-07CD-4E94-8929-4A620CDD74FA}" srcOrd="0" destOrd="0" presId="urn:microsoft.com/office/officeart/2005/8/layout/chevron2"/>
    <dgm:cxn modelId="{B99B1462-21CA-443F-A725-D39405955EB5}" srcId="{D4091499-3446-47F5-AE46-44DD04632E5A}" destId="{ED6F14B8-BA95-49D0-92DF-3AA22E9C34B5}" srcOrd="3" destOrd="0" parTransId="{106001FF-D732-4419-9FA6-F042259C09C9}" sibTransId="{20105715-00DB-4FEA-A367-15953D4063F2}"/>
    <dgm:cxn modelId="{1FC5F54A-0B5A-48EA-9030-1B59D267579C}" srcId="{ED6F14B8-BA95-49D0-92DF-3AA22E9C34B5}" destId="{3E86B55E-BE6F-4F32-8733-1B97D82CCB09}" srcOrd="0" destOrd="0" parTransId="{3D0DF434-7AEC-4521-8AA2-ABFAEE3654A4}" sibTransId="{DF57EC92-6DFB-4A6B-946D-4D0D42E7F8DE}"/>
    <dgm:cxn modelId="{03F5696C-CF3E-4471-99A4-BFE8B93F7AC8}" type="presOf" srcId="{AC3E6E16-D7A2-4322-AF08-CBA28392593B}" destId="{589DC01D-953A-4BC2-8B5F-41BE8A4E224E}" srcOrd="0" destOrd="0" presId="urn:microsoft.com/office/officeart/2005/8/layout/chevron2"/>
    <dgm:cxn modelId="{3BB0AD50-818B-4553-B99F-A7F74344EC41}" type="presOf" srcId="{A82244C0-93D5-4E09-8AB0-D1AAB106FA21}" destId="{167D603F-122A-42A5-9B1D-5CBF961B5270}" srcOrd="0" destOrd="0" presId="urn:microsoft.com/office/officeart/2005/8/layout/chevron2"/>
    <dgm:cxn modelId="{382A3772-9AFD-4B1F-BE14-2BCED7BDFF5E}" type="presOf" srcId="{6E145033-87C9-481A-A57D-3AE88AA1B9DD}" destId="{9606063C-5290-4EC3-AF0A-62D9C35136E7}" srcOrd="0" destOrd="0" presId="urn:microsoft.com/office/officeart/2005/8/layout/chevron2"/>
    <dgm:cxn modelId="{1F58E874-10E4-4BA1-98DE-361D1378AD90}" srcId="{F104D942-F59F-499D-8FA9-FD9A84779682}" destId="{9627C35A-34D5-4609-B9EB-AA862F211353}" srcOrd="0" destOrd="0" parTransId="{B595A8C7-B4D2-4638-8E89-F8D73AB8E95D}" sibTransId="{F0EBE026-A7E7-415F-AFBD-872E1454E8A3}"/>
    <dgm:cxn modelId="{EED9FA54-60D0-432E-9277-FB27A52CC3F7}" type="presOf" srcId="{ED6F14B8-BA95-49D0-92DF-3AA22E9C34B5}" destId="{7DCE6732-A5DB-47FD-9DD2-17BB66575A18}" srcOrd="0" destOrd="0" presId="urn:microsoft.com/office/officeart/2005/8/layout/chevron2"/>
    <dgm:cxn modelId="{73825756-0D3C-44EA-92BD-CBAE0F7A4DC0}" type="presOf" srcId="{C64E19DE-4636-494A-B77C-F824B590CDA5}" destId="{9ED64DE8-E710-4F57-A7D5-6C62319A5646}" srcOrd="0" destOrd="0" presId="urn:microsoft.com/office/officeart/2005/8/layout/chevron2"/>
    <dgm:cxn modelId="{DD7ACA8B-B226-4B4A-AC0B-D4E05587AD32}" type="presOf" srcId="{9627C35A-34D5-4609-B9EB-AA862F211353}" destId="{7D4A50DE-8B2C-4AE8-B232-0C4FF6FE9C40}" srcOrd="0" destOrd="0" presId="urn:microsoft.com/office/officeart/2005/8/layout/chevron2"/>
    <dgm:cxn modelId="{5C1D39A9-A74E-4A3D-ACE0-9468510161B8}" srcId="{6E145033-87C9-481A-A57D-3AE88AA1B9DD}" destId="{E9374773-9E8A-4793-B1EA-2D62AE3E2F88}" srcOrd="0" destOrd="0" parTransId="{78365403-E934-49AD-B305-C15403EA37F6}" sibTransId="{41DD29AC-006C-4BB3-BD73-18BAF8921EFB}"/>
    <dgm:cxn modelId="{AD4380AA-0CE1-469E-9A4A-12D42402D2AB}" srcId="{AC3E6E16-D7A2-4322-AF08-CBA28392593B}" destId="{8F63AFED-B5D8-4182-B010-B11DF9E8EF54}" srcOrd="0" destOrd="0" parTransId="{82262E6A-E531-48D1-800B-259B0C0AD39A}" sibTransId="{3ABC4AC2-84E8-4801-9E92-D4C4207BB086}"/>
    <dgm:cxn modelId="{393BBBAA-EE62-41AB-A0D2-D993EBEEFC97}" type="presOf" srcId="{F104D942-F59F-499D-8FA9-FD9A84779682}" destId="{E047591E-D4B6-4225-98B5-537EF0D06478}" srcOrd="0" destOrd="0" presId="urn:microsoft.com/office/officeart/2005/8/layout/chevron2"/>
    <dgm:cxn modelId="{3F95D5CA-5405-4A87-A649-B38A5BCC54F9}" srcId="{A82244C0-93D5-4E09-8AB0-D1AAB106FA21}" destId="{C64E19DE-4636-494A-B77C-F824B590CDA5}" srcOrd="0" destOrd="0" parTransId="{ACC91DA8-DB3E-4FC4-A751-78FBC6E4C4E6}" sibTransId="{4898C130-1EE7-493E-8C1C-51B264E67C7A}"/>
    <dgm:cxn modelId="{CA60C3D3-FE04-4CF4-9B8C-E09B2717F219}" type="presOf" srcId="{8F63AFED-B5D8-4182-B010-B11DF9E8EF54}" destId="{2D51FBDE-163F-42DF-8F59-13A6832D3C17}" srcOrd="0" destOrd="0" presId="urn:microsoft.com/office/officeart/2005/8/layout/chevron2"/>
    <dgm:cxn modelId="{4B35ADDC-0CD2-463A-8FB4-DFCBA80A8687}" srcId="{D4091499-3446-47F5-AE46-44DD04632E5A}" destId="{A82244C0-93D5-4E09-8AB0-D1AAB106FA21}" srcOrd="1" destOrd="0" parTransId="{00689030-ABD6-424F-9452-10F168BAD330}" sibTransId="{035E88DA-6D97-42B2-A253-BC67212FE286}"/>
    <dgm:cxn modelId="{599F62F2-B03D-4A1B-A028-DF5B8172A5A0}" type="presOf" srcId="{D4091499-3446-47F5-AE46-44DD04632E5A}" destId="{23382DBE-03AA-48BE-BEAB-4BA561388B75}" srcOrd="0" destOrd="0" presId="urn:microsoft.com/office/officeart/2005/8/layout/chevron2"/>
    <dgm:cxn modelId="{CBA8DDF9-577B-4234-B22D-B10C25FB56FE}" srcId="{D4091499-3446-47F5-AE46-44DD04632E5A}" destId="{6E145033-87C9-481A-A57D-3AE88AA1B9DD}" srcOrd="0" destOrd="0" parTransId="{9805F6E6-2C97-49A9-9760-D0D5D96C9329}" sibTransId="{13678111-2869-45DF-BE7A-C370EF659DEE}"/>
    <dgm:cxn modelId="{7010CD91-2260-4DE3-B40B-799374CB2B62}" type="presParOf" srcId="{23382DBE-03AA-48BE-BEAB-4BA561388B75}" destId="{A890B19F-A385-4FA6-98BC-48BDFDFF0D45}" srcOrd="0" destOrd="0" presId="urn:microsoft.com/office/officeart/2005/8/layout/chevron2"/>
    <dgm:cxn modelId="{E614E119-4403-48F5-8AC7-14B4199463BE}" type="presParOf" srcId="{A890B19F-A385-4FA6-98BC-48BDFDFF0D45}" destId="{9606063C-5290-4EC3-AF0A-62D9C35136E7}" srcOrd="0" destOrd="0" presId="urn:microsoft.com/office/officeart/2005/8/layout/chevron2"/>
    <dgm:cxn modelId="{B1FEFBFA-97C7-43D3-915D-38A14837533A}" type="presParOf" srcId="{A890B19F-A385-4FA6-98BC-48BDFDFF0D45}" destId="{29192DFE-07CD-4E94-8929-4A620CDD74FA}" srcOrd="1" destOrd="0" presId="urn:microsoft.com/office/officeart/2005/8/layout/chevron2"/>
    <dgm:cxn modelId="{7D3D7819-59FB-4FAF-9236-651A20D7605F}" type="presParOf" srcId="{23382DBE-03AA-48BE-BEAB-4BA561388B75}" destId="{C2B6A857-E0BF-4069-932C-3914B9829B15}" srcOrd="1" destOrd="0" presId="urn:microsoft.com/office/officeart/2005/8/layout/chevron2"/>
    <dgm:cxn modelId="{817BFDCB-950A-4514-BEFF-2C38B58532C0}" type="presParOf" srcId="{23382DBE-03AA-48BE-BEAB-4BA561388B75}" destId="{C99AB876-D602-4473-BC3D-01F3A0B6E6CA}" srcOrd="2" destOrd="0" presId="urn:microsoft.com/office/officeart/2005/8/layout/chevron2"/>
    <dgm:cxn modelId="{7E9C621B-20DA-4DBA-AFE2-009CB41877BB}" type="presParOf" srcId="{C99AB876-D602-4473-BC3D-01F3A0B6E6CA}" destId="{167D603F-122A-42A5-9B1D-5CBF961B5270}" srcOrd="0" destOrd="0" presId="urn:microsoft.com/office/officeart/2005/8/layout/chevron2"/>
    <dgm:cxn modelId="{B107A1CC-F773-49C2-99B3-1170E45FFFF7}" type="presParOf" srcId="{C99AB876-D602-4473-BC3D-01F3A0B6E6CA}" destId="{9ED64DE8-E710-4F57-A7D5-6C62319A5646}" srcOrd="1" destOrd="0" presId="urn:microsoft.com/office/officeart/2005/8/layout/chevron2"/>
    <dgm:cxn modelId="{7D0B701A-843F-487B-9DD6-7F7D9797BC81}" type="presParOf" srcId="{23382DBE-03AA-48BE-BEAB-4BA561388B75}" destId="{B2E9CC1A-3A08-4F2B-AA6E-E7BB27A816A3}" srcOrd="3" destOrd="0" presId="urn:microsoft.com/office/officeart/2005/8/layout/chevron2"/>
    <dgm:cxn modelId="{9E768C6D-5F47-4DFE-A061-1FBAA3EAD8DE}" type="presParOf" srcId="{23382DBE-03AA-48BE-BEAB-4BA561388B75}" destId="{367D2CCC-E5B4-458F-A670-1DEF9C580509}" srcOrd="4" destOrd="0" presId="urn:microsoft.com/office/officeart/2005/8/layout/chevron2"/>
    <dgm:cxn modelId="{9F8C855B-F67C-4CAB-8F64-3650C4088579}" type="presParOf" srcId="{367D2CCC-E5B4-458F-A670-1DEF9C580509}" destId="{589DC01D-953A-4BC2-8B5F-41BE8A4E224E}" srcOrd="0" destOrd="0" presId="urn:microsoft.com/office/officeart/2005/8/layout/chevron2"/>
    <dgm:cxn modelId="{F78848B2-3BD4-48DA-B67C-303DC9D64393}" type="presParOf" srcId="{367D2CCC-E5B4-458F-A670-1DEF9C580509}" destId="{2D51FBDE-163F-42DF-8F59-13A6832D3C17}" srcOrd="1" destOrd="0" presId="urn:microsoft.com/office/officeart/2005/8/layout/chevron2"/>
    <dgm:cxn modelId="{FE0A25EC-64DA-48D5-AF0B-C6DD13DD68EA}" type="presParOf" srcId="{23382DBE-03AA-48BE-BEAB-4BA561388B75}" destId="{D013CC57-8342-4E7C-BF5D-7D8D0C0321ED}" srcOrd="5" destOrd="0" presId="urn:microsoft.com/office/officeart/2005/8/layout/chevron2"/>
    <dgm:cxn modelId="{F2D6089E-8D38-465E-BF1F-09D6EFB84656}" type="presParOf" srcId="{23382DBE-03AA-48BE-BEAB-4BA561388B75}" destId="{5CEF8134-DDD7-4DB9-8F83-910F263051B4}" srcOrd="6" destOrd="0" presId="urn:microsoft.com/office/officeart/2005/8/layout/chevron2"/>
    <dgm:cxn modelId="{F0161440-567B-4B30-ADC8-D411670D4198}" type="presParOf" srcId="{5CEF8134-DDD7-4DB9-8F83-910F263051B4}" destId="{7DCE6732-A5DB-47FD-9DD2-17BB66575A18}" srcOrd="0" destOrd="0" presId="urn:microsoft.com/office/officeart/2005/8/layout/chevron2"/>
    <dgm:cxn modelId="{335AF6DA-122E-49FD-8BA0-09727CDC4C86}" type="presParOf" srcId="{5CEF8134-DDD7-4DB9-8F83-910F263051B4}" destId="{2C7EEEF6-9BE7-4A84-99B9-AC1FF82F29E6}" srcOrd="1" destOrd="0" presId="urn:microsoft.com/office/officeart/2005/8/layout/chevron2"/>
    <dgm:cxn modelId="{F1FF5196-E3E2-453A-9A6E-52C327AC4B13}" type="presParOf" srcId="{23382DBE-03AA-48BE-BEAB-4BA561388B75}" destId="{6F4A85A5-73D9-413C-A674-FA80EB9A4D5A}" srcOrd="7" destOrd="0" presId="urn:microsoft.com/office/officeart/2005/8/layout/chevron2"/>
    <dgm:cxn modelId="{DA14E31D-D315-4365-B689-E1841096B60C}" type="presParOf" srcId="{23382DBE-03AA-48BE-BEAB-4BA561388B75}" destId="{803604EB-D7A1-4370-8620-69EBFD2D506D}" srcOrd="8" destOrd="0" presId="urn:microsoft.com/office/officeart/2005/8/layout/chevron2"/>
    <dgm:cxn modelId="{4AD0690D-2AFD-41D0-B879-8E87814043A8}" type="presParOf" srcId="{803604EB-D7A1-4370-8620-69EBFD2D506D}" destId="{E047591E-D4B6-4225-98B5-537EF0D06478}" srcOrd="0" destOrd="0" presId="urn:microsoft.com/office/officeart/2005/8/layout/chevron2"/>
    <dgm:cxn modelId="{42B2B8FE-A46C-4F0D-8018-804A75808A79}" type="presParOf" srcId="{803604EB-D7A1-4370-8620-69EBFD2D506D}" destId="{7D4A50DE-8B2C-4AE8-B232-0C4FF6FE9C4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6063C-5290-4EC3-AF0A-62D9C35136E7}">
      <dsp:nvSpPr>
        <dsp:cNvPr id="0" name=""/>
        <dsp:cNvSpPr/>
      </dsp:nvSpPr>
      <dsp:spPr>
        <a:xfrm rot="5400000">
          <a:off x="-162252" y="167010"/>
          <a:ext cx="1081686" cy="7571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Kingdom</a:t>
          </a:r>
        </a:p>
      </dsp:txBody>
      <dsp:txXfrm rot="-5400000">
        <a:off x="1" y="383347"/>
        <a:ext cx="757180" cy="324506"/>
      </dsp:txXfrm>
    </dsp:sp>
    <dsp:sp modelId="{29192DFE-07CD-4E94-8929-4A620CDD74FA}">
      <dsp:nvSpPr>
        <dsp:cNvPr id="0" name=""/>
        <dsp:cNvSpPr/>
      </dsp:nvSpPr>
      <dsp:spPr>
        <a:xfrm rot="5400000">
          <a:off x="2966816" y="-2209635"/>
          <a:ext cx="703096" cy="51223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Animalia</a:t>
          </a:r>
        </a:p>
      </dsp:txBody>
      <dsp:txXfrm rot="-5400000">
        <a:off x="757181" y="34322"/>
        <a:ext cx="5088045" cy="634452"/>
      </dsp:txXfrm>
    </dsp:sp>
    <dsp:sp modelId="{167D603F-122A-42A5-9B1D-5CBF961B5270}">
      <dsp:nvSpPr>
        <dsp:cNvPr id="0" name=""/>
        <dsp:cNvSpPr/>
      </dsp:nvSpPr>
      <dsp:spPr>
        <a:xfrm rot="5400000">
          <a:off x="-162252" y="1131632"/>
          <a:ext cx="1081686" cy="7571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Phylum</a:t>
          </a:r>
        </a:p>
      </dsp:txBody>
      <dsp:txXfrm rot="-5400000">
        <a:off x="1" y="1347969"/>
        <a:ext cx="757180" cy="324506"/>
      </dsp:txXfrm>
    </dsp:sp>
    <dsp:sp modelId="{9ED64DE8-E710-4F57-A7D5-6C62319A5646}">
      <dsp:nvSpPr>
        <dsp:cNvPr id="0" name=""/>
        <dsp:cNvSpPr/>
      </dsp:nvSpPr>
      <dsp:spPr>
        <a:xfrm rot="5400000">
          <a:off x="2966816" y="-1240256"/>
          <a:ext cx="703096" cy="51223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Arthropoda</a:t>
          </a:r>
        </a:p>
      </dsp:txBody>
      <dsp:txXfrm rot="-5400000">
        <a:off x="757181" y="1003701"/>
        <a:ext cx="5088045" cy="634452"/>
      </dsp:txXfrm>
    </dsp:sp>
    <dsp:sp modelId="{589DC01D-953A-4BC2-8B5F-41BE8A4E224E}">
      <dsp:nvSpPr>
        <dsp:cNvPr id="0" name=""/>
        <dsp:cNvSpPr/>
      </dsp:nvSpPr>
      <dsp:spPr>
        <a:xfrm rot="5400000">
          <a:off x="-162252" y="2096253"/>
          <a:ext cx="1081686" cy="7571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Class</a:t>
          </a:r>
        </a:p>
      </dsp:txBody>
      <dsp:txXfrm rot="-5400000">
        <a:off x="1" y="2312590"/>
        <a:ext cx="757180" cy="324506"/>
      </dsp:txXfrm>
    </dsp:sp>
    <dsp:sp modelId="{2D51FBDE-163F-42DF-8F59-13A6832D3C17}">
      <dsp:nvSpPr>
        <dsp:cNvPr id="0" name=""/>
        <dsp:cNvSpPr/>
      </dsp:nvSpPr>
      <dsp:spPr>
        <a:xfrm rot="5400000">
          <a:off x="2966816" y="-275635"/>
          <a:ext cx="703096" cy="51223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Insects</a:t>
          </a:r>
        </a:p>
      </dsp:txBody>
      <dsp:txXfrm rot="-5400000">
        <a:off x="757181" y="1968322"/>
        <a:ext cx="5088045" cy="634452"/>
      </dsp:txXfrm>
    </dsp:sp>
    <dsp:sp modelId="{7DCE6732-A5DB-47FD-9DD2-17BB66575A18}">
      <dsp:nvSpPr>
        <dsp:cNvPr id="0" name=""/>
        <dsp:cNvSpPr/>
      </dsp:nvSpPr>
      <dsp:spPr>
        <a:xfrm rot="5400000">
          <a:off x="-162252" y="3060874"/>
          <a:ext cx="1081686" cy="7571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Order</a:t>
          </a:r>
        </a:p>
      </dsp:txBody>
      <dsp:txXfrm rot="-5400000">
        <a:off x="1" y="3277211"/>
        <a:ext cx="757180" cy="324506"/>
      </dsp:txXfrm>
    </dsp:sp>
    <dsp:sp modelId="{2C7EEEF6-9BE7-4A84-99B9-AC1FF82F29E6}">
      <dsp:nvSpPr>
        <dsp:cNvPr id="0" name=""/>
        <dsp:cNvSpPr/>
      </dsp:nvSpPr>
      <dsp:spPr>
        <a:xfrm rot="5400000">
          <a:off x="2966816" y="688985"/>
          <a:ext cx="703096" cy="51223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Hymenoptera</a:t>
          </a:r>
        </a:p>
      </dsp:txBody>
      <dsp:txXfrm rot="-5400000">
        <a:off x="757181" y="2932942"/>
        <a:ext cx="5088045" cy="634452"/>
      </dsp:txXfrm>
    </dsp:sp>
    <dsp:sp modelId="{E047591E-D4B6-4225-98B5-537EF0D06478}">
      <dsp:nvSpPr>
        <dsp:cNvPr id="0" name=""/>
        <dsp:cNvSpPr/>
      </dsp:nvSpPr>
      <dsp:spPr>
        <a:xfrm rot="5400000">
          <a:off x="-162252" y="4025495"/>
          <a:ext cx="1081686" cy="75718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Family</a:t>
          </a:r>
        </a:p>
      </dsp:txBody>
      <dsp:txXfrm rot="-5400000">
        <a:off x="1" y="4241832"/>
        <a:ext cx="757180" cy="324506"/>
      </dsp:txXfrm>
    </dsp:sp>
    <dsp:sp modelId="{7D4A50DE-8B2C-4AE8-B232-0C4FF6FE9C40}">
      <dsp:nvSpPr>
        <dsp:cNvPr id="0" name=""/>
        <dsp:cNvSpPr/>
      </dsp:nvSpPr>
      <dsp:spPr>
        <a:xfrm rot="5400000">
          <a:off x="2966816" y="1695630"/>
          <a:ext cx="703096" cy="51223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latin typeface="Times New Roman" panose="02020603050405020304" pitchFamily="18" charset="0"/>
              <a:cs typeface="Times New Roman" panose="02020603050405020304" pitchFamily="18" charset="0"/>
            </a:rPr>
            <a:t>Andrenidae</a:t>
          </a:r>
          <a:r>
            <a:rPr lang="en-US" sz="1800" kern="1200" dirty="0">
              <a:latin typeface="Times New Roman" panose="02020603050405020304" pitchFamily="18" charset="0"/>
              <a:cs typeface="Times New Roman" panose="02020603050405020304" pitchFamily="18" charset="0"/>
            </a:rPr>
            <a:t>, Apidae, </a:t>
          </a:r>
          <a:r>
            <a:rPr lang="en-US" sz="1800" kern="1200" dirty="0" err="1">
              <a:latin typeface="Times New Roman" panose="02020603050405020304" pitchFamily="18" charset="0"/>
              <a:cs typeface="Times New Roman" panose="02020603050405020304" pitchFamily="18" charset="0"/>
            </a:rPr>
            <a:t>Colletidae</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Hailctidae</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Megachilidae</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Melittidae</a:t>
          </a:r>
          <a:r>
            <a:rPr lang="en-US" sz="1800" kern="1200" dirty="0">
              <a:latin typeface="Times New Roman" panose="02020603050405020304" pitchFamily="18" charset="0"/>
              <a:cs typeface="Times New Roman" panose="02020603050405020304" pitchFamily="18" charset="0"/>
            </a:rPr>
            <a:t>, &amp; </a:t>
          </a:r>
          <a:r>
            <a:rPr lang="en-US" sz="1800" kern="1200" dirty="0" err="1">
              <a:latin typeface="Times New Roman" panose="02020603050405020304" pitchFamily="18" charset="0"/>
              <a:cs typeface="Times New Roman" panose="02020603050405020304" pitchFamily="18" charset="0"/>
            </a:rPr>
            <a:t>Stenotritidae</a:t>
          </a:r>
          <a:r>
            <a:rPr lang="en-US" sz="1800" kern="1200" dirty="0">
              <a:latin typeface="Times New Roman" panose="02020603050405020304" pitchFamily="18" charset="0"/>
              <a:cs typeface="Times New Roman" panose="02020603050405020304" pitchFamily="18" charset="0"/>
            </a:rPr>
            <a:t> (only in Australia)</a:t>
          </a:r>
        </a:p>
      </dsp:txBody>
      <dsp:txXfrm rot="-5400000">
        <a:off x="757181" y="3939587"/>
        <a:ext cx="5088045" cy="6344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A0448-11D7-4F7A-AFD8-773E7428C158}"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CF499-ECB9-45FD-903B-F89C5DEE4541}" type="slidenum">
              <a:rPr lang="en-US" smtClean="0"/>
              <a:t>‹#›</a:t>
            </a:fld>
            <a:endParaRPr lang="en-US"/>
          </a:p>
        </p:txBody>
      </p:sp>
    </p:spTree>
    <p:extLst>
      <p:ext uri="{BB962C8B-B14F-4D97-AF65-F5344CB8AC3E}">
        <p14:creationId xmlns:p14="http://schemas.microsoft.com/office/powerpoint/2010/main" val="360564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4</a:t>
            </a:fld>
            <a:endParaRPr lang="en-US"/>
          </a:p>
        </p:txBody>
      </p:sp>
    </p:spTree>
    <p:extLst>
      <p:ext uri="{BB962C8B-B14F-4D97-AF65-F5344CB8AC3E}">
        <p14:creationId xmlns:p14="http://schemas.microsoft.com/office/powerpoint/2010/main" val="38383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13</a:t>
            </a:fld>
            <a:endParaRPr lang="en-US"/>
          </a:p>
        </p:txBody>
      </p:sp>
    </p:spTree>
    <p:extLst>
      <p:ext uri="{BB962C8B-B14F-4D97-AF65-F5344CB8AC3E}">
        <p14:creationId xmlns:p14="http://schemas.microsoft.com/office/powerpoint/2010/main" val="93864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14</a:t>
            </a:fld>
            <a:endParaRPr lang="en-US"/>
          </a:p>
        </p:txBody>
      </p:sp>
    </p:spTree>
    <p:extLst>
      <p:ext uri="{BB962C8B-B14F-4D97-AF65-F5344CB8AC3E}">
        <p14:creationId xmlns:p14="http://schemas.microsoft.com/office/powerpoint/2010/main" val="1551976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15</a:t>
            </a:fld>
            <a:endParaRPr lang="en-US"/>
          </a:p>
        </p:txBody>
      </p:sp>
    </p:spTree>
    <p:extLst>
      <p:ext uri="{BB962C8B-B14F-4D97-AF65-F5344CB8AC3E}">
        <p14:creationId xmlns:p14="http://schemas.microsoft.com/office/powerpoint/2010/main" val="234222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16</a:t>
            </a:fld>
            <a:endParaRPr lang="en-US"/>
          </a:p>
        </p:txBody>
      </p:sp>
    </p:spTree>
    <p:extLst>
      <p:ext uri="{BB962C8B-B14F-4D97-AF65-F5344CB8AC3E}">
        <p14:creationId xmlns:p14="http://schemas.microsoft.com/office/powerpoint/2010/main" val="479971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17</a:t>
            </a:fld>
            <a:endParaRPr lang="en-US"/>
          </a:p>
        </p:txBody>
      </p:sp>
    </p:spTree>
    <p:extLst>
      <p:ext uri="{BB962C8B-B14F-4D97-AF65-F5344CB8AC3E}">
        <p14:creationId xmlns:p14="http://schemas.microsoft.com/office/powerpoint/2010/main" val="131362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18</a:t>
            </a:fld>
            <a:endParaRPr lang="en-US"/>
          </a:p>
        </p:txBody>
      </p:sp>
    </p:spTree>
    <p:extLst>
      <p:ext uri="{BB962C8B-B14F-4D97-AF65-F5344CB8AC3E}">
        <p14:creationId xmlns:p14="http://schemas.microsoft.com/office/powerpoint/2010/main" val="318037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19</a:t>
            </a:fld>
            <a:endParaRPr lang="en-US"/>
          </a:p>
        </p:txBody>
      </p:sp>
    </p:spTree>
    <p:extLst>
      <p:ext uri="{BB962C8B-B14F-4D97-AF65-F5344CB8AC3E}">
        <p14:creationId xmlns:p14="http://schemas.microsoft.com/office/powerpoint/2010/main" val="1350047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5</a:t>
            </a:fld>
            <a:endParaRPr lang="en-US"/>
          </a:p>
        </p:txBody>
      </p:sp>
    </p:spTree>
    <p:extLst>
      <p:ext uri="{BB962C8B-B14F-4D97-AF65-F5344CB8AC3E}">
        <p14:creationId xmlns:p14="http://schemas.microsoft.com/office/powerpoint/2010/main" val="245431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6</a:t>
            </a:fld>
            <a:endParaRPr lang="en-US"/>
          </a:p>
        </p:txBody>
      </p:sp>
    </p:spTree>
    <p:extLst>
      <p:ext uri="{BB962C8B-B14F-4D97-AF65-F5344CB8AC3E}">
        <p14:creationId xmlns:p14="http://schemas.microsoft.com/office/powerpoint/2010/main" val="132693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7</a:t>
            </a:fld>
            <a:endParaRPr lang="en-US"/>
          </a:p>
        </p:txBody>
      </p:sp>
    </p:spTree>
    <p:extLst>
      <p:ext uri="{BB962C8B-B14F-4D97-AF65-F5344CB8AC3E}">
        <p14:creationId xmlns:p14="http://schemas.microsoft.com/office/powerpoint/2010/main" val="91031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8</a:t>
            </a:fld>
            <a:endParaRPr lang="en-US"/>
          </a:p>
        </p:txBody>
      </p:sp>
    </p:spTree>
    <p:extLst>
      <p:ext uri="{BB962C8B-B14F-4D97-AF65-F5344CB8AC3E}">
        <p14:creationId xmlns:p14="http://schemas.microsoft.com/office/powerpoint/2010/main" val="428828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9</a:t>
            </a:fld>
            <a:endParaRPr lang="en-US"/>
          </a:p>
        </p:txBody>
      </p:sp>
    </p:spTree>
    <p:extLst>
      <p:ext uri="{BB962C8B-B14F-4D97-AF65-F5344CB8AC3E}">
        <p14:creationId xmlns:p14="http://schemas.microsoft.com/office/powerpoint/2010/main" val="236690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10</a:t>
            </a:fld>
            <a:endParaRPr lang="en-US"/>
          </a:p>
        </p:txBody>
      </p:sp>
    </p:spTree>
    <p:extLst>
      <p:ext uri="{BB962C8B-B14F-4D97-AF65-F5344CB8AC3E}">
        <p14:creationId xmlns:p14="http://schemas.microsoft.com/office/powerpoint/2010/main" val="963233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11</a:t>
            </a:fld>
            <a:endParaRPr lang="en-US"/>
          </a:p>
        </p:txBody>
      </p:sp>
    </p:spTree>
    <p:extLst>
      <p:ext uri="{BB962C8B-B14F-4D97-AF65-F5344CB8AC3E}">
        <p14:creationId xmlns:p14="http://schemas.microsoft.com/office/powerpoint/2010/main" val="19563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CF499-ECB9-45FD-903B-F89C5DEE4541}" type="slidenum">
              <a:rPr lang="en-US" smtClean="0"/>
              <a:t>12</a:t>
            </a:fld>
            <a:endParaRPr lang="en-US"/>
          </a:p>
        </p:txBody>
      </p:sp>
    </p:spTree>
    <p:extLst>
      <p:ext uri="{BB962C8B-B14F-4D97-AF65-F5344CB8AC3E}">
        <p14:creationId xmlns:p14="http://schemas.microsoft.com/office/powerpoint/2010/main" val="263112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D98B-1763-4363-8C5A-9DA097A3B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1AE690-4B22-4AF7-BB29-22730C55B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D700F-33DA-422B-B4DD-99D832876FAE}"/>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5" name="Footer Placeholder 4">
            <a:extLst>
              <a:ext uri="{FF2B5EF4-FFF2-40B4-BE49-F238E27FC236}">
                <a16:creationId xmlns:a16="http://schemas.microsoft.com/office/drawing/2014/main" id="{931F110A-CA6F-45D2-997A-5B9BA82D3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E72A5-C9E0-4B2F-8A62-352B1A7BEAF9}"/>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4350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243D-0994-4846-9241-E93F1260E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CC4E9-B211-4CB4-B08A-2AEF97A0DC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A1813-BCDD-4DF7-9732-13637D58E5B5}"/>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5" name="Footer Placeholder 4">
            <a:extLst>
              <a:ext uri="{FF2B5EF4-FFF2-40B4-BE49-F238E27FC236}">
                <a16:creationId xmlns:a16="http://schemas.microsoft.com/office/drawing/2014/main" id="{54437586-5F57-4CE6-A129-B81732C59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CA20C-4135-4568-B618-F3295AB305EA}"/>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22812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DB287-3026-47C3-ADEF-411098520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8DC14-12D3-4408-9824-EAD1739AE9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11CC1-3B3F-4A24-8EF8-EE80D9E9344C}"/>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5" name="Footer Placeholder 4">
            <a:extLst>
              <a:ext uri="{FF2B5EF4-FFF2-40B4-BE49-F238E27FC236}">
                <a16:creationId xmlns:a16="http://schemas.microsoft.com/office/drawing/2014/main" id="{B67D829C-564A-4EBD-912C-74428606D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831C5-C5D4-4F61-AAE2-988FBB3DB477}"/>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261610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3C6D-EDD3-46D2-AB74-8DC780810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B027E-86C4-4013-87D0-1971257CDC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7016A-DF89-4242-B1BB-F950C08377BE}"/>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5" name="Footer Placeholder 4">
            <a:extLst>
              <a:ext uri="{FF2B5EF4-FFF2-40B4-BE49-F238E27FC236}">
                <a16:creationId xmlns:a16="http://schemas.microsoft.com/office/drawing/2014/main" id="{8BF03082-391C-4B91-9637-DBE6DF4CF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ED919-311C-465C-8BE3-83BEFB11B157}"/>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61019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EB8-1B3A-4958-8102-DF20A64E5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71C8A-52A4-4C3B-AD8F-6FE98F523A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53951-12E4-4E88-9954-9B05E2603820}"/>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5" name="Footer Placeholder 4">
            <a:extLst>
              <a:ext uri="{FF2B5EF4-FFF2-40B4-BE49-F238E27FC236}">
                <a16:creationId xmlns:a16="http://schemas.microsoft.com/office/drawing/2014/main" id="{7D774805-4F51-4FBE-85BB-CF44C3C59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0F03E-F18F-4553-B75A-3AD5AA27304E}"/>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2192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FDC5-4D49-467E-B475-E36F1100E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87353-E905-4A36-B60D-CF852CABF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A7B174-9528-40E0-BE4D-0879D53AA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6A3939-27FC-462E-A160-CC1D1A3D8F04}"/>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6" name="Footer Placeholder 5">
            <a:extLst>
              <a:ext uri="{FF2B5EF4-FFF2-40B4-BE49-F238E27FC236}">
                <a16:creationId xmlns:a16="http://schemas.microsoft.com/office/drawing/2014/main" id="{3E99BBDF-F5FB-4682-A847-FA9FF79E3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3E815-98AA-45D0-9F84-DFA1DEF1523B}"/>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156657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8EF6-AF68-4EAB-9E91-505D5E4C8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BE43D-DC7D-4F17-B5F2-3ADE5AF7F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40CD3C-F795-43D9-A499-12506892E7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D99599-573D-4BB9-8B8D-21A053371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4FC51-0095-4D6C-A9EE-442839048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B92ED8-7218-4490-A28E-BA7832F5C320}"/>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8" name="Footer Placeholder 7">
            <a:extLst>
              <a:ext uri="{FF2B5EF4-FFF2-40B4-BE49-F238E27FC236}">
                <a16:creationId xmlns:a16="http://schemas.microsoft.com/office/drawing/2014/main" id="{9A2A2DA6-F3EC-42EA-944F-173A5D05F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363C84-FA9C-46C5-B769-9F217AF10096}"/>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1725745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89D0-8743-47E4-BB99-8E157EE5E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443821-7019-48D8-A121-77324259363D}"/>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4" name="Footer Placeholder 3">
            <a:extLst>
              <a:ext uri="{FF2B5EF4-FFF2-40B4-BE49-F238E27FC236}">
                <a16:creationId xmlns:a16="http://schemas.microsoft.com/office/drawing/2014/main" id="{7414D042-DD1F-4EE0-A6DD-FDD06F8C25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DE29D6-9682-4B9B-8BDB-EE1933733807}"/>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403732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8C7970-4ECC-4178-9D2E-F85E4A4017B6}"/>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3" name="Footer Placeholder 2">
            <a:extLst>
              <a:ext uri="{FF2B5EF4-FFF2-40B4-BE49-F238E27FC236}">
                <a16:creationId xmlns:a16="http://schemas.microsoft.com/office/drawing/2014/main" id="{7150F1DF-A8CF-4BFA-9FAB-8C9EDFA074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AC09C7-9562-494B-A93B-F12064D77AC0}"/>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251017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D7CB-AE0E-4AA9-AFFD-CE0026194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61C842-4699-4431-8258-448C4B7AD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F0D30-8CEE-4F74-BC70-4B797BEEE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BD7A6-11B0-4418-95D3-B5E02A673B4C}"/>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6" name="Footer Placeholder 5">
            <a:extLst>
              <a:ext uri="{FF2B5EF4-FFF2-40B4-BE49-F238E27FC236}">
                <a16:creationId xmlns:a16="http://schemas.microsoft.com/office/drawing/2014/main" id="{1B762D30-FC31-41EC-9D6E-5F2F4EB74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28397-AE1E-408C-B603-ACA310EDF7A1}"/>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172604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7898-DD9C-45B4-9F60-892D74A5DB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F75A76-4ABD-4D3D-B962-2F30013EDE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4F30E-EBB7-4691-93DC-24B7E4BCE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4F7A8-54D0-4ED6-B48F-989EF7DCF8B8}"/>
              </a:ext>
            </a:extLst>
          </p:cNvPr>
          <p:cNvSpPr>
            <a:spLocks noGrp="1"/>
          </p:cNvSpPr>
          <p:nvPr>
            <p:ph type="dt" sz="half" idx="10"/>
          </p:nvPr>
        </p:nvSpPr>
        <p:spPr/>
        <p:txBody>
          <a:bodyPr/>
          <a:lstStyle/>
          <a:p>
            <a:fld id="{A9E90861-4F59-4E59-A424-AA655DF2A269}" type="datetimeFigureOut">
              <a:rPr lang="en-US" smtClean="0"/>
              <a:t>10/20/2023</a:t>
            </a:fld>
            <a:endParaRPr lang="en-US"/>
          </a:p>
        </p:txBody>
      </p:sp>
      <p:sp>
        <p:nvSpPr>
          <p:cNvPr id="6" name="Footer Placeholder 5">
            <a:extLst>
              <a:ext uri="{FF2B5EF4-FFF2-40B4-BE49-F238E27FC236}">
                <a16:creationId xmlns:a16="http://schemas.microsoft.com/office/drawing/2014/main" id="{6125A823-5DD9-49B0-BA6A-F6C2384D7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9DE7E-0A3E-4557-B201-628C9574F6EC}"/>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38952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86ED8-8D72-4628-B3EA-41536230B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7D1CE-F83A-434A-9DF9-CDAF72474B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D68D4-63DF-4CF5-B348-ED8F4C883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90861-4F59-4E59-A424-AA655DF2A269}" type="datetimeFigureOut">
              <a:rPr lang="en-US" smtClean="0"/>
              <a:t>10/20/2023</a:t>
            </a:fld>
            <a:endParaRPr lang="en-US"/>
          </a:p>
        </p:txBody>
      </p:sp>
      <p:sp>
        <p:nvSpPr>
          <p:cNvPr id="5" name="Footer Placeholder 4">
            <a:extLst>
              <a:ext uri="{FF2B5EF4-FFF2-40B4-BE49-F238E27FC236}">
                <a16:creationId xmlns:a16="http://schemas.microsoft.com/office/drawing/2014/main" id="{E200B739-6622-4201-AE0A-8A6547381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E793E9-041A-4740-A1E7-470896EC1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6CF06-45CD-4AE8-981B-DC7AE25DF3E0}" type="slidenum">
              <a:rPr lang="en-US" smtClean="0"/>
              <a:t>‹#›</a:t>
            </a:fld>
            <a:endParaRPr lang="en-US"/>
          </a:p>
        </p:txBody>
      </p:sp>
    </p:spTree>
    <p:extLst>
      <p:ext uri="{BB962C8B-B14F-4D97-AF65-F5344CB8AC3E}">
        <p14:creationId xmlns:p14="http://schemas.microsoft.com/office/powerpoint/2010/main" val="1273133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pixnio.com/fauna-animals/insects-and-bugs/bees-insects-pictures/pollen-bee-nature-garden-summer-insect-macro-flow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pxhere.com/en/photo/12721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3TtVIPMBwBY?feature=oembed" TargetMode="External"/><Relationship Id="rId5" Type="http://schemas.openxmlformats.org/officeDocument/2006/relationships/image" Target="../media/image2.jpeg"/><Relationship Id="rId4" Type="http://schemas.openxmlformats.org/officeDocument/2006/relationships/hyperlink" Target="https://www.ega.edu/about/sustainability/bee-campus/bee-cam.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pixabay.com/en/bumblebee-bees-poly-honey-flower-3700940/"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hyperlink" Target="https://protisedi.cz/bumblebe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https://www.publicdomainpictures.net/en/view-image.php?image=213057&amp;picture=pollinating-bee" TargetMode="External"/><Relationship Id="rId4" Type="http://schemas.openxmlformats.org/officeDocument/2006/relationships/image" Target="../media/image4.jpg"/><Relationship Id="rId9" Type="http://schemas.openxmlformats.org/officeDocument/2006/relationships/hyperlink" Target="http://www.public-domain-image.com/free-images/fauna-animals/insects-and-bugs/bees-insects-pictures/sweat-bee/attachment/sweat-be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fabiusmaximus.com/2014/06/19/climate-change-biodiversity-69241/"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pexels.com/photo/photo-of-bees-702931/"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pngall.com/magnifying-glass-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freepngimg.com/png/11201-bee-png-6"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561754" y="2921168"/>
            <a:ext cx="1106849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5400" b="1" dirty="0">
                <a:solidFill>
                  <a:srgbClr val="004B97"/>
                </a:solidFill>
                <a:latin typeface="Times New Roman" panose="02020603050405020304" pitchFamily="18" charset="0"/>
                <a:cs typeface="Times New Roman" panose="02020603050405020304" pitchFamily="18" charset="0"/>
              </a:rPr>
              <a:t>Classifying Pollinators</a:t>
            </a:r>
            <a:endParaRPr lang="en-US" sz="5400" b="1" dirty="0">
              <a:solidFill>
                <a:srgbClr val="004B97"/>
              </a:solidFill>
              <a:latin typeface="Copperplate Gothic Bold" panose="020E0705020206020404" pitchFamily="34" charset="0"/>
              <a:cs typeface="Times New Roman" panose="02020603050405020304" pitchFamily="18" charset="0"/>
            </a:endParaRPr>
          </a:p>
        </p:txBody>
      </p:sp>
    </p:spTree>
    <p:extLst>
      <p:ext uri="{BB962C8B-B14F-4D97-AF65-F5344CB8AC3E}">
        <p14:creationId xmlns:p14="http://schemas.microsoft.com/office/powerpoint/2010/main" val="760606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#1</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1" y="1674890"/>
            <a:ext cx="5585178" cy="4398531"/>
          </a:xfrm>
        </p:spPr>
        <p:txBody>
          <a:bodyPr>
            <a:normAutofit/>
          </a:bodyPr>
          <a:lstStyle/>
          <a:p>
            <a:pPr marL="0" indent="0">
              <a:buNone/>
            </a:pPr>
            <a:r>
              <a:rPr lang="en-US" sz="2400" b="0" i="1" dirty="0">
                <a:solidFill>
                  <a:srgbClr val="000000"/>
                </a:solidFill>
                <a:effectLst/>
                <a:latin typeface="Times New Roman" panose="02020603050405020304" pitchFamily="18" charset="0"/>
              </a:rPr>
              <a:t>Bombus </a:t>
            </a:r>
            <a:r>
              <a:rPr lang="en-US" sz="2400" b="0" i="0" dirty="0">
                <a:solidFill>
                  <a:srgbClr val="000000"/>
                </a:solidFill>
                <a:effectLst/>
                <a:latin typeface="Times New Roman" panose="02020603050405020304" pitchFamily="18" charset="0"/>
              </a:rPr>
              <a:t>sp. (bumblebee) </a:t>
            </a:r>
          </a:p>
          <a:p>
            <a:r>
              <a:rPr lang="en-US" sz="2400" dirty="0">
                <a:latin typeface="Times New Roman" panose="02020603050405020304" pitchFamily="18" charset="0"/>
                <a:cs typeface="Times New Roman" panose="02020603050405020304" pitchFamily="18" charset="0"/>
              </a:rPr>
              <a:t>Bumblebees (genus Bombus) are the most easily seen bees after European honeybees, mostly due to their larger size.</a:t>
            </a:r>
          </a:p>
          <a:p>
            <a:r>
              <a:rPr lang="en-US" sz="2400" dirty="0">
                <a:latin typeface="Times New Roman" panose="02020603050405020304" pitchFamily="18" charset="0"/>
                <a:cs typeface="Times New Roman" panose="02020603050405020304" pitchFamily="18" charset="0"/>
              </a:rPr>
              <a:t>There are over 250 known species worldwide that can mostly be identified by the black hair with different patterns of yellow, orange, or white stripes. </a:t>
            </a:r>
          </a:p>
          <a:p>
            <a:r>
              <a:rPr lang="en-US" sz="2400" dirty="0">
                <a:latin typeface="Times New Roman" panose="02020603050405020304" pitchFamily="18" charset="0"/>
                <a:cs typeface="Times New Roman" panose="02020603050405020304" pitchFamily="18" charset="0"/>
              </a:rPr>
              <a:t>Most bumblebees are social insects that form small colonies with a single queen.</a:t>
            </a:r>
          </a:p>
        </p:txBody>
      </p:sp>
      <p:pic>
        <p:nvPicPr>
          <p:cNvPr id="4" name="Picture 3">
            <a:extLst>
              <a:ext uri="{FF2B5EF4-FFF2-40B4-BE49-F238E27FC236}">
                <a16:creationId xmlns:a16="http://schemas.microsoft.com/office/drawing/2014/main" id="{F96A071F-F42E-AE22-909A-352A29E612F7}"/>
              </a:ext>
            </a:extLst>
          </p:cNvPr>
          <p:cNvPicPr>
            <a:picLocks noChangeAspect="1"/>
          </p:cNvPicPr>
          <p:nvPr/>
        </p:nvPicPr>
        <p:blipFill>
          <a:blip r:embed="rId4"/>
          <a:stretch>
            <a:fillRect/>
          </a:stretch>
        </p:blipFill>
        <p:spPr>
          <a:xfrm>
            <a:off x="6524106" y="2273955"/>
            <a:ext cx="4829694" cy="3200400"/>
          </a:xfrm>
          <a:prstGeom prst="rect">
            <a:avLst/>
          </a:prstGeom>
        </p:spPr>
      </p:pic>
      <p:sp>
        <p:nvSpPr>
          <p:cNvPr id="5" name="TextBox 4">
            <a:extLst>
              <a:ext uri="{FF2B5EF4-FFF2-40B4-BE49-F238E27FC236}">
                <a16:creationId xmlns:a16="http://schemas.microsoft.com/office/drawing/2014/main" id="{3D9D86CF-8032-2754-4B7F-136EE9C97587}"/>
              </a:ext>
            </a:extLst>
          </p:cNvPr>
          <p:cNvSpPr txBox="1"/>
          <p:nvPr/>
        </p:nvSpPr>
        <p:spPr>
          <a:xfrm>
            <a:off x="7373909" y="5474355"/>
            <a:ext cx="3130088" cy="276999"/>
          </a:xfrm>
          <a:prstGeom prst="rect">
            <a:avLst/>
          </a:prstGeom>
          <a:noFill/>
        </p:spPr>
        <p:txBody>
          <a:bodyPr wrap="none" rtlCol="0">
            <a:spAutoFit/>
          </a:bodyPr>
          <a:lstStyle/>
          <a:p>
            <a:r>
              <a:rPr lang="en-US" sz="1200" b="0" i="0" u="none" strike="noStrike" baseline="0" dirty="0">
                <a:solidFill>
                  <a:srgbClr val="000000"/>
                </a:solidFill>
                <a:latin typeface="Times New Roman" panose="02020603050405020304" pitchFamily="18" charset="0"/>
                <a:cs typeface="Times New Roman" panose="02020603050405020304" pitchFamily="18" charset="0"/>
              </a:rPr>
              <a:t>[</a:t>
            </a:r>
            <a:r>
              <a:rPr lang="en-US" sz="1200" b="0" i="1" u="none" strike="noStrike" baseline="0" dirty="0">
                <a:solidFill>
                  <a:srgbClr val="000000"/>
                </a:solidFill>
                <a:latin typeface="Times New Roman" panose="02020603050405020304" pitchFamily="18" charset="0"/>
                <a:cs typeface="Times New Roman" panose="02020603050405020304" pitchFamily="18" charset="0"/>
              </a:rPr>
              <a:t>image: Bombus </a:t>
            </a:r>
            <a:r>
              <a:rPr lang="en-US" sz="1200" b="0" i="1" u="none" strike="noStrike" baseline="0" dirty="0" err="1">
                <a:solidFill>
                  <a:srgbClr val="000000"/>
                </a:solidFill>
                <a:latin typeface="Times New Roman" panose="02020603050405020304" pitchFamily="18" charset="0"/>
                <a:cs typeface="Times New Roman" panose="02020603050405020304" pitchFamily="18" charset="0"/>
              </a:rPr>
              <a:t>crotchii</a:t>
            </a:r>
            <a:r>
              <a:rPr lang="en-US" sz="1200" b="0" i="1" u="none" strike="noStrike" baseline="0" dirty="0">
                <a:solidFill>
                  <a:srgbClr val="000000"/>
                </a:solidFill>
                <a:latin typeface="Times New Roman" panose="02020603050405020304" pitchFamily="18" charset="0"/>
                <a:cs typeface="Times New Roman" panose="02020603050405020304" pitchFamily="18" charset="0"/>
              </a:rPr>
              <a:t>, UCSB-IZC00033148</a:t>
            </a:r>
            <a:r>
              <a:rPr lang="en-US" sz="1200" b="0" i="0" u="none" strike="noStrike" baseline="0" dirty="0">
                <a:solidFill>
                  <a:srgbClr val="000000"/>
                </a:solidFill>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78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#2</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763550" y="1674890"/>
            <a:ext cx="6189751" cy="4522709"/>
          </a:xfrm>
        </p:spPr>
        <p:txBody>
          <a:bodyPr>
            <a:normAutofit/>
          </a:bodyPr>
          <a:lstStyle/>
          <a:p>
            <a:pPr marL="0" indent="0">
              <a:buNone/>
            </a:pPr>
            <a:r>
              <a:rPr lang="en-US" sz="2400" b="0" i="1" dirty="0">
                <a:solidFill>
                  <a:srgbClr val="000000"/>
                </a:solidFill>
                <a:effectLst/>
                <a:latin typeface="Times New Roman" panose="02020603050405020304" pitchFamily="18" charset="0"/>
              </a:rPr>
              <a:t>Xylocopa </a:t>
            </a:r>
            <a:r>
              <a:rPr lang="en-US" sz="2400" b="0" i="0" dirty="0">
                <a:solidFill>
                  <a:srgbClr val="000000"/>
                </a:solidFill>
                <a:effectLst/>
                <a:latin typeface="Times New Roman" panose="02020603050405020304" pitchFamily="18" charset="0"/>
              </a:rPr>
              <a:t>sp. (carpenter bee)  </a:t>
            </a:r>
          </a:p>
          <a:p>
            <a:r>
              <a:rPr lang="en-US" sz="2400" dirty="0">
                <a:latin typeface="Times New Roman" panose="02020603050405020304" pitchFamily="18" charset="0"/>
                <a:cs typeface="Times New Roman" panose="02020603050405020304" pitchFamily="18" charset="0"/>
              </a:rPr>
              <a:t>Carpenter bees (genus Xylocopa) get their name from their behavior of burrowing into hard plant material, such as wooden planks or bamboo.</a:t>
            </a:r>
          </a:p>
          <a:p>
            <a:r>
              <a:rPr lang="en-US" sz="2400" dirty="0">
                <a:latin typeface="Times New Roman" panose="02020603050405020304" pitchFamily="18" charset="0"/>
                <a:cs typeface="Times New Roman" panose="02020603050405020304" pitchFamily="18" charset="0"/>
              </a:rPr>
              <a:t>Carpenter bees are mostly solitary bees, but some species live in simple nests with their daughters and sisters.</a:t>
            </a:r>
          </a:p>
        </p:txBody>
      </p:sp>
      <p:pic>
        <p:nvPicPr>
          <p:cNvPr id="4" name="Picture 3">
            <a:extLst>
              <a:ext uri="{FF2B5EF4-FFF2-40B4-BE49-F238E27FC236}">
                <a16:creationId xmlns:a16="http://schemas.microsoft.com/office/drawing/2014/main" id="{7A1AA51E-D3FD-44E2-1F2D-544B14542369}"/>
              </a:ext>
            </a:extLst>
          </p:cNvPr>
          <p:cNvPicPr>
            <a:picLocks noChangeAspect="1"/>
          </p:cNvPicPr>
          <p:nvPr/>
        </p:nvPicPr>
        <p:blipFill>
          <a:blip r:embed="rId4"/>
          <a:stretch>
            <a:fillRect/>
          </a:stretch>
        </p:blipFill>
        <p:spPr>
          <a:xfrm>
            <a:off x="7026109" y="2564644"/>
            <a:ext cx="4402341" cy="2743200"/>
          </a:xfrm>
          <a:prstGeom prst="rect">
            <a:avLst/>
          </a:prstGeom>
        </p:spPr>
      </p:pic>
      <p:sp>
        <p:nvSpPr>
          <p:cNvPr id="5" name="TextBox 4">
            <a:extLst>
              <a:ext uri="{FF2B5EF4-FFF2-40B4-BE49-F238E27FC236}">
                <a16:creationId xmlns:a16="http://schemas.microsoft.com/office/drawing/2014/main" id="{914D5D8C-E8D0-9E03-1918-ED662A757333}"/>
              </a:ext>
            </a:extLst>
          </p:cNvPr>
          <p:cNvSpPr txBox="1"/>
          <p:nvPr/>
        </p:nvSpPr>
        <p:spPr>
          <a:xfrm>
            <a:off x="7224166" y="5307844"/>
            <a:ext cx="4006225"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Xylocopa </a:t>
            </a:r>
            <a:r>
              <a:rPr lang="en-US" sz="1200" b="0" i="1" u="none" strike="noStrike" baseline="0" dirty="0" err="1">
                <a:solidFill>
                  <a:srgbClr val="000000"/>
                </a:solidFill>
                <a:latin typeface="Times" panose="02020603050405020304" pitchFamily="18" charset="0"/>
                <a:cs typeface="Times" panose="02020603050405020304" pitchFamily="18" charset="0"/>
              </a:rPr>
              <a:t>tabaniformis</a:t>
            </a:r>
            <a:r>
              <a:rPr lang="en-US" sz="1200" b="0" i="1" u="none" strike="noStrike" baseline="0" dirty="0">
                <a:solidFill>
                  <a:srgbClr val="000000"/>
                </a:solidFill>
                <a:latin typeface="Times" panose="02020603050405020304" pitchFamily="18" charset="0"/>
                <a:cs typeface="Times" panose="02020603050405020304" pitchFamily="18" charset="0"/>
              </a:rPr>
              <a:t> </a:t>
            </a:r>
            <a:r>
              <a:rPr lang="en-US" sz="1200" b="0" i="1" u="none" strike="noStrike" baseline="0" dirty="0" err="1">
                <a:solidFill>
                  <a:srgbClr val="000000"/>
                </a:solidFill>
                <a:latin typeface="Times" panose="02020603050405020304" pitchFamily="18" charset="0"/>
                <a:cs typeface="Times" panose="02020603050405020304" pitchFamily="18" charset="0"/>
              </a:rPr>
              <a:t>orpifex</a:t>
            </a:r>
            <a:r>
              <a:rPr lang="en-US" sz="1200" b="0" i="1" u="none" strike="noStrike" baseline="0" dirty="0">
                <a:solidFill>
                  <a:srgbClr val="000000"/>
                </a:solidFill>
                <a:latin typeface="Times" panose="02020603050405020304" pitchFamily="18" charset="0"/>
                <a:cs typeface="Times" panose="02020603050405020304" pitchFamily="18" charset="0"/>
              </a:rPr>
              <a:t>, UCSB-IZC00012184</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7457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#3</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Agapostemon</a:t>
            </a:r>
            <a:r>
              <a:rPr lang="en-US" sz="2400" b="0" i="1" dirty="0">
                <a:solidFill>
                  <a:srgbClr val="000000"/>
                </a:solidFill>
                <a:effectLst/>
                <a:latin typeface="Times" panose="02020603050405020304" pitchFamily="18" charset="0"/>
                <a:cs typeface="Times" panose="02020603050405020304" pitchFamily="18" charset="0"/>
              </a:rPr>
              <a:t> </a:t>
            </a:r>
            <a:r>
              <a:rPr lang="en-US" sz="2400" b="0" i="1" dirty="0" err="1">
                <a:solidFill>
                  <a:srgbClr val="000000"/>
                </a:solidFill>
                <a:effectLst/>
                <a:latin typeface="Times" panose="02020603050405020304" pitchFamily="18" charset="0"/>
                <a:cs typeface="Times" panose="02020603050405020304" pitchFamily="18" charset="0"/>
              </a:rPr>
              <a:t>texanus</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(ultra-green sweat bee)  </a:t>
            </a:r>
          </a:p>
          <a:p>
            <a:r>
              <a:rPr lang="en-US" sz="2400" b="0" i="0" u="none" strike="noStrike" baseline="0" dirty="0">
                <a:solidFill>
                  <a:srgbClr val="000000"/>
                </a:solidFill>
                <a:latin typeface="Times" panose="02020603050405020304" pitchFamily="18" charset="0"/>
                <a:cs typeface="Times" panose="02020603050405020304" pitchFamily="18" charset="0"/>
              </a:rPr>
              <a:t>Sweat bees (family Halictidae) get their name from coming to and drinking human sweat to get salt for nutrition. </a:t>
            </a:r>
          </a:p>
          <a:p>
            <a:r>
              <a:rPr lang="en-US" sz="2400" b="0" i="0" u="none" strike="noStrike" baseline="0" dirty="0">
                <a:solidFill>
                  <a:srgbClr val="000000"/>
                </a:solidFill>
                <a:latin typeface="Times" panose="02020603050405020304" pitchFamily="18" charset="0"/>
                <a:cs typeface="Times" panose="02020603050405020304" pitchFamily="18" charset="0"/>
              </a:rPr>
              <a:t>The ultra-green sweat bee (</a:t>
            </a:r>
            <a:r>
              <a:rPr lang="en-US" sz="2400" b="0" i="1" u="none" strike="noStrike" baseline="0" dirty="0" err="1">
                <a:solidFill>
                  <a:srgbClr val="000000"/>
                </a:solidFill>
                <a:latin typeface="Times" panose="02020603050405020304" pitchFamily="18" charset="0"/>
                <a:cs typeface="Times" panose="02020603050405020304" pitchFamily="18" charset="0"/>
              </a:rPr>
              <a:t>Agapostemon</a:t>
            </a:r>
            <a:r>
              <a:rPr lang="en-US" sz="2400" b="0" i="1" u="none" strike="noStrike" baseline="0" dirty="0">
                <a:solidFill>
                  <a:srgbClr val="000000"/>
                </a:solidFill>
                <a:latin typeface="Times" panose="02020603050405020304" pitchFamily="18" charset="0"/>
                <a:cs typeface="Times" panose="02020603050405020304" pitchFamily="18" charset="0"/>
              </a:rPr>
              <a:t> </a:t>
            </a:r>
            <a:r>
              <a:rPr lang="en-US" sz="2400" b="0" i="1" u="none" strike="noStrike" baseline="0" dirty="0" err="1">
                <a:solidFill>
                  <a:srgbClr val="000000"/>
                </a:solidFill>
                <a:latin typeface="Times" panose="02020603050405020304" pitchFamily="18" charset="0"/>
                <a:cs typeface="Times" panose="02020603050405020304" pitchFamily="18" charset="0"/>
              </a:rPr>
              <a:t>texanus</a:t>
            </a:r>
            <a:r>
              <a:rPr lang="en-US" sz="2400" b="0" i="0" u="none" strike="noStrike" baseline="0" dirty="0">
                <a:solidFill>
                  <a:srgbClr val="000000"/>
                </a:solidFill>
                <a:latin typeface="Times" panose="02020603050405020304" pitchFamily="18" charset="0"/>
                <a:cs typeface="Times" panose="02020603050405020304" pitchFamily="18" charset="0"/>
              </a:rPr>
              <a:t>) is the most common species of Western Hemisphere sweat bees.</a:t>
            </a:r>
          </a:p>
          <a:p>
            <a:r>
              <a:rPr lang="en-US" sz="2400" b="0" i="0" u="none" strike="noStrike" baseline="0" dirty="0">
                <a:solidFill>
                  <a:srgbClr val="000000"/>
                </a:solidFill>
                <a:latin typeface="Times" panose="02020603050405020304" pitchFamily="18" charset="0"/>
                <a:cs typeface="Times" panose="02020603050405020304" pitchFamily="18" charset="0"/>
              </a:rPr>
              <a:t>Ultra-green sweat bees nest in the ground, sometimes in groups, but without division of labor such as single queens and workers.</a:t>
            </a:r>
            <a:endParaRPr lang="en-US" sz="24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C11B1D21-85F2-23F8-324B-35F2B2C85DEF}"/>
              </a:ext>
            </a:extLst>
          </p:cNvPr>
          <p:cNvPicPr>
            <a:picLocks noChangeAspect="1"/>
          </p:cNvPicPr>
          <p:nvPr/>
        </p:nvPicPr>
        <p:blipFill>
          <a:blip r:embed="rId4"/>
          <a:stretch>
            <a:fillRect/>
          </a:stretch>
        </p:blipFill>
        <p:spPr>
          <a:xfrm>
            <a:off x="7540924" y="2390115"/>
            <a:ext cx="3812876" cy="2743200"/>
          </a:xfrm>
          <a:prstGeom prst="rect">
            <a:avLst/>
          </a:prstGeom>
        </p:spPr>
      </p:pic>
      <p:sp>
        <p:nvSpPr>
          <p:cNvPr id="5" name="TextBox 4">
            <a:extLst>
              <a:ext uri="{FF2B5EF4-FFF2-40B4-BE49-F238E27FC236}">
                <a16:creationId xmlns:a16="http://schemas.microsoft.com/office/drawing/2014/main" id="{7145C5E6-FBDF-7CE9-5AFC-C1BB49A06046}"/>
              </a:ext>
            </a:extLst>
          </p:cNvPr>
          <p:cNvSpPr txBox="1"/>
          <p:nvPr/>
        </p:nvSpPr>
        <p:spPr>
          <a:xfrm>
            <a:off x="8425287" y="5133315"/>
            <a:ext cx="2044149"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UCSB-IZC00028349</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06125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#4</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Autofit/>
          </a:bodyPr>
          <a:lstStyle/>
          <a:p>
            <a:pPr marL="0" indent="0">
              <a:buNone/>
            </a:pPr>
            <a:r>
              <a:rPr lang="en-US" sz="2000" b="0" i="1" dirty="0" err="1">
                <a:solidFill>
                  <a:srgbClr val="000000"/>
                </a:solidFill>
                <a:effectLst/>
                <a:latin typeface="Times" panose="02020603050405020304" pitchFamily="18" charset="0"/>
                <a:cs typeface="Times" panose="02020603050405020304" pitchFamily="18" charset="0"/>
              </a:rPr>
              <a:t>Apis</a:t>
            </a:r>
            <a:r>
              <a:rPr lang="en-US" sz="2000" b="0" i="1" dirty="0">
                <a:solidFill>
                  <a:srgbClr val="000000"/>
                </a:solidFill>
                <a:effectLst/>
                <a:latin typeface="Times" panose="02020603050405020304" pitchFamily="18" charset="0"/>
                <a:cs typeface="Times" panose="02020603050405020304" pitchFamily="18" charset="0"/>
              </a:rPr>
              <a:t> mellifera </a:t>
            </a:r>
            <a:r>
              <a:rPr lang="en-US" sz="2000" b="0" i="0" dirty="0">
                <a:solidFill>
                  <a:srgbClr val="000000"/>
                </a:solidFill>
                <a:effectLst/>
                <a:latin typeface="Times" panose="02020603050405020304" pitchFamily="18" charset="0"/>
                <a:cs typeface="Times" panose="02020603050405020304" pitchFamily="18" charset="0"/>
              </a:rPr>
              <a:t>(European honeybee)  </a:t>
            </a:r>
          </a:p>
          <a:p>
            <a:r>
              <a:rPr lang="en-US" sz="2000" b="0" i="0" u="none" strike="noStrike" baseline="0" dirty="0">
                <a:solidFill>
                  <a:srgbClr val="000000"/>
                </a:solidFill>
                <a:latin typeface="Times" panose="02020603050405020304" pitchFamily="18" charset="0"/>
                <a:cs typeface="Times" panose="02020603050405020304" pitchFamily="18" charset="0"/>
              </a:rPr>
              <a:t>European honeybees (</a:t>
            </a:r>
            <a:r>
              <a:rPr lang="en-US" sz="2000" b="0" i="1" u="none" strike="noStrike" baseline="0" dirty="0" err="1">
                <a:solidFill>
                  <a:srgbClr val="000000"/>
                </a:solidFill>
                <a:latin typeface="Times" panose="02020603050405020304" pitchFamily="18" charset="0"/>
                <a:cs typeface="Times" panose="02020603050405020304" pitchFamily="18" charset="0"/>
              </a:rPr>
              <a:t>Apis</a:t>
            </a:r>
            <a:r>
              <a:rPr lang="en-US" sz="2000" b="0" i="1" u="none" strike="noStrike" baseline="0" dirty="0">
                <a:solidFill>
                  <a:srgbClr val="000000"/>
                </a:solidFill>
                <a:latin typeface="Times" panose="02020603050405020304" pitchFamily="18" charset="0"/>
                <a:cs typeface="Times" panose="02020603050405020304" pitchFamily="18" charset="0"/>
              </a:rPr>
              <a:t> mellifera</a:t>
            </a:r>
            <a:r>
              <a:rPr lang="en-US" sz="2000" b="0" i="0" u="none" strike="noStrike" baseline="0" dirty="0">
                <a:solidFill>
                  <a:srgbClr val="000000"/>
                </a:solidFill>
                <a:latin typeface="Times" panose="02020603050405020304" pitchFamily="18" charset="0"/>
                <a:cs typeface="Times" panose="02020603050405020304" pitchFamily="18" charset="0"/>
              </a:rPr>
              <a:t>), also known as western honeybees or just as honeybees, are the most well-known bee species around the world. They are native to the Eastern Hemisphere but were domesticated and brought all over the world by people to be used in pollinating farmers’ crops. </a:t>
            </a:r>
          </a:p>
          <a:p>
            <a:r>
              <a:rPr lang="en-US" sz="2000" b="0" i="0" u="none" strike="noStrike" baseline="0" dirty="0">
                <a:solidFill>
                  <a:srgbClr val="000000"/>
                </a:solidFill>
                <a:latin typeface="Times" panose="02020603050405020304" pitchFamily="18" charset="0"/>
                <a:cs typeface="Times" panose="02020603050405020304" pitchFamily="18" charset="0"/>
              </a:rPr>
              <a:t>The Africanized honeybee is a more aggressive hybrid of multiple subspecies of the European honeybee. </a:t>
            </a:r>
          </a:p>
          <a:p>
            <a:r>
              <a:rPr lang="en-US" sz="2000" b="0" i="0" u="none" strike="noStrike" baseline="0" dirty="0">
                <a:solidFill>
                  <a:srgbClr val="000000"/>
                </a:solidFill>
                <a:latin typeface="Times" panose="02020603050405020304" pitchFamily="18" charset="0"/>
                <a:cs typeface="Times" panose="02020603050405020304" pitchFamily="18" charset="0"/>
              </a:rPr>
              <a:t>Honeybees have the most recognizable social insect system, with a single queen commanding up to thousands of her daughters as workers in the colony.</a:t>
            </a:r>
            <a:endParaRPr lang="en-US" sz="20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46B0E116-AB77-1323-22B8-5282BBB8C3F2}"/>
              </a:ext>
            </a:extLst>
          </p:cNvPr>
          <p:cNvPicPr>
            <a:picLocks noChangeAspect="1"/>
          </p:cNvPicPr>
          <p:nvPr/>
        </p:nvPicPr>
        <p:blipFill>
          <a:blip r:embed="rId4"/>
          <a:stretch>
            <a:fillRect/>
          </a:stretch>
        </p:blipFill>
        <p:spPr>
          <a:xfrm>
            <a:off x="7819190" y="2390115"/>
            <a:ext cx="3534610" cy="2743200"/>
          </a:xfrm>
          <a:prstGeom prst="rect">
            <a:avLst/>
          </a:prstGeom>
        </p:spPr>
      </p:pic>
      <p:sp>
        <p:nvSpPr>
          <p:cNvPr id="5" name="TextBox 4">
            <a:extLst>
              <a:ext uri="{FF2B5EF4-FFF2-40B4-BE49-F238E27FC236}">
                <a16:creationId xmlns:a16="http://schemas.microsoft.com/office/drawing/2014/main" id="{B9B46E54-74D3-33F3-0170-73B07FC0FC6E}"/>
              </a:ext>
            </a:extLst>
          </p:cNvPr>
          <p:cNvSpPr txBox="1"/>
          <p:nvPr/>
        </p:nvSpPr>
        <p:spPr>
          <a:xfrm>
            <a:off x="8564420" y="5133315"/>
            <a:ext cx="2044149"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UCSB-IZC00009350</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40664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#5</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Halictus</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sp. (furrow bee)   </a:t>
            </a:r>
          </a:p>
          <a:p>
            <a:r>
              <a:rPr lang="en-US" sz="2400" b="0" i="0" u="none" strike="noStrike" baseline="0" dirty="0">
                <a:solidFill>
                  <a:srgbClr val="000000"/>
                </a:solidFill>
                <a:latin typeface="Times" panose="02020603050405020304" pitchFamily="18" charset="0"/>
                <a:cs typeface="Times" panose="02020603050405020304" pitchFamily="18" charset="0"/>
              </a:rPr>
              <a:t>Furrow bees (genus </a:t>
            </a:r>
            <a:r>
              <a:rPr lang="en-US" sz="2400" b="0" i="1" u="none" strike="noStrike" baseline="0" dirty="0" err="1">
                <a:solidFill>
                  <a:srgbClr val="000000"/>
                </a:solidFill>
                <a:latin typeface="Times" panose="02020603050405020304" pitchFamily="18" charset="0"/>
                <a:cs typeface="Times" panose="02020603050405020304" pitchFamily="18" charset="0"/>
              </a:rPr>
              <a:t>Halictus</a:t>
            </a:r>
            <a:r>
              <a:rPr lang="en-US" sz="2400" b="0" i="0" u="none" strike="noStrike" baseline="0" dirty="0">
                <a:solidFill>
                  <a:srgbClr val="000000"/>
                </a:solidFill>
                <a:latin typeface="Times" panose="02020603050405020304" pitchFamily="18" charset="0"/>
                <a:cs typeface="Times" panose="02020603050405020304" pitchFamily="18" charset="0"/>
              </a:rPr>
              <a:t>) are a genus in the family of sweat bees (family Halictidae). They do not produce honey, but they are important pollinators. </a:t>
            </a:r>
          </a:p>
          <a:p>
            <a:r>
              <a:rPr lang="en-US" sz="2400" b="0" i="0" u="none" strike="noStrike" baseline="0" dirty="0">
                <a:solidFill>
                  <a:srgbClr val="000000"/>
                </a:solidFill>
                <a:latin typeface="Times" panose="02020603050405020304" pitchFamily="18" charset="0"/>
                <a:cs typeface="Times" panose="02020603050405020304" pitchFamily="18" charset="0"/>
              </a:rPr>
              <a:t>There are over 200 species of furrow bees worldwide. </a:t>
            </a:r>
          </a:p>
          <a:p>
            <a:r>
              <a:rPr lang="en-US" sz="2400" b="0" i="0" u="none" strike="noStrike" baseline="0" dirty="0">
                <a:solidFill>
                  <a:srgbClr val="000000"/>
                </a:solidFill>
                <a:latin typeface="Times" panose="02020603050405020304" pitchFamily="18" charset="0"/>
                <a:cs typeface="Times" panose="02020603050405020304" pitchFamily="18" charset="0"/>
              </a:rPr>
              <a:t>Many furrow bees are social insects, with colony sizes from two to two hundred individuals.</a:t>
            </a:r>
            <a:endParaRPr lang="en-US" sz="24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277662A8-0184-29EB-886F-0892E95B0A22}"/>
              </a:ext>
            </a:extLst>
          </p:cNvPr>
          <p:cNvPicPr>
            <a:picLocks noChangeAspect="1"/>
          </p:cNvPicPr>
          <p:nvPr/>
        </p:nvPicPr>
        <p:blipFill>
          <a:blip r:embed="rId4"/>
          <a:stretch>
            <a:fillRect/>
          </a:stretch>
        </p:blipFill>
        <p:spPr>
          <a:xfrm>
            <a:off x="7566929" y="2390115"/>
            <a:ext cx="3786871" cy="2743200"/>
          </a:xfrm>
          <a:prstGeom prst="rect">
            <a:avLst/>
          </a:prstGeom>
        </p:spPr>
      </p:pic>
      <p:sp>
        <p:nvSpPr>
          <p:cNvPr id="5" name="TextBox 4">
            <a:extLst>
              <a:ext uri="{FF2B5EF4-FFF2-40B4-BE49-F238E27FC236}">
                <a16:creationId xmlns:a16="http://schemas.microsoft.com/office/drawing/2014/main" id="{BB00E20E-BBB3-50B7-5B14-A510043222E2}"/>
              </a:ext>
            </a:extLst>
          </p:cNvPr>
          <p:cNvSpPr txBox="1"/>
          <p:nvPr/>
        </p:nvSpPr>
        <p:spPr>
          <a:xfrm>
            <a:off x="7806706" y="5133315"/>
            <a:ext cx="3307316"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a:t>
            </a:r>
            <a:r>
              <a:rPr lang="en-US" sz="1200" b="0" i="1" u="none" strike="noStrike" baseline="0" dirty="0" err="1">
                <a:solidFill>
                  <a:srgbClr val="000000"/>
                </a:solidFill>
                <a:latin typeface="Times" panose="02020603050405020304" pitchFamily="18" charset="0"/>
                <a:cs typeface="Times" panose="02020603050405020304" pitchFamily="18" charset="0"/>
              </a:rPr>
              <a:t>Halictus</a:t>
            </a:r>
            <a:r>
              <a:rPr lang="en-US" sz="1200" b="0" i="1" u="none" strike="noStrike" baseline="0" dirty="0">
                <a:solidFill>
                  <a:srgbClr val="000000"/>
                </a:solidFill>
                <a:latin typeface="Times" panose="02020603050405020304" pitchFamily="18" charset="0"/>
                <a:cs typeface="Times" panose="02020603050405020304" pitchFamily="18" charset="0"/>
              </a:rPr>
              <a:t> </a:t>
            </a:r>
            <a:r>
              <a:rPr lang="en-US" sz="1200" b="0" i="1" u="none" strike="noStrike" baseline="0" dirty="0" err="1">
                <a:solidFill>
                  <a:srgbClr val="000000"/>
                </a:solidFill>
                <a:latin typeface="Times" panose="02020603050405020304" pitchFamily="18" charset="0"/>
                <a:cs typeface="Times" panose="02020603050405020304" pitchFamily="18" charset="0"/>
              </a:rPr>
              <a:t>tripartitus</a:t>
            </a:r>
            <a:r>
              <a:rPr lang="en-US" sz="1200" b="0" i="1" u="none" strike="noStrike" baseline="0" dirty="0">
                <a:solidFill>
                  <a:srgbClr val="000000"/>
                </a:solidFill>
                <a:latin typeface="Times" panose="02020603050405020304" pitchFamily="18" charset="0"/>
                <a:cs typeface="Times" panose="02020603050405020304" pitchFamily="18" charset="0"/>
              </a:rPr>
              <a:t>, UCSB-IZC00037432</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58299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#6</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rm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Lasioglossum</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sp. (metallic-sweat bee)  </a:t>
            </a:r>
          </a:p>
          <a:p>
            <a:r>
              <a:rPr lang="en-US" sz="2400" b="0" i="0" u="none" strike="noStrike" baseline="0" dirty="0">
                <a:solidFill>
                  <a:srgbClr val="000000"/>
                </a:solidFill>
                <a:latin typeface="Times" panose="02020603050405020304" pitchFamily="18" charset="0"/>
                <a:cs typeface="Times" panose="02020603050405020304" pitchFamily="18" charset="0"/>
              </a:rPr>
              <a:t>Small sweat bees of the genus </a:t>
            </a:r>
            <a:r>
              <a:rPr lang="en-US" sz="2400" b="0" i="1" u="none" strike="noStrike" baseline="0" dirty="0" err="1">
                <a:solidFill>
                  <a:srgbClr val="000000"/>
                </a:solidFill>
                <a:latin typeface="Times" panose="02020603050405020304" pitchFamily="18" charset="0"/>
                <a:cs typeface="Times" panose="02020603050405020304" pitchFamily="18" charset="0"/>
              </a:rPr>
              <a:t>Lasioglossum</a:t>
            </a:r>
            <a:r>
              <a:rPr lang="en-US" sz="2400" b="0" i="1" u="none" strike="noStrike" baseline="0" dirty="0">
                <a:solidFill>
                  <a:srgbClr val="000000"/>
                </a:solidFill>
                <a:latin typeface="Times" panose="02020603050405020304" pitchFamily="18" charset="0"/>
                <a:cs typeface="Times" panose="02020603050405020304" pitchFamily="18" charset="0"/>
              </a:rPr>
              <a:t> </a:t>
            </a:r>
            <a:r>
              <a:rPr lang="en-US" sz="2400" b="0" i="0" u="none" strike="noStrike" baseline="0" dirty="0">
                <a:solidFill>
                  <a:srgbClr val="000000"/>
                </a:solidFill>
                <a:latin typeface="Times" panose="02020603050405020304" pitchFamily="18" charset="0"/>
                <a:cs typeface="Times" panose="02020603050405020304" pitchFamily="18" charset="0"/>
              </a:rPr>
              <a:t>are important and diverse native pollinators. </a:t>
            </a:r>
          </a:p>
          <a:p>
            <a:r>
              <a:rPr lang="en-US" sz="2400" b="0" i="0" u="none" strike="noStrike" baseline="0" dirty="0">
                <a:solidFill>
                  <a:srgbClr val="000000"/>
                </a:solidFill>
                <a:latin typeface="Times" panose="02020603050405020304" pitchFamily="18" charset="0"/>
                <a:cs typeface="Times" panose="02020603050405020304" pitchFamily="18" charset="0"/>
              </a:rPr>
              <a:t>The genus </a:t>
            </a:r>
            <a:r>
              <a:rPr lang="en-US" sz="2400" b="0" i="1" u="none" strike="noStrike" baseline="0" dirty="0" err="1">
                <a:solidFill>
                  <a:srgbClr val="000000"/>
                </a:solidFill>
                <a:latin typeface="Times" panose="02020603050405020304" pitchFamily="18" charset="0"/>
                <a:cs typeface="Times" panose="02020603050405020304" pitchFamily="18" charset="0"/>
              </a:rPr>
              <a:t>Lasioglossum</a:t>
            </a:r>
            <a:r>
              <a:rPr lang="en-US" sz="2400" b="0" i="1" u="none" strike="noStrike" baseline="0" dirty="0">
                <a:solidFill>
                  <a:srgbClr val="000000"/>
                </a:solidFill>
                <a:latin typeface="Times" panose="02020603050405020304" pitchFamily="18" charset="0"/>
                <a:cs typeface="Times" panose="02020603050405020304" pitchFamily="18" charset="0"/>
              </a:rPr>
              <a:t> </a:t>
            </a:r>
            <a:r>
              <a:rPr lang="en-US" sz="2400" b="0" i="0" u="none" strike="noStrike" baseline="0" dirty="0">
                <a:solidFill>
                  <a:srgbClr val="000000"/>
                </a:solidFill>
                <a:latin typeface="Times" panose="02020603050405020304" pitchFamily="18" charset="0"/>
                <a:cs typeface="Times" panose="02020603050405020304" pitchFamily="18" charset="0"/>
              </a:rPr>
              <a:t>is the largest bee genus with over 1,700 species worldwide.</a:t>
            </a:r>
          </a:p>
          <a:p>
            <a:r>
              <a:rPr lang="en-US" sz="2400" b="0" i="0" u="none" strike="noStrike" baseline="0" dirty="0">
                <a:solidFill>
                  <a:srgbClr val="000000"/>
                </a:solidFill>
                <a:latin typeface="Times" panose="02020603050405020304" pitchFamily="18" charset="0"/>
                <a:cs typeface="Times" panose="02020603050405020304" pitchFamily="18" charset="0"/>
              </a:rPr>
              <a:t>Sweat bees of this genus can be solitary or social depending on the species. The largest colonies have hundreds of workers.</a:t>
            </a:r>
            <a:endParaRPr lang="en-US" sz="36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87F4E0DC-D446-708E-CDCB-EC393E01E805}"/>
              </a:ext>
            </a:extLst>
          </p:cNvPr>
          <p:cNvPicPr>
            <a:picLocks noChangeAspect="1"/>
          </p:cNvPicPr>
          <p:nvPr/>
        </p:nvPicPr>
        <p:blipFill>
          <a:blip r:embed="rId4"/>
          <a:stretch>
            <a:fillRect/>
          </a:stretch>
        </p:blipFill>
        <p:spPr>
          <a:xfrm>
            <a:off x="8051985" y="2390115"/>
            <a:ext cx="3301815" cy="2743200"/>
          </a:xfrm>
          <a:prstGeom prst="rect">
            <a:avLst/>
          </a:prstGeom>
        </p:spPr>
      </p:pic>
      <p:sp>
        <p:nvSpPr>
          <p:cNvPr id="5" name="TextBox 4">
            <a:extLst>
              <a:ext uri="{FF2B5EF4-FFF2-40B4-BE49-F238E27FC236}">
                <a16:creationId xmlns:a16="http://schemas.microsoft.com/office/drawing/2014/main" id="{F7C01DFB-A1EF-E7E3-25E7-18C811330CCF}"/>
              </a:ext>
            </a:extLst>
          </p:cNvPr>
          <p:cNvSpPr txBox="1"/>
          <p:nvPr/>
        </p:nvSpPr>
        <p:spPr>
          <a:xfrm>
            <a:off x="7870499" y="5133315"/>
            <a:ext cx="3664786"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a:t>
            </a:r>
            <a:r>
              <a:rPr lang="en-US" sz="1200" b="0" i="1" u="none" strike="noStrike" baseline="0" dirty="0" err="1">
                <a:solidFill>
                  <a:srgbClr val="000000"/>
                </a:solidFill>
                <a:latin typeface="Times" panose="02020603050405020304" pitchFamily="18" charset="0"/>
                <a:cs typeface="Times" panose="02020603050405020304" pitchFamily="18" charset="0"/>
              </a:rPr>
              <a:t>Lasioglossum</a:t>
            </a:r>
            <a:r>
              <a:rPr lang="en-US" sz="1200" b="0" i="1" u="none" strike="noStrike" baseline="0" dirty="0">
                <a:solidFill>
                  <a:srgbClr val="000000"/>
                </a:solidFill>
                <a:latin typeface="Times" panose="02020603050405020304" pitchFamily="18" charset="0"/>
                <a:cs typeface="Times" panose="02020603050405020304" pitchFamily="18" charset="0"/>
              </a:rPr>
              <a:t> (</a:t>
            </a:r>
            <a:r>
              <a:rPr lang="en-US" sz="1200" b="0" i="1" u="none" strike="noStrike" baseline="0" dirty="0" err="1">
                <a:solidFill>
                  <a:srgbClr val="000000"/>
                </a:solidFill>
                <a:latin typeface="Times" panose="02020603050405020304" pitchFamily="18" charset="0"/>
                <a:cs typeface="Times" panose="02020603050405020304" pitchFamily="18" charset="0"/>
              </a:rPr>
              <a:t>Evylaeus</a:t>
            </a:r>
            <a:r>
              <a:rPr lang="en-US" sz="1200" b="0" i="1" u="none" strike="noStrike" baseline="0" dirty="0">
                <a:solidFill>
                  <a:srgbClr val="000000"/>
                </a:solidFill>
                <a:latin typeface="Times" panose="02020603050405020304" pitchFamily="18" charset="0"/>
                <a:cs typeface="Times" panose="02020603050405020304" pitchFamily="18" charset="0"/>
              </a:rPr>
              <a:t>), UCSB-IZC00035588</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82740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#7</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rm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Hylaeus</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sp. (yellow-faced bee)  </a:t>
            </a:r>
          </a:p>
          <a:p>
            <a:r>
              <a:rPr lang="en-US" sz="2400" b="0" i="0" u="none" strike="noStrike" baseline="0" dirty="0">
                <a:solidFill>
                  <a:srgbClr val="000000"/>
                </a:solidFill>
                <a:latin typeface="Times" panose="02020603050405020304" pitchFamily="18" charset="0"/>
                <a:cs typeface="Times" panose="02020603050405020304" pitchFamily="18" charset="0"/>
              </a:rPr>
              <a:t>The yellow-faced bees (genus </a:t>
            </a:r>
            <a:r>
              <a:rPr lang="en-US" sz="2400" b="0" i="1" u="none" strike="noStrike" baseline="0" dirty="0" err="1">
                <a:solidFill>
                  <a:srgbClr val="000000"/>
                </a:solidFill>
                <a:latin typeface="Times" panose="02020603050405020304" pitchFamily="18" charset="0"/>
                <a:cs typeface="Times" panose="02020603050405020304" pitchFamily="18" charset="0"/>
              </a:rPr>
              <a:t>Hylaeus</a:t>
            </a:r>
            <a:r>
              <a:rPr lang="en-US" sz="2400" b="0" i="0" u="none" strike="noStrike" baseline="0" dirty="0">
                <a:solidFill>
                  <a:srgbClr val="000000"/>
                </a:solidFill>
                <a:latin typeface="Times" panose="02020603050405020304" pitchFamily="18" charset="0"/>
                <a:cs typeface="Times" panose="02020603050405020304" pitchFamily="18" charset="0"/>
              </a:rPr>
              <a:t>) are very small wasp-like bees. They still gather pollen from plants, but they store it inside their body in a crop instead of on their legs or third body segment like other bees. </a:t>
            </a:r>
          </a:p>
          <a:p>
            <a:r>
              <a:rPr lang="en-US" sz="2400" b="0" i="0" u="none" strike="noStrike" baseline="0" dirty="0">
                <a:solidFill>
                  <a:srgbClr val="000000"/>
                </a:solidFill>
                <a:latin typeface="Times" panose="02020603050405020304" pitchFamily="18" charset="0"/>
                <a:cs typeface="Times" panose="02020603050405020304" pitchFamily="18" charset="0"/>
              </a:rPr>
              <a:t>There are more than 500 species of yellow-faced bees worldwide.</a:t>
            </a:r>
          </a:p>
          <a:p>
            <a:r>
              <a:rPr lang="en-US" sz="2400" b="0" i="0" u="none" strike="noStrike" baseline="0" dirty="0">
                <a:solidFill>
                  <a:srgbClr val="000000"/>
                </a:solidFill>
                <a:latin typeface="Times" panose="02020603050405020304" pitchFamily="18" charset="0"/>
                <a:cs typeface="Times" panose="02020603050405020304" pitchFamily="18" charset="0"/>
              </a:rPr>
              <a:t>Yellow-faced bees are solitary insects that nest in twigs, hollow grass stems, and other natural cavities.</a:t>
            </a:r>
            <a:endParaRPr lang="en-US" sz="36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1EC3986A-144C-869A-F3AA-EEEB578F7915}"/>
              </a:ext>
            </a:extLst>
          </p:cNvPr>
          <p:cNvPicPr>
            <a:picLocks noChangeAspect="1"/>
          </p:cNvPicPr>
          <p:nvPr/>
        </p:nvPicPr>
        <p:blipFill>
          <a:blip r:embed="rId4"/>
          <a:stretch>
            <a:fillRect/>
          </a:stretch>
        </p:blipFill>
        <p:spPr>
          <a:xfrm>
            <a:off x="8476891" y="2390115"/>
            <a:ext cx="2876909" cy="2743200"/>
          </a:xfrm>
          <a:prstGeom prst="rect">
            <a:avLst/>
          </a:prstGeom>
        </p:spPr>
      </p:pic>
      <p:sp>
        <p:nvSpPr>
          <p:cNvPr id="5" name="TextBox 4">
            <a:extLst>
              <a:ext uri="{FF2B5EF4-FFF2-40B4-BE49-F238E27FC236}">
                <a16:creationId xmlns:a16="http://schemas.microsoft.com/office/drawing/2014/main" id="{8A67D4EC-F6EE-4250-BA32-4D2B6D99B701}"/>
              </a:ext>
            </a:extLst>
          </p:cNvPr>
          <p:cNvSpPr txBox="1"/>
          <p:nvPr/>
        </p:nvSpPr>
        <p:spPr>
          <a:xfrm>
            <a:off x="8333822" y="5133315"/>
            <a:ext cx="3163045" cy="276999"/>
          </a:xfrm>
          <a:prstGeom prst="rect">
            <a:avLst/>
          </a:prstGeom>
          <a:noFill/>
        </p:spPr>
        <p:txBody>
          <a:bodyPr wrap="none" rtlCol="0">
            <a:spAutoFit/>
          </a:bodyPr>
          <a:lstStyle/>
          <a:p>
            <a:r>
              <a:rPr lang="en-US" sz="1200" b="0" i="1" u="none" strike="noStrike" baseline="0" dirty="0">
                <a:solidFill>
                  <a:srgbClr val="000000"/>
                </a:solidFill>
                <a:latin typeface="Times" panose="02020603050405020304" pitchFamily="18" charset="0"/>
                <a:cs typeface="Times" panose="02020603050405020304" pitchFamily="18" charset="0"/>
              </a:rPr>
              <a:t>[image: </a:t>
            </a:r>
            <a:r>
              <a:rPr lang="en-US" sz="1200" b="0" i="1" u="none" strike="noStrike" baseline="0" dirty="0" err="1">
                <a:solidFill>
                  <a:srgbClr val="000000"/>
                </a:solidFill>
                <a:latin typeface="Times" panose="02020603050405020304" pitchFamily="18" charset="0"/>
                <a:cs typeface="Times" panose="02020603050405020304" pitchFamily="18" charset="0"/>
              </a:rPr>
              <a:t>Hylaeus</a:t>
            </a:r>
            <a:r>
              <a:rPr lang="en-US" sz="1200" b="0" i="1" u="none" strike="noStrike" baseline="0" dirty="0">
                <a:solidFill>
                  <a:srgbClr val="000000"/>
                </a:solidFill>
                <a:latin typeface="Times" panose="02020603050405020304" pitchFamily="18" charset="0"/>
                <a:cs typeface="Times" panose="02020603050405020304" pitchFamily="18" charset="0"/>
              </a:rPr>
              <a:t> </a:t>
            </a:r>
            <a:r>
              <a:rPr lang="en-US" sz="1200" b="0" i="1" u="none" strike="noStrike" baseline="0" dirty="0" err="1">
                <a:solidFill>
                  <a:srgbClr val="000000"/>
                </a:solidFill>
                <a:latin typeface="Times" panose="02020603050405020304" pitchFamily="18" charset="0"/>
                <a:cs typeface="Times" panose="02020603050405020304" pitchFamily="18" charset="0"/>
              </a:rPr>
              <a:t>polifolii</a:t>
            </a:r>
            <a:r>
              <a:rPr lang="en-US" sz="1200" b="0" i="1" u="none" strike="noStrike" baseline="0" dirty="0">
                <a:solidFill>
                  <a:srgbClr val="000000"/>
                </a:solidFill>
                <a:latin typeface="Times" panose="02020603050405020304" pitchFamily="18" charset="0"/>
                <a:cs typeface="Times" panose="02020603050405020304" pitchFamily="18" charset="0"/>
              </a:rPr>
              <a:t>, UCSB-IZC00035468</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26120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#8</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rm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Peponapis</a:t>
            </a:r>
            <a:r>
              <a:rPr lang="en-US" sz="2400" b="0" i="1" dirty="0">
                <a:solidFill>
                  <a:srgbClr val="000000"/>
                </a:solidFill>
                <a:effectLst/>
                <a:latin typeface="Times" panose="02020603050405020304" pitchFamily="18" charset="0"/>
                <a:cs typeface="Times" panose="02020603050405020304" pitchFamily="18" charset="0"/>
              </a:rPr>
              <a:t> </a:t>
            </a:r>
            <a:r>
              <a:rPr lang="en-US" sz="2400" b="0" i="1" dirty="0" err="1">
                <a:solidFill>
                  <a:srgbClr val="000000"/>
                </a:solidFill>
                <a:effectLst/>
                <a:latin typeface="Times" panose="02020603050405020304" pitchFamily="18" charset="0"/>
                <a:cs typeface="Times" panose="02020603050405020304" pitchFamily="18" charset="0"/>
              </a:rPr>
              <a:t>pruinosa</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(pruinose squash bee)  </a:t>
            </a:r>
          </a:p>
          <a:p>
            <a:r>
              <a:rPr lang="en-US" sz="2400" b="0" i="0" u="none" strike="noStrike" baseline="0" dirty="0">
                <a:solidFill>
                  <a:srgbClr val="000000"/>
                </a:solidFill>
                <a:latin typeface="Times" panose="02020603050405020304" pitchFamily="18" charset="0"/>
                <a:cs typeface="Times" panose="02020603050405020304" pitchFamily="18" charset="0"/>
              </a:rPr>
              <a:t>The pruinose squash bee (</a:t>
            </a:r>
            <a:r>
              <a:rPr lang="en-US" sz="2400" b="0" i="1" u="none" strike="noStrike" baseline="0" dirty="0" err="1">
                <a:solidFill>
                  <a:srgbClr val="000000"/>
                </a:solidFill>
                <a:latin typeface="Times" panose="02020603050405020304" pitchFamily="18" charset="0"/>
                <a:cs typeface="Times" panose="02020603050405020304" pitchFamily="18" charset="0"/>
              </a:rPr>
              <a:t>Peponapis</a:t>
            </a:r>
            <a:r>
              <a:rPr lang="en-US" sz="2400" b="0" i="1" u="none" strike="noStrike" baseline="0" dirty="0">
                <a:solidFill>
                  <a:srgbClr val="000000"/>
                </a:solidFill>
                <a:latin typeface="Times" panose="02020603050405020304" pitchFamily="18" charset="0"/>
                <a:cs typeface="Times" panose="02020603050405020304" pitchFamily="18" charset="0"/>
              </a:rPr>
              <a:t> </a:t>
            </a:r>
            <a:r>
              <a:rPr lang="en-US" sz="2400" b="0" i="1" u="none" strike="noStrike" baseline="0" dirty="0" err="1">
                <a:solidFill>
                  <a:srgbClr val="000000"/>
                </a:solidFill>
                <a:latin typeface="Times" panose="02020603050405020304" pitchFamily="18" charset="0"/>
                <a:cs typeface="Times" panose="02020603050405020304" pitchFamily="18" charset="0"/>
              </a:rPr>
              <a:t>pruinosa</a:t>
            </a:r>
            <a:r>
              <a:rPr lang="en-US" sz="2400" b="0" i="0" u="none" strike="noStrike" baseline="0" dirty="0">
                <a:solidFill>
                  <a:srgbClr val="000000"/>
                </a:solidFill>
                <a:latin typeface="Times" panose="02020603050405020304" pitchFamily="18" charset="0"/>
                <a:cs typeface="Times" panose="02020603050405020304" pitchFamily="18" charset="0"/>
              </a:rPr>
              <a:t>) are efficient and important pollinators of squash plants, especially in the plant genus </a:t>
            </a:r>
            <a:r>
              <a:rPr lang="en-US" sz="2400" b="0" i="1" u="none" strike="noStrike" baseline="0" dirty="0">
                <a:solidFill>
                  <a:srgbClr val="000000"/>
                </a:solidFill>
                <a:latin typeface="Times" panose="02020603050405020304" pitchFamily="18" charset="0"/>
                <a:cs typeface="Times" panose="02020603050405020304" pitchFamily="18" charset="0"/>
              </a:rPr>
              <a:t>Cucurbita </a:t>
            </a:r>
            <a:r>
              <a:rPr lang="en-US" sz="2400" b="0" i="0" u="none" strike="noStrike" baseline="0" dirty="0">
                <a:solidFill>
                  <a:srgbClr val="000000"/>
                </a:solidFill>
                <a:latin typeface="Times" panose="02020603050405020304" pitchFamily="18" charset="0"/>
                <a:cs typeface="Times" panose="02020603050405020304" pitchFamily="18" charset="0"/>
              </a:rPr>
              <a:t>which includes pumpkins. </a:t>
            </a:r>
          </a:p>
          <a:p>
            <a:r>
              <a:rPr lang="en-US" sz="2400" b="0" i="0" u="none" strike="noStrike" baseline="0" dirty="0">
                <a:solidFill>
                  <a:srgbClr val="000000"/>
                </a:solidFill>
                <a:latin typeface="Times" panose="02020603050405020304" pitchFamily="18" charset="0"/>
                <a:cs typeface="Times" panose="02020603050405020304" pitchFamily="18" charset="0"/>
              </a:rPr>
              <a:t>This species of squash bee has spread throughout North America as humans grow more squash for food.</a:t>
            </a:r>
          </a:p>
          <a:p>
            <a:r>
              <a:rPr lang="en-US" sz="2400" b="0" i="0" u="none" strike="noStrike" baseline="0" dirty="0">
                <a:solidFill>
                  <a:srgbClr val="000000"/>
                </a:solidFill>
                <a:latin typeface="Times" panose="02020603050405020304" pitchFamily="18" charset="0"/>
                <a:cs typeface="Times" panose="02020603050405020304" pitchFamily="18" charset="0"/>
              </a:rPr>
              <a:t>Pruinose squash bees are solitary bees that nest in the ground. Males wait inside squash flowers to mate with the females that visit.</a:t>
            </a:r>
            <a:endParaRPr lang="en-US" sz="36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4E3C0C90-4C77-AE36-CF75-E50E82319479}"/>
              </a:ext>
            </a:extLst>
          </p:cNvPr>
          <p:cNvPicPr>
            <a:picLocks noChangeAspect="1"/>
          </p:cNvPicPr>
          <p:nvPr/>
        </p:nvPicPr>
        <p:blipFill>
          <a:blip r:embed="rId4"/>
          <a:stretch>
            <a:fillRect/>
          </a:stretch>
        </p:blipFill>
        <p:spPr>
          <a:xfrm>
            <a:off x="7944173" y="2390115"/>
            <a:ext cx="3409627" cy="2743200"/>
          </a:xfrm>
          <a:prstGeom prst="rect">
            <a:avLst/>
          </a:prstGeom>
        </p:spPr>
      </p:pic>
      <p:sp>
        <p:nvSpPr>
          <p:cNvPr id="5" name="TextBox 4">
            <a:extLst>
              <a:ext uri="{FF2B5EF4-FFF2-40B4-BE49-F238E27FC236}">
                <a16:creationId xmlns:a16="http://schemas.microsoft.com/office/drawing/2014/main" id="{F7D7D22F-695B-FC4E-AD2B-F0E17BD5006B}"/>
              </a:ext>
            </a:extLst>
          </p:cNvPr>
          <p:cNvSpPr txBox="1"/>
          <p:nvPr/>
        </p:nvSpPr>
        <p:spPr>
          <a:xfrm>
            <a:off x="8665383" y="5133315"/>
            <a:ext cx="1967205"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UCSB-IZC0008718</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22886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#9</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rm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Diadasia</a:t>
            </a:r>
            <a:r>
              <a:rPr lang="en-US" sz="2400" b="0" i="1" dirty="0">
                <a:solidFill>
                  <a:srgbClr val="000000"/>
                </a:solidFill>
                <a:effectLst/>
                <a:latin typeface="Times" panose="02020603050405020304" pitchFamily="18" charset="0"/>
                <a:cs typeface="Times" panose="02020603050405020304" pitchFamily="18" charset="0"/>
              </a:rPr>
              <a:t> </a:t>
            </a:r>
            <a:r>
              <a:rPr lang="en-US" sz="2400" b="0" i="1" dirty="0" err="1">
                <a:solidFill>
                  <a:srgbClr val="000000"/>
                </a:solidFill>
                <a:effectLst/>
                <a:latin typeface="Times" panose="02020603050405020304" pitchFamily="18" charset="0"/>
                <a:cs typeface="Times" panose="02020603050405020304" pitchFamily="18" charset="0"/>
              </a:rPr>
              <a:t>bituberculata</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(chimney bee)  </a:t>
            </a:r>
          </a:p>
          <a:p>
            <a:r>
              <a:rPr lang="en-US" sz="2400" b="0" i="0" u="none" strike="noStrike" baseline="0" dirty="0">
                <a:solidFill>
                  <a:srgbClr val="000000"/>
                </a:solidFill>
                <a:latin typeface="Times" panose="02020603050405020304" pitchFamily="18" charset="0"/>
                <a:cs typeface="Times" panose="02020603050405020304" pitchFamily="18" charset="0"/>
              </a:rPr>
              <a:t>Chimney bees (tribe </a:t>
            </a:r>
            <a:r>
              <a:rPr lang="en-US" sz="2400" b="0" i="0" u="none" strike="noStrike" baseline="0" dirty="0" err="1">
                <a:solidFill>
                  <a:srgbClr val="000000"/>
                </a:solidFill>
                <a:latin typeface="Times" panose="02020603050405020304" pitchFamily="18" charset="0"/>
                <a:cs typeface="Times" panose="02020603050405020304" pitchFamily="18" charset="0"/>
              </a:rPr>
              <a:t>Emphorini</a:t>
            </a:r>
            <a:r>
              <a:rPr lang="en-US" sz="2400" b="0" i="0" u="none" strike="noStrike" baseline="0" dirty="0">
                <a:solidFill>
                  <a:srgbClr val="000000"/>
                </a:solidFill>
                <a:latin typeface="Times" panose="02020603050405020304" pitchFamily="18" charset="0"/>
                <a:cs typeface="Times" panose="02020603050405020304" pitchFamily="18" charset="0"/>
              </a:rPr>
              <a:t>) are named for the turret-shaped nests that some species make in the ground. Many species are pollen specialists. </a:t>
            </a:r>
          </a:p>
          <a:p>
            <a:r>
              <a:rPr lang="en-US" sz="2400" b="0" i="0" u="none" strike="noStrike" baseline="0" dirty="0">
                <a:solidFill>
                  <a:srgbClr val="000000"/>
                </a:solidFill>
                <a:latin typeface="Times" panose="02020603050405020304" pitchFamily="18" charset="0"/>
                <a:cs typeface="Times" panose="02020603050405020304" pitchFamily="18" charset="0"/>
              </a:rPr>
              <a:t>The chimney bee species specializes in pollinating the trumpet-shaped flowers of bindweed and morning glory plants. </a:t>
            </a:r>
          </a:p>
          <a:p>
            <a:r>
              <a:rPr lang="en-US" sz="2400" b="0" i="0" u="none" strike="noStrike" baseline="0" dirty="0">
                <a:solidFill>
                  <a:srgbClr val="000000"/>
                </a:solidFill>
                <a:latin typeface="Times" panose="02020603050405020304" pitchFamily="18" charset="0"/>
                <a:cs typeface="Times" panose="02020603050405020304" pitchFamily="18" charset="0"/>
              </a:rPr>
              <a:t>The chimney bees nest in groups, with many entrance holes in clusters on the ground.</a:t>
            </a:r>
            <a:endParaRPr lang="en-US" sz="36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3DFE4EF8-AF4E-6C86-3288-1B030A8F8F4C}"/>
              </a:ext>
            </a:extLst>
          </p:cNvPr>
          <p:cNvPicPr>
            <a:picLocks noChangeAspect="1"/>
          </p:cNvPicPr>
          <p:nvPr/>
        </p:nvPicPr>
        <p:blipFill>
          <a:blip r:embed="rId4"/>
          <a:stretch>
            <a:fillRect/>
          </a:stretch>
        </p:blipFill>
        <p:spPr>
          <a:xfrm>
            <a:off x="7421487" y="2390115"/>
            <a:ext cx="3932313" cy="2743200"/>
          </a:xfrm>
          <a:prstGeom prst="rect">
            <a:avLst/>
          </a:prstGeom>
        </p:spPr>
      </p:pic>
      <p:sp>
        <p:nvSpPr>
          <p:cNvPr id="5" name="TextBox 4">
            <a:extLst>
              <a:ext uri="{FF2B5EF4-FFF2-40B4-BE49-F238E27FC236}">
                <a16:creationId xmlns:a16="http://schemas.microsoft.com/office/drawing/2014/main" id="{7EC525A5-A372-F78E-546D-0F77F59E666B}"/>
              </a:ext>
            </a:extLst>
          </p:cNvPr>
          <p:cNvSpPr txBox="1"/>
          <p:nvPr/>
        </p:nvSpPr>
        <p:spPr>
          <a:xfrm>
            <a:off x="8365568" y="5133315"/>
            <a:ext cx="2044149"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UCSB-IZC00034398</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71428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 #10</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5115339" cy="4417796"/>
          </a:xfrm>
        </p:spPr>
        <p:txBody>
          <a:bodyPr>
            <a:normAutofit/>
          </a:bodyPr>
          <a:lstStyle/>
          <a:p>
            <a:pPr marL="0" indent="0">
              <a:buNone/>
            </a:pPr>
            <a:r>
              <a:rPr lang="en-US" sz="2400" b="0" i="1" dirty="0" err="1">
                <a:solidFill>
                  <a:srgbClr val="000000"/>
                </a:solidFill>
                <a:effectLst/>
                <a:latin typeface="Times" panose="02020603050405020304" pitchFamily="18" charset="0"/>
                <a:cs typeface="Times" panose="02020603050405020304" pitchFamily="18" charset="0"/>
              </a:rPr>
              <a:t>Melissodes</a:t>
            </a:r>
            <a:r>
              <a:rPr lang="en-US" sz="2400" b="0" i="1" dirty="0">
                <a:solidFill>
                  <a:srgbClr val="000000"/>
                </a:solidFill>
                <a:effectLst/>
                <a:latin typeface="Times" panose="02020603050405020304" pitchFamily="18" charset="0"/>
                <a:cs typeface="Times" panose="02020603050405020304" pitchFamily="18" charset="0"/>
              </a:rPr>
              <a:t> </a:t>
            </a:r>
            <a:r>
              <a:rPr lang="en-US" sz="2400" b="0" i="1" dirty="0" err="1">
                <a:solidFill>
                  <a:srgbClr val="000000"/>
                </a:solidFill>
                <a:effectLst/>
                <a:latin typeface="Times" panose="02020603050405020304" pitchFamily="18" charset="0"/>
                <a:cs typeface="Times" panose="02020603050405020304" pitchFamily="18" charset="0"/>
              </a:rPr>
              <a:t>tepida</a:t>
            </a:r>
            <a:r>
              <a:rPr lang="en-US" sz="2400" b="0" i="1" dirty="0">
                <a:solidFill>
                  <a:srgbClr val="000000"/>
                </a:solidFill>
                <a:effectLst/>
                <a:latin typeface="Times" panose="02020603050405020304" pitchFamily="18" charset="0"/>
                <a:cs typeface="Times" panose="02020603050405020304" pitchFamily="18" charset="0"/>
              </a:rPr>
              <a:t> </a:t>
            </a:r>
            <a:r>
              <a:rPr lang="en-US" sz="2400" b="0" i="1" dirty="0" err="1">
                <a:solidFill>
                  <a:srgbClr val="000000"/>
                </a:solidFill>
                <a:effectLst/>
                <a:latin typeface="Times" panose="02020603050405020304" pitchFamily="18" charset="0"/>
                <a:cs typeface="Times" panose="02020603050405020304" pitchFamily="18" charset="0"/>
              </a:rPr>
              <a:t>timberlakei</a:t>
            </a:r>
            <a:r>
              <a:rPr lang="en-US" sz="2400" b="0" i="1" dirty="0">
                <a:solidFill>
                  <a:srgbClr val="000000"/>
                </a:solidFill>
                <a:effectLst/>
                <a:latin typeface="Times" panose="02020603050405020304" pitchFamily="18" charset="0"/>
                <a:cs typeface="Times" panose="02020603050405020304" pitchFamily="18" charset="0"/>
              </a:rPr>
              <a:t> </a:t>
            </a:r>
            <a:r>
              <a:rPr lang="en-US" sz="2400" b="0" i="0" dirty="0">
                <a:solidFill>
                  <a:srgbClr val="000000"/>
                </a:solidFill>
                <a:effectLst/>
                <a:latin typeface="Times" panose="02020603050405020304" pitchFamily="18" charset="0"/>
                <a:cs typeface="Times" panose="02020603050405020304" pitchFamily="18" charset="0"/>
              </a:rPr>
              <a:t>(long-horned bee) </a:t>
            </a:r>
          </a:p>
          <a:p>
            <a:r>
              <a:rPr lang="en-US" sz="2400" b="0" i="0" u="none" strike="noStrike" baseline="0" dirty="0">
                <a:solidFill>
                  <a:srgbClr val="000000"/>
                </a:solidFill>
                <a:latin typeface="Times" panose="02020603050405020304" pitchFamily="18" charset="0"/>
                <a:cs typeface="Times" panose="02020603050405020304" pitchFamily="18" charset="0"/>
              </a:rPr>
              <a:t>Long-horned bees of the genus </a:t>
            </a:r>
            <a:r>
              <a:rPr lang="en-US" sz="2400" b="0" i="1" u="none" strike="noStrike" baseline="0" dirty="0" err="1">
                <a:solidFill>
                  <a:srgbClr val="000000"/>
                </a:solidFill>
                <a:latin typeface="Times" panose="02020603050405020304" pitchFamily="18" charset="0"/>
                <a:cs typeface="Times" panose="02020603050405020304" pitchFamily="18" charset="0"/>
              </a:rPr>
              <a:t>Melissodes</a:t>
            </a:r>
            <a:r>
              <a:rPr lang="en-US" sz="2400" b="0" i="1" u="none" strike="noStrike" baseline="0" dirty="0">
                <a:solidFill>
                  <a:srgbClr val="000000"/>
                </a:solidFill>
                <a:latin typeface="Times" panose="02020603050405020304" pitchFamily="18" charset="0"/>
                <a:cs typeface="Times" panose="02020603050405020304" pitchFamily="18" charset="0"/>
              </a:rPr>
              <a:t> </a:t>
            </a:r>
            <a:r>
              <a:rPr lang="en-US" sz="2400" b="0" i="0" u="none" strike="noStrike" baseline="0" dirty="0">
                <a:solidFill>
                  <a:srgbClr val="000000"/>
                </a:solidFill>
                <a:latin typeface="Times" panose="02020603050405020304" pitchFamily="18" charset="0"/>
                <a:cs typeface="Times" panose="02020603050405020304" pitchFamily="18" charset="0"/>
              </a:rPr>
              <a:t>get their name from the males having long antennae. </a:t>
            </a:r>
          </a:p>
          <a:p>
            <a:r>
              <a:rPr lang="en-US" sz="2400" b="0" i="0" u="none" strike="noStrike" baseline="0" dirty="0">
                <a:solidFill>
                  <a:srgbClr val="000000"/>
                </a:solidFill>
                <a:latin typeface="Times" panose="02020603050405020304" pitchFamily="18" charset="0"/>
                <a:cs typeface="Times" panose="02020603050405020304" pitchFamily="18" charset="0"/>
              </a:rPr>
              <a:t>There are at least 140 species worldwide in the genus </a:t>
            </a:r>
            <a:r>
              <a:rPr lang="en-US" sz="2400" b="0" i="1" u="none" strike="noStrike" baseline="0" dirty="0" err="1">
                <a:solidFill>
                  <a:srgbClr val="000000"/>
                </a:solidFill>
                <a:latin typeface="Times" panose="02020603050405020304" pitchFamily="18" charset="0"/>
                <a:cs typeface="Times" panose="02020603050405020304" pitchFamily="18" charset="0"/>
              </a:rPr>
              <a:t>Melissodes</a:t>
            </a:r>
            <a:r>
              <a:rPr lang="en-US" sz="2400" dirty="0">
                <a:solidFill>
                  <a:srgbClr val="000000"/>
                </a:solidFill>
                <a:latin typeface="Times" panose="02020603050405020304" pitchFamily="18" charset="0"/>
                <a:cs typeface="Times" panose="02020603050405020304" pitchFamily="18" charset="0"/>
              </a:rPr>
              <a:t>.</a:t>
            </a:r>
            <a:endParaRPr lang="en-US" sz="2400" b="0" i="0" u="none" strike="noStrike" baseline="0" dirty="0">
              <a:solidFill>
                <a:srgbClr val="000000"/>
              </a:solidFill>
              <a:latin typeface="Times" panose="02020603050405020304" pitchFamily="18" charset="0"/>
              <a:cs typeface="Times" panose="02020603050405020304" pitchFamily="18" charset="0"/>
            </a:endParaRPr>
          </a:p>
          <a:p>
            <a:r>
              <a:rPr lang="en-US" sz="2400" b="0" i="0" u="none" strike="noStrike" baseline="0" dirty="0">
                <a:solidFill>
                  <a:srgbClr val="000000"/>
                </a:solidFill>
                <a:latin typeface="Times" panose="02020603050405020304" pitchFamily="18" charset="0"/>
                <a:cs typeface="Times" panose="02020603050405020304" pitchFamily="18" charset="0"/>
              </a:rPr>
              <a:t>Long-horned bees are solitary bees. The females nest in the ground and the males sleep in or on flowers at night.</a:t>
            </a:r>
            <a:endParaRPr lang="en-US" sz="3600" dirty="0">
              <a:latin typeface="Times" panose="02020603050405020304" pitchFamily="18" charset="0"/>
              <a:cs typeface="Times" panose="02020603050405020304" pitchFamily="18" charset="0"/>
            </a:endParaRPr>
          </a:p>
        </p:txBody>
      </p:sp>
      <p:pic>
        <p:nvPicPr>
          <p:cNvPr id="4" name="Picture 3">
            <a:extLst>
              <a:ext uri="{FF2B5EF4-FFF2-40B4-BE49-F238E27FC236}">
                <a16:creationId xmlns:a16="http://schemas.microsoft.com/office/drawing/2014/main" id="{68A0761D-FD7C-BD83-F2AD-3D821188EDFE}"/>
              </a:ext>
            </a:extLst>
          </p:cNvPr>
          <p:cNvPicPr>
            <a:picLocks noChangeAspect="1"/>
          </p:cNvPicPr>
          <p:nvPr/>
        </p:nvPicPr>
        <p:blipFill>
          <a:blip r:embed="rId4"/>
          <a:stretch>
            <a:fillRect/>
          </a:stretch>
        </p:blipFill>
        <p:spPr>
          <a:xfrm>
            <a:off x="6051885" y="2390115"/>
            <a:ext cx="5301915" cy="2743200"/>
          </a:xfrm>
          <a:prstGeom prst="rect">
            <a:avLst/>
          </a:prstGeom>
        </p:spPr>
      </p:pic>
      <p:sp>
        <p:nvSpPr>
          <p:cNvPr id="5" name="TextBox 4">
            <a:extLst>
              <a:ext uri="{FF2B5EF4-FFF2-40B4-BE49-F238E27FC236}">
                <a16:creationId xmlns:a16="http://schemas.microsoft.com/office/drawing/2014/main" id="{56EB37F9-1CB2-AAD0-39B3-9B3C7103047C}"/>
              </a:ext>
            </a:extLst>
          </p:cNvPr>
          <p:cNvSpPr txBox="1"/>
          <p:nvPr/>
        </p:nvSpPr>
        <p:spPr>
          <a:xfrm>
            <a:off x="7680767" y="5130298"/>
            <a:ext cx="2044149" cy="276999"/>
          </a:xfrm>
          <a:prstGeom prst="rect">
            <a:avLst/>
          </a:prstGeom>
          <a:noFill/>
        </p:spPr>
        <p:txBody>
          <a:bodyPr wrap="none" rtlCol="0">
            <a:spAutoFit/>
          </a:bodyPr>
          <a:lstStyle/>
          <a:p>
            <a:r>
              <a:rPr lang="en-US" sz="1200" b="0" i="0" u="none" strike="noStrike" baseline="0" dirty="0">
                <a:solidFill>
                  <a:srgbClr val="000000"/>
                </a:solidFill>
                <a:latin typeface="Times" panose="02020603050405020304" pitchFamily="18" charset="0"/>
                <a:cs typeface="Times" panose="02020603050405020304" pitchFamily="18" charset="0"/>
              </a:rPr>
              <a:t>[</a:t>
            </a:r>
            <a:r>
              <a:rPr lang="en-US" sz="1200" b="0" i="1" u="none" strike="noStrike" baseline="0" dirty="0">
                <a:solidFill>
                  <a:srgbClr val="000000"/>
                </a:solidFill>
                <a:latin typeface="Times" panose="02020603050405020304" pitchFamily="18" charset="0"/>
                <a:cs typeface="Times" panose="02020603050405020304" pitchFamily="18" charset="0"/>
              </a:rPr>
              <a:t>image: UCSB-IZC00034457</a:t>
            </a:r>
            <a:r>
              <a:rPr lang="en-US" sz="1200" b="0" i="0" u="none" strike="noStrike" baseline="0" dirty="0">
                <a:solidFill>
                  <a:srgbClr val="000000"/>
                </a:solidFill>
                <a:latin typeface="Times" panose="02020603050405020304" pitchFamily="18" charset="0"/>
                <a:cs typeface="Times" panose="02020603050405020304" pitchFamily="18" charset="0"/>
              </a:rPr>
              <a:t>]</a:t>
            </a:r>
            <a:endParaRPr lang="en-US" sz="1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1708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51464" y="111832"/>
            <a:ext cx="1012902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Standard(s)</a:t>
            </a:r>
          </a:p>
          <a:p>
            <a:pPr algn="ctr"/>
            <a:endParaRPr lang="en-US" sz="3200" b="1" dirty="0">
              <a:solidFill>
                <a:schemeClr val="bg1"/>
              </a:solidFill>
              <a:latin typeface="Copperplate Gothic Bold" panose="020E07050202060204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745A40E-015E-4A79-806B-EACDD0B6D65C}"/>
              </a:ext>
            </a:extLst>
          </p:cNvPr>
          <p:cNvSpPr txBox="1"/>
          <p:nvPr/>
        </p:nvSpPr>
        <p:spPr>
          <a:xfrm>
            <a:off x="372862" y="1435271"/>
            <a:ext cx="11336785" cy="2007922"/>
          </a:xfrm>
          <a:prstGeom prst="rect">
            <a:avLst/>
          </a:prstGeom>
          <a:noFill/>
        </p:spPr>
        <p:txBody>
          <a:bodyPr wrap="square" rtlCol="0">
            <a:spAutoFit/>
          </a:bodyPr>
          <a:lstStyle/>
          <a:p>
            <a:pPr marL="0" marR="0">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S7L1. Obtain, evaluate, and communicate information to investigate the diversity of living organisms and how they can be compared scientifically.  </a:t>
            </a:r>
          </a:p>
          <a:p>
            <a:pPr lvl="1">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Develop and defend a model that categorizes organisms based on common characteristics. </a:t>
            </a:r>
          </a:p>
        </p:txBody>
      </p:sp>
    </p:spTree>
    <p:extLst>
      <p:ext uri="{BB962C8B-B14F-4D97-AF65-F5344CB8AC3E}">
        <p14:creationId xmlns:p14="http://schemas.microsoft.com/office/powerpoint/2010/main" val="3974847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51464" y="111832"/>
            <a:ext cx="1012902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The Big Idea</a:t>
            </a:r>
          </a:p>
          <a:p>
            <a:pPr algn="ctr"/>
            <a:endParaRPr lang="en-US" sz="3200" b="1" dirty="0">
              <a:solidFill>
                <a:schemeClr val="bg1"/>
              </a:solidFill>
              <a:latin typeface="Copperplate Gothic Bold" panose="020E07050202060204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CD0BAE96-2A08-4619-B98C-14D3DF82A9C8}"/>
              </a:ext>
            </a:extLst>
          </p:cNvPr>
          <p:cNvSpPr>
            <a:spLocks noGrp="1"/>
          </p:cNvSpPr>
          <p:nvPr>
            <p:ph sz="half" idx="1"/>
          </p:nvPr>
        </p:nvSpPr>
        <p:spPr>
          <a:xfrm>
            <a:off x="914399" y="1728350"/>
            <a:ext cx="6098960" cy="4299525"/>
          </a:xfrm>
        </p:spPr>
        <p:txBody>
          <a:bodyPr>
            <a:normAutofit/>
          </a:bodyPr>
          <a:lstStyle/>
          <a:p>
            <a:pPr marL="0" indent="0" algn="l" rtl="0" fontAlgn="base">
              <a:buNone/>
            </a:pPr>
            <a:r>
              <a:rPr lang="en-US" sz="1800" b="0" i="0" dirty="0">
                <a:solidFill>
                  <a:srgbClr val="000000"/>
                </a:solidFill>
                <a:effectLst/>
                <a:latin typeface="Times New Roman" panose="02020603050405020304" pitchFamily="18" charset="0"/>
              </a:rPr>
              <a:t>	</a:t>
            </a:r>
            <a:r>
              <a:rPr lang="en-US" sz="2000" b="0" i="0" dirty="0">
                <a:solidFill>
                  <a:srgbClr val="000000"/>
                </a:solidFill>
                <a:effectLst/>
                <a:latin typeface="Times New Roman" panose="02020603050405020304" pitchFamily="18" charset="0"/>
              </a:rPr>
              <a:t>In order to understand bees today, we have to learn about their origins and how they’ve changed over time.  Scientists examine bee anatomy, behavior, genetic data, and explore the fossil record to do just that. </a:t>
            </a:r>
            <a:endParaRPr lang="en-US" sz="2000" b="0" i="0" dirty="0">
              <a:solidFill>
                <a:srgbClr val="000000"/>
              </a:solidFill>
              <a:effectLst/>
              <a:latin typeface="Segoe UI" panose="020B0502040204020203" pitchFamily="34" charset="0"/>
            </a:endParaRPr>
          </a:p>
          <a:p>
            <a:pPr marL="0" indent="0" algn="l" rtl="0" fontAlgn="base">
              <a:buNone/>
            </a:pPr>
            <a:r>
              <a:rPr lang="en-US" sz="2000" b="0" i="0" dirty="0">
                <a:solidFill>
                  <a:srgbClr val="000000"/>
                </a:solidFill>
                <a:effectLst/>
                <a:latin typeface="Times New Roman" panose="02020603050405020304" pitchFamily="18" charset="0"/>
              </a:rPr>
              <a:t>	Today, we have seven species of bee families that share traits and evolutionary history.  From the seven families, they are further divided into 28 subfamilies.  These subfamilies are unique in anatomy and biology ich set them apart from each other.  Scientists use classification to help them organize and communicate this information. </a:t>
            </a:r>
            <a:endParaRPr lang="en-US" sz="2000" b="0" i="0" dirty="0">
              <a:solidFill>
                <a:srgbClr val="000000"/>
              </a:solidFill>
              <a:effectLst/>
              <a:latin typeface="Segoe UI" panose="020B0502040204020203" pitchFamily="34" charset="0"/>
            </a:endParaRPr>
          </a:p>
          <a:p>
            <a:pPr marL="0" indent="0" algn="l" rtl="0" fontAlgn="base">
              <a:buNone/>
            </a:pPr>
            <a:r>
              <a:rPr lang="en-US" sz="2000" b="0" i="0" dirty="0">
                <a:solidFill>
                  <a:srgbClr val="000000"/>
                </a:solidFill>
                <a:effectLst/>
                <a:latin typeface="Times New Roman" panose="02020603050405020304" pitchFamily="18" charset="0"/>
              </a:rPr>
              <a:t>	Currently, there are 542 species listed in Georgia.</a:t>
            </a:r>
            <a:endParaRPr lang="en-US" sz="2000" b="0" i="0" dirty="0">
              <a:solidFill>
                <a:srgbClr val="000000"/>
              </a:solidFill>
              <a:effectLst/>
              <a:latin typeface="Segoe UI" panose="020B0502040204020203" pitchFamily="34" charset="0"/>
            </a:endParaRPr>
          </a:p>
        </p:txBody>
      </p:sp>
      <p:pic>
        <p:nvPicPr>
          <p:cNvPr id="2051" name="Picture 3">
            <a:extLst>
              <a:ext uri="{FF2B5EF4-FFF2-40B4-BE49-F238E27FC236}">
                <a16:creationId xmlns:a16="http://schemas.microsoft.com/office/drawing/2014/main" id="{8E1E0A11-01E2-4630-885F-8CD7D4DA0302}"/>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7780968" y="2735112"/>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40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33708" y="111832"/>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STEM Career: Entomologist</a:t>
            </a:r>
            <a:endParaRPr lang="en-US" sz="3200" b="1" dirty="0">
              <a:solidFill>
                <a:schemeClr val="bg1"/>
              </a:solidFill>
              <a:latin typeface="Copperplate Gothic Bold" panose="020E07050202060204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4F41BEA3-20C6-4386-820D-84AD6FCB7763}"/>
              </a:ext>
            </a:extLst>
          </p:cNvPr>
          <p:cNvSpPr>
            <a:spLocks noGrp="1"/>
          </p:cNvSpPr>
          <p:nvPr>
            <p:ph sz="half" idx="1"/>
          </p:nvPr>
        </p:nvSpPr>
        <p:spPr>
          <a:xfrm>
            <a:off x="838200" y="1729407"/>
            <a:ext cx="5181600" cy="4348163"/>
          </a:xfrm>
        </p:spPr>
        <p:txBody>
          <a:bodyPr>
            <a:normAutofit/>
          </a:bodyPr>
          <a:lstStyle/>
          <a:p>
            <a:pPr marL="0" indent="0">
              <a:buNone/>
            </a:pPr>
            <a:r>
              <a:rPr lang="en-US" sz="1800" b="0" i="0" u="none" strike="noStrike" dirty="0">
                <a:solidFill>
                  <a:srgbClr val="000000"/>
                </a:solidFill>
                <a:effectLst/>
                <a:latin typeface="Times New Roman" panose="02020603050405020304" pitchFamily="18" charset="0"/>
              </a:rPr>
              <a:t>	Entomologists study insects, such as ants, bees, and beetles. They also study arthropods, a related group of species that includes spiders and scorpions. Most entomologists specialize in a particular type of insect. Insects outnumber all other forms of life combined and perform functions vital to life on Earth. Consequently, entomologists make many important contributions to scientific knowledge, such as the best ways to pollinate crops, conserve insect species, and protect crops, trees, wildlife, and livestock from pests. Understanding the roles insects play in their environments can also help us restore disturbed ecosystems and clean up contaminated sites. Some entomologists study how climate change will affect insect species and their distributions.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A532AC38-91F4-C797-EC47-9421074B7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365200"/>
            <a:ext cx="47244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13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33708" y="111832"/>
            <a:ext cx="1012902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Elaboration</a:t>
            </a:r>
          </a:p>
          <a:p>
            <a:pPr algn="ctr"/>
            <a:endParaRPr lang="en-US" sz="3200" b="1" dirty="0">
              <a:solidFill>
                <a:schemeClr val="bg1"/>
              </a:solidFill>
              <a:latin typeface="Copperplate Gothic Bold" panose="020E07050202060204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4F41BEA3-20C6-4386-820D-84AD6FCB7763}"/>
              </a:ext>
            </a:extLst>
          </p:cNvPr>
          <p:cNvSpPr>
            <a:spLocks noGrp="1"/>
          </p:cNvSpPr>
          <p:nvPr>
            <p:ph sz="half" idx="1"/>
          </p:nvPr>
        </p:nvSpPr>
        <p:spPr>
          <a:xfrm>
            <a:off x="680507" y="1828801"/>
            <a:ext cx="5181600" cy="4348162"/>
          </a:xfrm>
        </p:spPr>
        <p:txBody>
          <a:bodyPr>
            <a:noAutofit/>
          </a:bodyPr>
          <a:lstStyle/>
          <a:p>
            <a:pPr marL="457200" lvl="1" indent="0">
              <a:buNone/>
            </a:pPr>
            <a:r>
              <a:rPr lang="en-US" sz="2800" dirty="0">
                <a:effectLst/>
                <a:latin typeface="Times New Roman" panose="02020603050405020304" pitchFamily="18" charset="0"/>
                <a:ea typeface="Calibri" panose="020F0502020204030204" pitchFamily="34" charset="0"/>
              </a:rPr>
              <a:t>	Bees are not the only types of pollinators we have.  Research another type of pollinator in Georgia, like butterflies, and see how many different species you can identify. </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8F27EF8-C953-4758-AD32-ED587EE0A8C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329895" y="1828800"/>
            <a:ext cx="4818579" cy="3200400"/>
          </a:xfrm>
          <a:prstGeom prst="rect">
            <a:avLst/>
          </a:prstGeom>
        </p:spPr>
      </p:pic>
    </p:spTree>
    <p:extLst>
      <p:ext uri="{BB962C8B-B14F-4D97-AF65-F5344CB8AC3E}">
        <p14:creationId xmlns:p14="http://schemas.microsoft.com/office/powerpoint/2010/main" val="2956170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51464" y="111832"/>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What’s All the Buzz?</a:t>
            </a:r>
            <a:endParaRPr lang="en-US" sz="3200" b="1" dirty="0">
              <a:solidFill>
                <a:schemeClr val="bg1"/>
              </a:solidFill>
              <a:latin typeface="Copperplate Gothic Bold" panose="020E07050202060204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745A40E-015E-4A79-806B-EACDD0B6D65C}"/>
              </a:ext>
            </a:extLst>
          </p:cNvPr>
          <p:cNvSpPr txBox="1"/>
          <p:nvPr/>
        </p:nvSpPr>
        <p:spPr>
          <a:xfrm>
            <a:off x="427607" y="5659401"/>
            <a:ext cx="11336785" cy="368755"/>
          </a:xfrm>
          <a:prstGeom prst="rect">
            <a:avLst/>
          </a:prstGeom>
          <a:noFill/>
        </p:spPr>
        <p:txBody>
          <a:bodyPr wrap="square" rtlCol="0">
            <a:spAutoFit/>
          </a:bodyPr>
          <a:lstStyle/>
          <a:p>
            <a:pPr marL="0" marR="0" algn="ctr">
              <a:lnSpc>
                <a:spcPct val="107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4"/>
              </a:rPr>
              <a:t>https://www.ega.edu/about/sustainability/bee-campus/bee-cam.html</a:t>
            </a:r>
            <a:r>
              <a:rPr lang="en-US"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Online Media 1" title="Live Bee Hive Camera at East Georgia State College">
            <a:hlinkClick r:id="" action="ppaction://media"/>
            <a:extLst>
              <a:ext uri="{FF2B5EF4-FFF2-40B4-BE49-F238E27FC236}">
                <a16:creationId xmlns:a16="http://schemas.microsoft.com/office/drawing/2014/main" id="{D93E93DE-D9F1-1477-E9EB-7F9662B95BED}"/>
              </a:ext>
            </a:extLst>
          </p:cNvPr>
          <p:cNvPicPr>
            <a:picLocks noRot="1" noChangeAspect="1"/>
          </p:cNvPicPr>
          <p:nvPr>
            <a:videoFile r:link="rId1"/>
          </p:nvPr>
        </p:nvPicPr>
        <p:blipFill>
          <a:blip r:embed="rId5"/>
          <a:stretch>
            <a:fillRect/>
          </a:stretch>
        </p:blipFill>
        <p:spPr>
          <a:xfrm>
            <a:off x="2454583" y="1544601"/>
            <a:ext cx="7282832" cy="4114800"/>
          </a:xfrm>
          <a:prstGeom prst="rect">
            <a:avLst/>
          </a:prstGeom>
        </p:spPr>
      </p:pic>
    </p:spTree>
    <p:extLst>
      <p:ext uri="{BB962C8B-B14F-4D97-AF65-F5344CB8AC3E}">
        <p14:creationId xmlns:p14="http://schemas.microsoft.com/office/powerpoint/2010/main" val="29757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Bees</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3428999"/>
            <a:ext cx="6192915" cy="2295939"/>
          </a:xfrm>
        </p:spPr>
        <p:txBody>
          <a:bodyPr>
            <a:normAutofit/>
          </a:bodyPr>
          <a:lstStyle/>
          <a:p>
            <a:r>
              <a:rPr lang="en-US" dirty="0">
                <a:latin typeface="Times New Roman" panose="02020603050405020304" pitchFamily="18" charset="0"/>
                <a:cs typeface="Times New Roman" panose="02020603050405020304" pitchFamily="18" charset="0"/>
              </a:rPr>
              <a:t>How many different types of bees are there? </a:t>
            </a:r>
          </a:p>
        </p:txBody>
      </p:sp>
      <p:pic>
        <p:nvPicPr>
          <p:cNvPr id="9" name="Picture 8">
            <a:extLst>
              <a:ext uri="{FF2B5EF4-FFF2-40B4-BE49-F238E27FC236}">
                <a16:creationId xmlns:a16="http://schemas.microsoft.com/office/drawing/2014/main" id="{57DD35A2-8E4D-479A-B769-E279EE822CC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7086601" y="2196548"/>
            <a:ext cx="4267199" cy="3200400"/>
          </a:xfrm>
          <a:prstGeom prst="rect">
            <a:avLst/>
          </a:prstGeom>
        </p:spPr>
      </p:pic>
    </p:spTree>
    <p:extLst>
      <p:ext uri="{BB962C8B-B14F-4D97-AF65-F5344CB8AC3E}">
        <p14:creationId xmlns:p14="http://schemas.microsoft.com/office/powerpoint/2010/main" val="3962026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Bees</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2161973"/>
            <a:ext cx="6192915" cy="3477399"/>
          </a:xfrm>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	There are over 20,000 bee species worldwide.  In North America, there are 4,000 species that live in a wide range of ecosystems from forests to deserts to grasslands.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Think:</a:t>
            </a:r>
          </a:p>
          <a:p>
            <a:r>
              <a:rPr lang="en-US" dirty="0">
                <a:latin typeface="Times New Roman" panose="02020603050405020304" pitchFamily="18" charset="0"/>
                <a:cs typeface="Times New Roman" panose="02020603050405020304" pitchFamily="18" charset="0"/>
              </a:rPr>
              <a:t>How do scientists compare the different types of bees? </a:t>
            </a:r>
          </a:p>
          <a:p>
            <a:r>
              <a:rPr lang="en-US" dirty="0">
                <a:latin typeface="Times New Roman" panose="02020603050405020304" pitchFamily="18" charset="0"/>
                <a:cs typeface="Times New Roman" panose="02020603050405020304" pitchFamily="18" charset="0"/>
              </a:rPr>
              <a:t>How do scientists organize all the information about bees?</a:t>
            </a:r>
          </a:p>
        </p:txBody>
      </p:sp>
      <p:pic>
        <p:nvPicPr>
          <p:cNvPr id="5" name="Picture 4">
            <a:extLst>
              <a:ext uri="{FF2B5EF4-FFF2-40B4-BE49-F238E27FC236}">
                <a16:creationId xmlns:a16="http://schemas.microsoft.com/office/drawing/2014/main" id="{DB3C29CF-9A4D-D707-84DB-6CDD996C01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7058532" y="1600914"/>
            <a:ext cx="2743200" cy="1827371"/>
          </a:xfrm>
          <a:prstGeom prst="rect">
            <a:avLst/>
          </a:prstGeom>
        </p:spPr>
      </p:pic>
      <p:pic>
        <p:nvPicPr>
          <p:cNvPr id="8" name="Picture 7">
            <a:extLst>
              <a:ext uri="{FF2B5EF4-FFF2-40B4-BE49-F238E27FC236}">
                <a16:creationId xmlns:a16="http://schemas.microsoft.com/office/drawing/2014/main" id="{FF8E47DC-3E79-8F9A-A456-34A52CC933D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9042529" y="3017411"/>
            <a:ext cx="2653931" cy="1766522"/>
          </a:xfrm>
          <a:prstGeom prst="rect">
            <a:avLst/>
          </a:prstGeom>
        </p:spPr>
      </p:pic>
      <p:pic>
        <p:nvPicPr>
          <p:cNvPr id="11" name="Picture 10">
            <a:extLst>
              <a:ext uri="{FF2B5EF4-FFF2-40B4-BE49-F238E27FC236}">
                <a16:creationId xmlns:a16="http://schemas.microsoft.com/office/drawing/2014/main" id="{F99A3FB7-BA74-625A-B508-4ABEC81581E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p:blipFill>
        <p:spPr>
          <a:xfrm>
            <a:off x="7244062" y="4724972"/>
            <a:ext cx="2438400" cy="1828800"/>
          </a:xfrm>
          <a:prstGeom prst="rect">
            <a:avLst/>
          </a:prstGeom>
        </p:spPr>
      </p:pic>
    </p:spTree>
    <p:extLst>
      <p:ext uri="{BB962C8B-B14F-4D97-AF65-F5344CB8AC3E}">
        <p14:creationId xmlns:p14="http://schemas.microsoft.com/office/powerpoint/2010/main" val="377043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Biological Diversity</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2161973"/>
            <a:ext cx="6192915" cy="3477399"/>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sz="2400" b="0" i="0" dirty="0">
                <a:solidFill>
                  <a:srgbClr val="000000"/>
                </a:solidFill>
                <a:effectLst/>
                <a:latin typeface="Times New Roman" panose="02020603050405020304" pitchFamily="18" charset="0"/>
              </a:rPr>
              <a:t>Earth has an astounding amount of biological diversity.  Over the course of history, humans have come up with various ways to organize or classify it.  Living organisms can be classified by overall similarities, color, function, etc.  The most useful way that scientists have grouped organisms is through shared evolutionary history.  In this way, groups are not only organized but also convey information about the groups’ evolutionary history.</a:t>
            </a:r>
            <a:endParaRPr lang="en-US" sz="2400" dirty="0">
              <a:latin typeface="Times New Roman" panose="02020603050405020304" pitchFamily="18" charset="0"/>
              <a:cs typeface="Times New Roman" panose="02020603050405020304" pitchFamily="18" charset="0"/>
            </a:endParaRPr>
          </a:p>
        </p:txBody>
      </p:sp>
      <p:pic>
        <p:nvPicPr>
          <p:cNvPr id="4" name="Picture 3" descr="A picture containing drawing, sketch, illustration, cartoon&#10;&#10;Description automatically generated">
            <a:extLst>
              <a:ext uri="{FF2B5EF4-FFF2-40B4-BE49-F238E27FC236}">
                <a16:creationId xmlns:a16="http://schemas.microsoft.com/office/drawing/2014/main" id="{D61D9DD4-5608-D88A-B263-B51955F47B4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24853" y="1614672"/>
            <a:ext cx="4857750" cy="4572000"/>
          </a:xfrm>
          <a:prstGeom prst="rect">
            <a:avLst/>
          </a:prstGeom>
        </p:spPr>
      </p:pic>
    </p:spTree>
    <p:extLst>
      <p:ext uri="{BB962C8B-B14F-4D97-AF65-F5344CB8AC3E}">
        <p14:creationId xmlns:p14="http://schemas.microsoft.com/office/powerpoint/2010/main" val="414943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Bees</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2276061"/>
            <a:ext cx="4041913" cy="3518452"/>
          </a:xfrm>
        </p:spPr>
        <p:txBody>
          <a:bodyPr>
            <a:normAutofit/>
          </a:bodyPr>
          <a:lstStyle/>
          <a:p>
            <a:pPr marL="0" indent="0" algn="l" rtl="0" fontAlgn="base">
              <a:buNone/>
            </a:pPr>
            <a:r>
              <a:rPr lang="en-US" sz="1800" b="0" i="0" dirty="0">
                <a:solidFill>
                  <a:srgbClr val="000000"/>
                </a:solidFill>
                <a:effectLst/>
                <a:latin typeface="Times New Roman" panose="02020603050405020304" pitchFamily="18" charset="0"/>
                <a:cs typeface="Times New Roman" panose="02020603050405020304" pitchFamily="18" charset="0"/>
              </a:rPr>
              <a:t>	</a:t>
            </a:r>
            <a:r>
              <a:rPr lang="en-US" sz="2400" b="0" i="0" dirty="0">
                <a:solidFill>
                  <a:srgbClr val="000000"/>
                </a:solidFill>
                <a:effectLst/>
                <a:latin typeface="Times New Roman" panose="02020603050405020304" pitchFamily="18" charset="0"/>
              </a:rPr>
              <a:t>The Apidae family is the largest family of bees with over 6,000 species including the honeybee and 300 types of bumblebees.  Scientists can document that this family began between 115 and 95 million years ago, thanks to the fossil record. </a:t>
            </a:r>
            <a:endParaRPr lang="en-US" sz="2000" b="0" i="0" dirty="0">
              <a:solidFill>
                <a:srgbClr val="000000"/>
              </a:solidFill>
              <a:effectLst/>
              <a:latin typeface="Segoe UI" panose="020B0502040204020203" pitchFamily="34" charset="0"/>
            </a:endParaRPr>
          </a:p>
        </p:txBody>
      </p:sp>
      <p:graphicFrame>
        <p:nvGraphicFramePr>
          <p:cNvPr id="5" name="Diagram 4">
            <a:extLst>
              <a:ext uri="{FF2B5EF4-FFF2-40B4-BE49-F238E27FC236}">
                <a16:creationId xmlns:a16="http://schemas.microsoft.com/office/drawing/2014/main" id="{3CFEEC39-0F2F-19D2-BC55-FD4D789EEA2E}"/>
              </a:ext>
            </a:extLst>
          </p:cNvPr>
          <p:cNvGraphicFramePr/>
          <p:nvPr>
            <p:extLst>
              <p:ext uri="{D42A27DB-BD31-4B8C-83A1-F6EECF244321}">
                <p14:modId xmlns:p14="http://schemas.microsoft.com/office/powerpoint/2010/main" val="2922901486"/>
              </p:ext>
            </p:extLst>
          </p:nvPr>
        </p:nvGraphicFramePr>
        <p:xfrm>
          <a:off x="5779052" y="1580322"/>
          <a:ext cx="5879548" cy="4949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0519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Objective</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2926080"/>
            <a:ext cx="6192915" cy="2439796"/>
          </a:xfrm>
        </p:spPr>
        <p:txBody>
          <a:bodyPr>
            <a:normAutofit/>
          </a:bodyPr>
          <a:lstStyle/>
          <a:p>
            <a:r>
              <a:rPr lang="en-US" sz="2800" b="0" i="0" dirty="0">
                <a:solidFill>
                  <a:srgbClr val="000000"/>
                </a:solidFill>
                <a:effectLst/>
                <a:latin typeface="Times New Roman" panose="02020603050405020304" pitchFamily="18" charset="0"/>
              </a:rPr>
              <a:t>Today, you are going to look at some pictures of different bee species and classify them using a dichotomous key.</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7F015FF-F669-4AD4-8CFB-73985234400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7064335" y="2545778"/>
            <a:ext cx="4289465" cy="3200400"/>
          </a:xfrm>
          <a:prstGeom prst="rect">
            <a:avLst/>
          </a:prstGeom>
        </p:spPr>
      </p:pic>
    </p:spTree>
    <p:extLst>
      <p:ext uri="{BB962C8B-B14F-4D97-AF65-F5344CB8AC3E}">
        <p14:creationId xmlns:p14="http://schemas.microsoft.com/office/powerpoint/2010/main" val="151115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960341" y="16509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Activity</a:t>
            </a:r>
          </a:p>
        </p:txBody>
      </p:sp>
      <p:sp>
        <p:nvSpPr>
          <p:cNvPr id="3" name="Content Placeholder 2">
            <a:extLst>
              <a:ext uri="{FF2B5EF4-FFF2-40B4-BE49-F238E27FC236}">
                <a16:creationId xmlns:a16="http://schemas.microsoft.com/office/drawing/2014/main" id="{87743703-0EC9-4145-B5DE-3F00E9A5F414}"/>
              </a:ext>
            </a:extLst>
          </p:cNvPr>
          <p:cNvSpPr>
            <a:spLocks noGrp="1"/>
          </p:cNvSpPr>
          <p:nvPr>
            <p:ph idx="1"/>
          </p:nvPr>
        </p:nvSpPr>
        <p:spPr>
          <a:xfrm>
            <a:off x="838200" y="1674891"/>
            <a:ext cx="6192915" cy="4173648"/>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Procedure:</a:t>
            </a:r>
          </a:p>
          <a:p>
            <a:r>
              <a:rPr lang="en-US" dirty="0">
                <a:latin typeface="Times New Roman" panose="02020603050405020304" pitchFamily="18" charset="0"/>
                <a:cs typeface="Times New Roman" panose="02020603050405020304" pitchFamily="18" charset="0"/>
              </a:rPr>
              <a:t>You will need a set of bee photographs, a Bee Dichotomous Key, a Classifying Pollinators Recording Sheet, a ruler, and a magnifying glass.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Using the Bee Dichotomous Key try to identify the species of bee in the picture.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Identify the species and your justification for the bee identification. </a:t>
            </a:r>
          </a:p>
        </p:txBody>
      </p:sp>
      <p:pic>
        <p:nvPicPr>
          <p:cNvPr id="4" name="Picture 3" descr="A close up of a bee&#10;&#10;Description automatically generated">
            <a:extLst>
              <a:ext uri="{FF2B5EF4-FFF2-40B4-BE49-F238E27FC236}">
                <a16:creationId xmlns:a16="http://schemas.microsoft.com/office/drawing/2014/main" id="{A524432F-0CFE-CBB7-1D15-19715DD93E1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09620" y="2121801"/>
            <a:ext cx="1671108" cy="1639914"/>
          </a:xfrm>
          <a:prstGeom prst="rect">
            <a:avLst/>
          </a:prstGeom>
        </p:spPr>
      </p:pic>
      <p:pic>
        <p:nvPicPr>
          <p:cNvPr id="8" name="Picture 7" descr="A close up of a magnifying glass&#10;&#10;Description automatically generated">
            <a:extLst>
              <a:ext uri="{FF2B5EF4-FFF2-40B4-BE49-F238E27FC236}">
                <a16:creationId xmlns:a16="http://schemas.microsoft.com/office/drawing/2014/main" id="{474A3F2C-648E-5845-3F78-AA94CA8AEFE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78030" y="3051313"/>
            <a:ext cx="3863179" cy="2461167"/>
          </a:xfrm>
          <a:prstGeom prst="rect">
            <a:avLst/>
          </a:prstGeom>
        </p:spPr>
      </p:pic>
    </p:spTree>
    <p:extLst>
      <p:ext uri="{BB962C8B-B14F-4D97-AF65-F5344CB8AC3E}">
        <p14:creationId xmlns:p14="http://schemas.microsoft.com/office/powerpoint/2010/main" val="1414691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d6197f-698c-480d-875f-4c1a1294c1c3">
      <Terms xmlns="http://schemas.microsoft.com/office/infopath/2007/PartnerControls"/>
    </lcf76f155ced4ddcb4097134ff3c332f>
    <TaxCatchAll xmlns="eb7cedaf-9b85-4ad2-bbb9-eee61ca250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892C74C3913449B80E34316CBDA710" ma:contentTypeVersion="15" ma:contentTypeDescription="Create a new document." ma:contentTypeScope="" ma:versionID="d427c4f19deab6164bb07d80491a8c25">
  <xsd:schema xmlns:xsd="http://www.w3.org/2001/XMLSchema" xmlns:xs="http://www.w3.org/2001/XMLSchema" xmlns:p="http://schemas.microsoft.com/office/2006/metadata/properties" xmlns:ns2="c5d6197f-698c-480d-875f-4c1a1294c1c3" xmlns:ns3="eb7cedaf-9b85-4ad2-bbb9-eee61ca2503b" targetNamespace="http://schemas.microsoft.com/office/2006/metadata/properties" ma:root="true" ma:fieldsID="ff293d6999c471f90eaf84cba6ce6b2c" ns2:_="" ns3:_="">
    <xsd:import namespace="c5d6197f-698c-480d-875f-4c1a1294c1c3"/>
    <xsd:import namespace="eb7cedaf-9b85-4ad2-bbb9-eee61ca250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6197f-698c-480d-875f-4c1a1294c1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cedaf-9b85-4ad2-bbb9-eee61ca2503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0866e58-8add-499b-983a-fc63dee1a0c8}" ma:internalName="TaxCatchAll" ma:showField="CatchAllData" ma:web="eb7cedaf-9b85-4ad2-bbb9-eee61ca25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53BC37-3DE3-4E82-A996-D9E2DDCCF17E}">
  <ds:schemaRefs>
    <ds:schemaRef ds:uri="http://schemas.microsoft.com/sharepoint/v3/contenttype/forms"/>
  </ds:schemaRefs>
</ds:datastoreItem>
</file>

<file path=customXml/itemProps2.xml><?xml version="1.0" encoding="utf-8"?>
<ds:datastoreItem xmlns:ds="http://schemas.openxmlformats.org/officeDocument/2006/customXml" ds:itemID="{50225DE3-61EB-454D-9B34-D828E35D89F3}">
  <ds:schemaRefs>
    <ds:schemaRef ds:uri="http://schemas.microsoft.com/office/2006/documentManagement/types"/>
    <ds:schemaRef ds:uri="http://schemas.microsoft.com/office/2006/metadata/properties"/>
    <ds:schemaRef ds:uri="http://purl.org/dc/elements/1.1/"/>
    <ds:schemaRef ds:uri="http://purl.org/dc/dcmitype/"/>
    <ds:schemaRef ds:uri="c5d6197f-698c-480d-875f-4c1a1294c1c3"/>
    <ds:schemaRef ds:uri="http://purl.org/dc/terms/"/>
    <ds:schemaRef ds:uri="http://schemas.microsoft.com/office/infopath/2007/PartnerControls"/>
    <ds:schemaRef ds:uri="http://schemas.openxmlformats.org/package/2006/metadata/core-properties"/>
    <ds:schemaRef ds:uri="eb7cedaf-9b85-4ad2-bbb9-eee61ca2503b"/>
    <ds:schemaRef ds:uri="http://www.w3.org/XML/1998/namespace"/>
  </ds:schemaRefs>
</ds:datastoreItem>
</file>

<file path=customXml/itemProps3.xml><?xml version="1.0" encoding="utf-8"?>
<ds:datastoreItem xmlns:ds="http://schemas.openxmlformats.org/officeDocument/2006/customXml" ds:itemID="{C6461BEC-CABF-441B-AC9F-682B1C7F8A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d6197f-698c-480d-875f-4c1a1294c1c3"/>
    <ds:schemaRef ds:uri="eb7cedaf-9b85-4ad2-bbb9-eee61ca250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15854</TotalTime>
  <Words>1483</Words>
  <Application>Microsoft Office PowerPoint</Application>
  <PresentationFormat>Widescreen</PresentationFormat>
  <Paragraphs>124</Paragraphs>
  <Slides>22</Slides>
  <Notes>16</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Richards</dc:creator>
  <cp:lastModifiedBy>Jenna Henkel</cp:lastModifiedBy>
  <cp:revision>19</cp:revision>
  <dcterms:created xsi:type="dcterms:W3CDTF">2020-01-30T16:15:34Z</dcterms:created>
  <dcterms:modified xsi:type="dcterms:W3CDTF">2023-10-20T16:34:04Z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0x01010065892C74C3913449B80E34316CBDA710</vt:lpwstr>
  </property>
  <property fmtid="{D5CDD505-2E9C-101B-9397-08002B2CF9AE}" pid="3" name="MediaServiceImageTags">
    <vt:lpwstr/>
  </property>
</Properties>
</file>