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81" r:id="rId8"/>
    <p:sldId id="280" r:id="rId9"/>
    <p:sldId id="264" r:id="rId10"/>
    <p:sldId id="266" r:id="rId11"/>
    <p:sldId id="273" r:id="rId12"/>
    <p:sldId id="282" r:id="rId13"/>
    <p:sldId id="283" r:id="rId14"/>
    <p:sldId id="267" r:id="rId15"/>
    <p:sldId id="284" r:id="rId16"/>
    <p:sldId id="277" r:id="rId17"/>
    <p:sldId id="285" r:id="rId18"/>
  </p:sldIdLst>
  <p:sldSz cx="12192000" cy="6858000"/>
  <p:notesSz cx="6858000" cy="9144000"/>
  <p:embeddedFontLst>
    <p:embeddedFont>
      <p:font typeface="Balthazar"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m6y3H3kdgN6PICYn6z6FvkuU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9A275-7242-4765-BED0-D2815CF7AA1C}" v="42" dt="2023-11-06T22:12:3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43" Type="http://customschemas.google.com/relationships/presentationmetadata" Target="meta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A029A275-7242-4765-BED0-D2815CF7AA1C}"/>
    <pc:docChg chg="undo custSel addSld delSld modSld sldOrd">
      <pc:chgData name="Jenna Henkel" userId="966ade77-59de-4fb0-a61c-9a59b00f07f6" providerId="ADAL" clId="{A029A275-7242-4765-BED0-D2815CF7AA1C}" dt="2023-11-06T22:12:42.185" v="1491" actId="20577"/>
      <pc:docMkLst>
        <pc:docMk/>
      </pc:docMkLst>
      <pc:sldChg chg="modSp mod">
        <pc:chgData name="Jenna Henkel" userId="966ade77-59de-4fb0-a61c-9a59b00f07f6" providerId="ADAL" clId="{A029A275-7242-4765-BED0-D2815CF7AA1C}" dt="2023-11-06T19:10:20.318" v="22" actId="1076"/>
        <pc:sldMkLst>
          <pc:docMk/>
          <pc:sldMk cId="0" sldId="256"/>
        </pc:sldMkLst>
        <pc:spChg chg="mod">
          <ac:chgData name="Jenna Henkel" userId="966ade77-59de-4fb0-a61c-9a59b00f07f6" providerId="ADAL" clId="{A029A275-7242-4765-BED0-D2815CF7AA1C}" dt="2023-11-06T19:10:20.318" v="22" actId="1076"/>
          <ac:spMkLst>
            <pc:docMk/>
            <pc:sldMk cId="0" sldId="256"/>
            <ac:spMk id="84" creationId="{00000000-0000-0000-0000-000000000000}"/>
          </ac:spMkLst>
        </pc:spChg>
      </pc:sldChg>
      <pc:sldChg chg="modSp mod">
        <pc:chgData name="Jenna Henkel" userId="966ade77-59de-4fb0-a61c-9a59b00f07f6" providerId="ADAL" clId="{A029A275-7242-4765-BED0-D2815CF7AA1C}" dt="2023-11-06T19:59:29.028" v="86" actId="15"/>
        <pc:sldMkLst>
          <pc:docMk/>
          <pc:sldMk cId="0" sldId="257"/>
        </pc:sldMkLst>
        <pc:spChg chg="mod">
          <ac:chgData name="Jenna Henkel" userId="966ade77-59de-4fb0-a61c-9a59b00f07f6" providerId="ADAL" clId="{A029A275-7242-4765-BED0-D2815CF7AA1C}" dt="2023-11-06T19:52:06.612" v="26" actId="2711"/>
          <ac:spMkLst>
            <pc:docMk/>
            <pc:sldMk cId="0" sldId="257"/>
            <ac:spMk id="89" creationId="{00000000-0000-0000-0000-000000000000}"/>
          </ac:spMkLst>
        </pc:spChg>
        <pc:spChg chg="mod">
          <ac:chgData name="Jenna Henkel" userId="966ade77-59de-4fb0-a61c-9a59b00f07f6" providerId="ADAL" clId="{A029A275-7242-4765-BED0-D2815CF7AA1C}" dt="2023-11-06T19:59:29.028" v="86" actId="15"/>
          <ac:spMkLst>
            <pc:docMk/>
            <pc:sldMk cId="0" sldId="257"/>
            <ac:spMk id="90" creationId="{00000000-0000-0000-0000-000000000000}"/>
          </ac:spMkLst>
        </pc:spChg>
      </pc:sldChg>
      <pc:sldChg chg="addSp delSp modSp mod addAnim delAnim modAnim modShow">
        <pc:chgData name="Jenna Henkel" userId="966ade77-59de-4fb0-a61c-9a59b00f07f6" providerId="ADAL" clId="{A029A275-7242-4765-BED0-D2815CF7AA1C}" dt="2023-11-06T21:22:02.177" v="302" actId="729"/>
        <pc:sldMkLst>
          <pc:docMk/>
          <pc:sldMk cId="0" sldId="258"/>
        </pc:sldMkLst>
        <pc:spChg chg="mod">
          <ac:chgData name="Jenna Henkel" userId="966ade77-59de-4fb0-a61c-9a59b00f07f6" providerId="ADAL" clId="{A029A275-7242-4765-BED0-D2815CF7AA1C}" dt="2023-11-06T20:08:20.400" v="202" actId="20577"/>
          <ac:spMkLst>
            <pc:docMk/>
            <pc:sldMk cId="0" sldId="258"/>
            <ac:spMk id="95" creationId="{00000000-0000-0000-0000-000000000000}"/>
          </ac:spMkLst>
        </pc:spChg>
        <pc:spChg chg="add del mod">
          <ac:chgData name="Jenna Henkel" userId="966ade77-59de-4fb0-a61c-9a59b00f07f6" providerId="ADAL" clId="{A029A275-7242-4765-BED0-D2815CF7AA1C}" dt="2023-11-06T20:09:13.436" v="221" actId="478"/>
          <ac:spMkLst>
            <pc:docMk/>
            <pc:sldMk cId="0" sldId="258"/>
            <ac:spMk id="96" creationId="{00000000-0000-0000-0000-000000000000}"/>
          </ac:spMkLst>
        </pc:spChg>
        <pc:picChg chg="add del mod">
          <ac:chgData name="Jenna Henkel" userId="966ade77-59de-4fb0-a61c-9a59b00f07f6" providerId="ADAL" clId="{A029A275-7242-4765-BED0-D2815CF7AA1C}" dt="2023-11-06T20:09:10.685" v="220" actId="478"/>
          <ac:picMkLst>
            <pc:docMk/>
            <pc:sldMk cId="0" sldId="258"/>
            <ac:picMk id="2" creationId="{B775B851-E2F0-CA1C-11F9-825DE25FD78B}"/>
          </ac:picMkLst>
        </pc:picChg>
        <pc:picChg chg="del mod">
          <ac:chgData name="Jenna Henkel" userId="966ade77-59de-4fb0-a61c-9a59b00f07f6" providerId="ADAL" clId="{A029A275-7242-4765-BED0-D2815CF7AA1C}" dt="2023-11-06T20:08:23.067" v="203" actId="478"/>
          <ac:picMkLst>
            <pc:docMk/>
            <pc:sldMk cId="0" sldId="258"/>
            <ac:picMk id="97" creationId="{00000000-0000-0000-0000-000000000000}"/>
          </ac:picMkLst>
        </pc:picChg>
      </pc:sldChg>
      <pc:sldChg chg="addSp modSp del mod">
        <pc:chgData name="Jenna Henkel" userId="966ade77-59de-4fb0-a61c-9a59b00f07f6" providerId="ADAL" clId="{A029A275-7242-4765-BED0-D2815CF7AA1C}" dt="2023-11-06T21:28:14.223" v="308" actId="47"/>
        <pc:sldMkLst>
          <pc:docMk/>
          <pc:sldMk cId="0" sldId="259"/>
        </pc:sldMkLst>
        <pc:spChg chg="add mod">
          <ac:chgData name="Jenna Henkel" userId="966ade77-59de-4fb0-a61c-9a59b00f07f6" providerId="ADAL" clId="{A029A275-7242-4765-BED0-D2815CF7AA1C}" dt="2023-11-06T20:05:06.375" v="178" actId="12"/>
          <ac:spMkLst>
            <pc:docMk/>
            <pc:sldMk cId="0" sldId="259"/>
            <ac:spMk id="2" creationId="{AF5503A8-7A7D-0AFD-FDB3-6AD31FA2092F}"/>
          </ac:spMkLst>
        </pc:spChg>
        <pc:spChg chg="mod">
          <ac:chgData name="Jenna Henkel" userId="966ade77-59de-4fb0-a61c-9a59b00f07f6" providerId="ADAL" clId="{A029A275-7242-4765-BED0-D2815CF7AA1C}" dt="2023-11-06T20:02:32.725" v="132" actId="2711"/>
          <ac:spMkLst>
            <pc:docMk/>
            <pc:sldMk cId="0" sldId="259"/>
            <ac:spMk id="102" creationId="{00000000-0000-0000-0000-000000000000}"/>
          </ac:spMkLst>
        </pc:spChg>
        <pc:spChg chg="mod">
          <ac:chgData name="Jenna Henkel" userId="966ade77-59de-4fb0-a61c-9a59b00f07f6" providerId="ADAL" clId="{A029A275-7242-4765-BED0-D2815CF7AA1C}" dt="2023-11-06T20:05:10.151" v="179" actId="12"/>
          <ac:spMkLst>
            <pc:docMk/>
            <pc:sldMk cId="0" sldId="259"/>
            <ac:spMk id="103" creationId="{00000000-0000-0000-0000-000000000000}"/>
          </ac:spMkLst>
        </pc:spChg>
        <pc:picChg chg="mod">
          <ac:chgData name="Jenna Henkel" userId="966ade77-59de-4fb0-a61c-9a59b00f07f6" providerId="ADAL" clId="{A029A275-7242-4765-BED0-D2815CF7AA1C}" dt="2023-11-06T20:04:33.222" v="173" actId="1076"/>
          <ac:picMkLst>
            <pc:docMk/>
            <pc:sldMk cId="0" sldId="259"/>
            <ac:picMk id="104" creationId="{00000000-0000-0000-0000-000000000000}"/>
          </ac:picMkLst>
        </pc:picChg>
        <pc:picChg chg="mod">
          <ac:chgData name="Jenna Henkel" userId="966ade77-59de-4fb0-a61c-9a59b00f07f6" providerId="ADAL" clId="{A029A275-7242-4765-BED0-D2815CF7AA1C}" dt="2023-11-06T20:04:56.792" v="177" actId="1076"/>
          <ac:picMkLst>
            <pc:docMk/>
            <pc:sldMk cId="0" sldId="259"/>
            <ac:picMk id="105" creationId="{00000000-0000-0000-0000-000000000000}"/>
          </ac:picMkLst>
        </pc:picChg>
      </pc:sldChg>
      <pc:sldChg chg="delSp modSp del mod">
        <pc:chgData name="Jenna Henkel" userId="966ade77-59de-4fb0-a61c-9a59b00f07f6" providerId="ADAL" clId="{A029A275-7242-4765-BED0-D2815CF7AA1C}" dt="2023-11-06T21:28:16.849" v="309" actId="47"/>
        <pc:sldMkLst>
          <pc:docMk/>
          <pc:sldMk cId="0" sldId="260"/>
        </pc:sldMkLst>
        <pc:spChg chg="mod">
          <ac:chgData name="Jenna Henkel" userId="966ade77-59de-4fb0-a61c-9a59b00f07f6" providerId="ADAL" clId="{A029A275-7242-4765-BED0-D2815CF7AA1C}" dt="2023-11-06T20:17:41.799" v="294" actId="20577"/>
          <ac:spMkLst>
            <pc:docMk/>
            <pc:sldMk cId="0" sldId="260"/>
            <ac:spMk id="110" creationId="{00000000-0000-0000-0000-000000000000}"/>
          </ac:spMkLst>
        </pc:spChg>
        <pc:spChg chg="mod">
          <ac:chgData name="Jenna Henkel" userId="966ade77-59de-4fb0-a61c-9a59b00f07f6" providerId="ADAL" clId="{A029A275-7242-4765-BED0-D2815CF7AA1C}" dt="2023-11-06T20:17:31.193" v="278" actId="1076"/>
          <ac:spMkLst>
            <pc:docMk/>
            <pc:sldMk cId="0" sldId="260"/>
            <ac:spMk id="111" creationId="{00000000-0000-0000-0000-000000000000}"/>
          </ac:spMkLst>
        </pc:spChg>
        <pc:spChg chg="del">
          <ac:chgData name="Jenna Henkel" userId="966ade77-59de-4fb0-a61c-9a59b00f07f6" providerId="ADAL" clId="{A029A275-7242-4765-BED0-D2815CF7AA1C}" dt="2023-11-06T20:16:35.722" v="263" actId="478"/>
          <ac:spMkLst>
            <pc:docMk/>
            <pc:sldMk cId="0" sldId="260"/>
            <ac:spMk id="112" creationId="{00000000-0000-0000-0000-000000000000}"/>
          </ac:spMkLst>
        </pc:spChg>
      </pc:sldChg>
      <pc:sldChg chg="del">
        <pc:chgData name="Jenna Henkel" userId="966ade77-59de-4fb0-a61c-9a59b00f07f6" providerId="ADAL" clId="{A029A275-7242-4765-BED0-D2815CF7AA1C}" dt="2023-11-06T21:28:18.721" v="310" actId="47"/>
        <pc:sldMkLst>
          <pc:docMk/>
          <pc:sldMk cId="0" sldId="261"/>
        </pc:sldMkLst>
      </pc:sldChg>
      <pc:sldChg chg="del">
        <pc:chgData name="Jenna Henkel" userId="966ade77-59de-4fb0-a61c-9a59b00f07f6" providerId="ADAL" clId="{A029A275-7242-4765-BED0-D2815CF7AA1C}" dt="2023-11-06T21:28:20.961" v="311" actId="47"/>
        <pc:sldMkLst>
          <pc:docMk/>
          <pc:sldMk cId="0" sldId="262"/>
        </pc:sldMkLst>
      </pc:sldChg>
      <pc:sldChg chg="del">
        <pc:chgData name="Jenna Henkel" userId="966ade77-59de-4fb0-a61c-9a59b00f07f6" providerId="ADAL" clId="{A029A275-7242-4765-BED0-D2815CF7AA1C}" dt="2023-11-06T21:28:22.930" v="312" actId="47"/>
        <pc:sldMkLst>
          <pc:docMk/>
          <pc:sldMk cId="0" sldId="263"/>
        </pc:sldMkLst>
      </pc:sldChg>
      <pc:sldChg chg="delSp modSp mod">
        <pc:chgData name="Jenna Henkel" userId="966ade77-59de-4fb0-a61c-9a59b00f07f6" providerId="ADAL" clId="{A029A275-7242-4765-BED0-D2815CF7AA1C}" dt="2023-11-06T21:30:34.872" v="343" actId="20577"/>
        <pc:sldMkLst>
          <pc:docMk/>
          <pc:sldMk cId="0" sldId="264"/>
        </pc:sldMkLst>
        <pc:spChg chg="mod">
          <ac:chgData name="Jenna Henkel" userId="966ade77-59de-4fb0-a61c-9a59b00f07f6" providerId="ADAL" clId="{A029A275-7242-4765-BED0-D2815CF7AA1C}" dt="2023-11-06T21:28:56.521" v="317" actId="6549"/>
          <ac:spMkLst>
            <pc:docMk/>
            <pc:sldMk cId="0" sldId="264"/>
            <ac:spMk id="152" creationId="{00000000-0000-0000-0000-000000000000}"/>
          </ac:spMkLst>
        </pc:spChg>
        <pc:spChg chg="mod">
          <ac:chgData name="Jenna Henkel" userId="966ade77-59de-4fb0-a61c-9a59b00f07f6" providerId="ADAL" clId="{A029A275-7242-4765-BED0-D2815CF7AA1C}" dt="2023-11-06T21:30:34.872" v="343" actId="20577"/>
          <ac:spMkLst>
            <pc:docMk/>
            <pc:sldMk cId="0" sldId="264"/>
            <ac:spMk id="154" creationId="{00000000-0000-0000-0000-000000000000}"/>
          </ac:spMkLst>
        </pc:spChg>
        <pc:picChg chg="mod">
          <ac:chgData name="Jenna Henkel" userId="966ade77-59de-4fb0-a61c-9a59b00f07f6" providerId="ADAL" clId="{A029A275-7242-4765-BED0-D2815CF7AA1C}" dt="2023-11-06T21:29:29.054" v="324" actId="1076"/>
          <ac:picMkLst>
            <pc:docMk/>
            <pc:sldMk cId="0" sldId="264"/>
            <ac:picMk id="153" creationId="{00000000-0000-0000-0000-000000000000}"/>
          </ac:picMkLst>
        </pc:picChg>
        <pc:picChg chg="del">
          <ac:chgData name="Jenna Henkel" userId="966ade77-59de-4fb0-a61c-9a59b00f07f6" providerId="ADAL" clId="{A029A275-7242-4765-BED0-D2815CF7AA1C}" dt="2023-11-06T21:28:36.424" v="313" actId="478"/>
          <ac:picMkLst>
            <pc:docMk/>
            <pc:sldMk cId="0" sldId="264"/>
            <ac:picMk id="155" creationId="{00000000-0000-0000-0000-000000000000}"/>
          </ac:picMkLst>
        </pc:picChg>
      </pc:sldChg>
      <pc:sldChg chg="del">
        <pc:chgData name="Jenna Henkel" userId="966ade77-59de-4fb0-a61c-9a59b00f07f6" providerId="ADAL" clId="{A029A275-7242-4765-BED0-D2815CF7AA1C}" dt="2023-11-06T21:31:04.237" v="344" actId="47"/>
        <pc:sldMkLst>
          <pc:docMk/>
          <pc:sldMk cId="0" sldId="265"/>
        </pc:sldMkLst>
      </pc:sldChg>
      <pc:sldChg chg="addSp delSp modSp add del mod">
        <pc:chgData name="Jenna Henkel" userId="966ade77-59de-4fb0-a61c-9a59b00f07f6" providerId="ADAL" clId="{A029A275-7242-4765-BED0-D2815CF7AA1C}" dt="2023-11-06T21:37:19.815" v="662" actId="20577"/>
        <pc:sldMkLst>
          <pc:docMk/>
          <pc:sldMk cId="0" sldId="266"/>
        </pc:sldMkLst>
        <pc:spChg chg="add del mod">
          <ac:chgData name="Jenna Henkel" userId="966ade77-59de-4fb0-a61c-9a59b00f07f6" providerId="ADAL" clId="{A029A275-7242-4765-BED0-D2815CF7AA1C}" dt="2023-11-06T21:35:14.577" v="524" actId="478"/>
          <ac:spMkLst>
            <pc:docMk/>
            <pc:sldMk cId="0" sldId="266"/>
            <ac:spMk id="2" creationId="{B984D278-D70D-1B2F-DC49-D7DC21C5DA0F}"/>
          </ac:spMkLst>
        </pc:spChg>
        <pc:spChg chg="mod">
          <ac:chgData name="Jenna Henkel" userId="966ade77-59de-4fb0-a61c-9a59b00f07f6" providerId="ADAL" clId="{A029A275-7242-4765-BED0-D2815CF7AA1C}" dt="2023-11-06T21:33:03.822" v="391" actId="2711"/>
          <ac:spMkLst>
            <pc:docMk/>
            <pc:sldMk cId="0" sldId="266"/>
            <ac:spMk id="167" creationId="{00000000-0000-0000-0000-000000000000}"/>
          </ac:spMkLst>
        </pc:spChg>
        <pc:spChg chg="mod">
          <ac:chgData name="Jenna Henkel" userId="966ade77-59de-4fb0-a61c-9a59b00f07f6" providerId="ADAL" clId="{A029A275-7242-4765-BED0-D2815CF7AA1C}" dt="2023-11-06T21:37:19.815" v="662" actId="20577"/>
          <ac:spMkLst>
            <pc:docMk/>
            <pc:sldMk cId="0" sldId="266"/>
            <ac:spMk id="168" creationId="{00000000-0000-0000-0000-000000000000}"/>
          </ac:spMkLst>
        </pc:spChg>
        <pc:picChg chg="mod">
          <ac:chgData name="Jenna Henkel" userId="966ade77-59de-4fb0-a61c-9a59b00f07f6" providerId="ADAL" clId="{A029A275-7242-4765-BED0-D2815CF7AA1C}" dt="2023-11-06T21:36:38.423" v="650" actId="1076"/>
          <ac:picMkLst>
            <pc:docMk/>
            <pc:sldMk cId="0" sldId="266"/>
            <ac:picMk id="170" creationId="{00000000-0000-0000-0000-000000000000}"/>
          </ac:picMkLst>
        </pc:picChg>
      </pc:sldChg>
      <pc:sldChg chg="addSp delSp modSp mod">
        <pc:chgData name="Jenna Henkel" userId="966ade77-59de-4fb0-a61c-9a59b00f07f6" providerId="ADAL" clId="{A029A275-7242-4765-BED0-D2815CF7AA1C}" dt="2023-11-06T22:09:44.603" v="1448" actId="20577"/>
        <pc:sldMkLst>
          <pc:docMk/>
          <pc:sldMk cId="0" sldId="267"/>
        </pc:sldMkLst>
        <pc:spChg chg="mod">
          <ac:chgData name="Jenna Henkel" userId="966ade77-59de-4fb0-a61c-9a59b00f07f6" providerId="ADAL" clId="{A029A275-7242-4765-BED0-D2815CF7AA1C}" dt="2023-11-06T21:53:31.099" v="1118" actId="255"/>
          <ac:spMkLst>
            <pc:docMk/>
            <pc:sldMk cId="0" sldId="267"/>
            <ac:spMk id="175" creationId="{00000000-0000-0000-0000-000000000000}"/>
          </ac:spMkLst>
        </pc:spChg>
        <pc:spChg chg="mod">
          <ac:chgData name="Jenna Henkel" userId="966ade77-59de-4fb0-a61c-9a59b00f07f6" providerId="ADAL" clId="{A029A275-7242-4765-BED0-D2815CF7AA1C}" dt="2023-11-06T22:09:44.603" v="1448" actId="20577"/>
          <ac:spMkLst>
            <pc:docMk/>
            <pc:sldMk cId="0" sldId="267"/>
            <ac:spMk id="176" creationId="{00000000-0000-0000-0000-000000000000}"/>
          </ac:spMkLst>
        </pc:spChg>
        <pc:picChg chg="add mod">
          <ac:chgData name="Jenna Henkel" userId="966ade77-59de-4fb0-a61c-9a59b00f07f6" providerId="ADAL" clId="{A029A275-7242-4765-BED0-D2815CF7AA1C}" dt="2023-11-06T21:58:29.080" v="1347" actId="1076"/>
          <ac:picMkLst>
            <pc:docMk/>
            <pc:sldMk cId="0" sldId="267"/>
            <ac:picMk id="2" creationId="{1AB989C1-9E81-189B-B54A-F58D13FCDA5D}"/>
          </ac:picMkLst>
        </pc:picChg>
        <pc:picChg chg="add mod">
          <ac:chgData name="Jenna Henkel" userId="966ade77-59de-4fb0-a61c-9a59b00f07f6" providerId="ADAL" clId="{A029A275-7242-4765-BED0-D2815CF7AA1C}" dt="2023-11-06T21:58:21.724" v="1345" actId="1076"/>
          <ac:picMkLst>
            <pc:docMk/>
            <pc:sldMk cId="0" sldId="267"/>
            <ac:picMk id="3" creationId="{E813966F-8D3B-C76D-2168-ACF3D5952A3B}"/>
          </ac:picMkLst>
        </pc:picChg>
        <pc:picChg chg="mod">
          <ac:chgData name="Jenna Henkel" userId="966ade77-59de-4fb0-a61c-9a59b00f07f6" providerId="ADAL" clId="{A029A275-7242-4765-BED0-D2815CF7AA1C}" dt="2023-11-06T21:58:24.484" v="1346" actId="1076"/>
          <ac:picMkLst>
            <pc:docMk/>
            <pc:sldMk cId="0" sldId="267"/>
            <ac:picMk id="177" creationId="{00000000-0000-0000-0000-000000000000}"/>
          </ac:picMkLst>
        </pc:picChg>
        <pc:picChg chg="del">
          <ac:chgData name="Jenna Henkel" userId="966ade77-59de-4fb0-a61c-9a59b00f07f6" providerId="ADAL" clId="{A029A275-7242-4765-BED0-D2815CF7AA1C}" dt="2023-11-06T21:54:48.032" v="1133" actId="478"/>
          <ac:picMkLst>
            <pc:docMk/>
            <pc:sldMk cId="0" sldId="267"/>
            <ac:picMk id="178" creationId="{00000000-0000-0000-0000-000000000000}"/>
          </ac:picMkLst>
        </pc:picChg>
        <pc:picChg chg="del">
          <ac:chgData name="Jenna Henkel" userId="966ade77-59de-4fb0-a61c-9a59b00f07f6" providerId="ADAL" clId="{A029A275-7242-4765-BED0-D2815CF7AA1C}" dt="2023-11-06T21:54:45.872" v="1132" actId="478"/>
          <ac:picMkLst>
            <pc:docMk/>
            <pc:sldMk cId="0" sldId="267"/>
            <ac:picMk id="179" creationId="{00000000-0000-0000-0000-000000000000}"/>
          </ac:picMkLst>
        </pc:picChg>
        <pc:picChg chg="del">
          <ac:chgData name="Jenna Henkel" userId="966ade77-59de-4fb0-a61c-9a59b00f07f6" providerId="ADAL" clId="{A029A275-7242-4765-BED0-D2815CF7AA1C}" dt="2023-11-06T21:54:49.395" v="1134" actId="478"/>
          <ac:picMkLst>
            <pc:docMk/>
            <pc:sldMk cId="0" sldId="267"/>
            <ac:picMk id="180" creationId="{00000000-0000-0000-0000-000000000000}"/>
          </ac:picMkLst>
        </pc:picChg>
        <pc:picChg chg="del">
          <ac:chgData name="Jenna Henkel" userId="966ade77-59de-4fb0-a61c-9a59b00f07f6" providerId="ADAL" clId="{A029A275-7242-4765-BED0-D2815CF7AA1C}" dt="2023-11-06T21:57:44.698" v="1333" actId="478"/>
          <ac:picMkLst>
            <pc:docMk/>
            <pc:sldMk cId="0" sldId="267"/>
            <ac:picMk id="181" creationId="{00000000-0000-0000-0000-000000000000}"/>
          </ac:picMkLst>
        </pc:picChg>
      </pc:sldChg>
      <pc:sldChg chg="del">
        <pc:chgData name="Jenna Henkel" userId="966ade77-59de-4fb0-a61c-9a59b00f07f6" providerId="ADAL" clId="{A029A275-7242-4765-BED0-D2815CF7AA1C}" dt="2023-11-06T21:56:24.049" v="1245" actId="47"/>
        <pc:sldMkLst>
          <pc:docMk/>
          <pc:sldMk cId="0" sldId="268"/>
        </pc:sldMkLst>
      </pc:sldChg>
      <pc:sldChg chg="del">
        <pc:chgData name="Jenna Henkel" userId="966ade77-59de-4fb0-a61c-9a59b00f07f6" providerId="ADAL" clId="{A029A275-7242-4765-BED0-D2815CF7AA1C}" dt="2023-11-06T21:56:27.450" v="1246" actId="47"/>
        <pc:sldMkLst>
          <pc:docMk/>
          <pc:sldMk cId="0" sldId="269"/>
        </pc:sldMkLst>
      </pc:sldChg>
      <pc:sldChg chg="del">
        <pc:chgData name="Jenna Henkel" userId="966ade77-59de-4fb0-a61c-9a59b00f07f6" providerId="ADAL" clId="{A029A275-7242-4765-BED0-D2815CF7AA1C}" dt="2023-11-06T21:56:49.748" v="1273" actId="47"/>
        <pc:sldMkLst>
          <pc:docMk/>
          <pc:sldMk cId="0" sldId="270"/>
        </pc:sldMkLst>
      </pc:sldChg>
      <pc:sldChg chg="del">
        <pc:chgData name="Jenna Henkel" userId="966ade77-59de-4fb0-a61c-9a59b00f07f6" providerId="ADAL" clId="{A029A275-7242-4765-BED0-D2815CF7AA1C}" dt="2023-11-06T22:01:36.871" v="1375" actId="47"/>
        <pc:sldMkLst>
          <pc:docMk/>
          <pc:sldMk cId="0" sldId="271"/>
        </pc:sldMkLst>
      </pc:sldChg>
      <pc:sldChg chg="del">
        <pc:chgData name="Jenna Henkel" userId="966ade77-59de-4fb0-a61c-9a59b00f07f6" providerId="ADAL" clId="{A029A275-7242-4765-BED0-D2815CF7AA1C}" dt="2023-11-06T22:01:35.173" v="1374" actId="47"/>
        <pc:sldMkLst>
          <pc:docMk/>
          <pc:sldMk cId="0" sldId="272"/>
        </pc:sldMkLst>
      </pc:sldChg>
      <pc:sldChg chg="modSp mod ord">
        <pc:chgData name="Jenna Henkel" userId="966ade77-59de-4fb0-a61c-9a59b00f07f6" providerId="ADAL" clId="{A029A275-7242-4765-BED0-D2815CF7AA1C}" dt="2023-11-06T21:47:04.943" v="855" actId="11"/>
        <pc:sldMkLst>
          <pc:docMk/>
          <pc:sldMk cId="0" sldId="273"/>
        </pc:sldMkLst>
        <pc:spChg chg="mod">
          <ac:chgData name="Jenna Henkel" userId="966ade77-59de-4fb0-a61c-9a59b00f07f6" providerId="ADAL" clId="{A029A275-7242-4765-BED0-D2815CF7AA1C}" dt="2023-11-06T21:45:03.861" v="686" actId="1076"/>
          <ac:spMkLst>
            <pc:docMk/>
            <pc:sldMk cId="0" sldId="273"/>
            <ac:spMk id="229" creationId="{00000000-0000-0000-0000-000000000000}"/>
          </ac:spMkLst>
        </pc:spChg>
        <pc:spChg chg="mod">
          <ac:chgData name="Jenna Henkel" userId="966ade77-59de-4fb0-a61c-9a59b00f07f6" providerId="ADAL" clId="{A029A275-7242-4765-BED0-D2815CF7AA1C}" dt="2023-11-06T21:47:04.943" v="855" actId="11"/>
          <ac:spMkLst>
            <pc:docMk/>
            <pc:sldMk cId="0" sldId="273"/>
            <ac:spMk id="230" creationId="{00000000-0000-0000-0000-000000000000}"/>
          </ac:spMkLst>
        </pc:spChg>
      </pc:sldChg>
      <pc:sldChg chg="del">
        <pc:chgData name="Jenna Henkel" userId="966ade77-59de-4fb0-a61c-9a59b00f07f6" providerId="ADAL" clId="{A029A275-7242-4765-BED0-D2815CF7AA1C}" dt="2023-11-06T22:01:31.657" v="1371" actId="47"/>
        <pc:sldMkLst>
          <pc:docMk/>
          <pc:sldMk cId="0" sldId="274"/>
        </pc:sldMkLst>
      </pc:sldChg>
      <pc:sldChg chg="del">
        <pc:chgData name="Jenna Henkel" userId="966ade77-59de-4fb0-a61c-9a59b00f07f6" providerId="ADAL" clId="{A029A275-7242-4765-BED0-D2815CF7AA1C}" dt="2023-11-06T22:01:30.370" v="1370" actId="47"/>
        <pc:sldMkLst>
          <pc:docMk/>
          <pc:sldMk cId="0" sldId="275"/>
        </pc:sldMkLst>
      </pc:sldChg>
      <pc:sldChg chg="del">
        <pc:chgData name="Jenna Henkel" userId="966ade77-59de-4fb0-a61c-9a59b00f07f6" providerId="ADAL" clId="{A029A275-7242-4765-BED0-D2815CF7AA1C}" dt="2023-11-06T22:01:28.066" v="1369" actId="47"/>
        <pc:sldMkLst>
          <pc:docMk/>
          <pc:sldMk cId="0" sldId="276"/>
        </pc:sldMkLst>
      </pc:sldChg>
      <pc:sldChg chg="delSp modSp mod ord">
        <pc:chgData name="Jenna Henkel" userId="966ade77-59de-4fb0-a61c-9a59b00f07f6" providerId="ADAL" clId="{A029A275-7242-4765-BED0-D2815CF7AA1C}" dt="2023-11-06T22:01:15.640" v="1368"/>
        <pc:sldMkLst>
          <pc:docMk/>
          <pc:sldMk cId="0" sldId="277"/>
        </pc:sldMkLst>
        <pc:spChg chg="mod">
          <ac:chgData name="Jenna Henkel" userId="966ade77-59de-4fb0-a61c-9a59b00f07f6" providerId="ADAL" clId="{A029A275-7242-4765-BED0-D2815CF7AA1C}" dt="2023-11-06T21:59:26.513" v="1357" actId="2711"/>
          <ac:spMkLst>
            <pc:docMk/>
            <pc:sldMk cId="0" sldId="277"/>
            <ac:spMk id="257" creationId="{00000000-0000-0000-0000-000000000000}"/>
          </ac:spMkLst>
        </pc:spChg>
        <pc:spChg chg="mod">
          <ac:chgData name="Jenna Henkel" userId="966ade77-59de-4fb0-a61c-9a59b00f07f6" providerId="ADAL" clId="{A029A275-7242-4765-BED0-D2815CF7AA1C}" dt="2023-11-06T21:59:43.429" v="1360" actId="1076"/>
          <ac:spMkLst>
            <pc:docMk/>
            <pc:sldMk cId="0" sldId="277"/>
            <ac:spMk id="258" creationId="{00000000-0000-0000-0000-000000000000}"/>
          </ac:spMkLst>
        </pc:spChg>
        <pc:spChg chg="del">
          <ac:chgData name="Jenna Henkel" userId="966ade77-59de-4fb0-a61c-9a59b00f07f6" providerId="ADAL" clId="{A029A275-7242-4765-BED0-D2815CF7AA1C}" dt="2023-11-06T21:59:50.870" v="1362" actId="478"/>
          <ac:spMkLst>
            <pc:docMk/>
            <pc:sldMk cId="0" sldId="277"/>
            <ac:spMk id="259" creationId="{00000000-0000-0000-0000-000000000000}"/>
          </ac:spMkLst>
        </pc:spChg>
        <pc:picChg chg="mod">
          <ac:chgData name="Jenna Henkel" userId="966ade77-59de-4fb0-a61c-9a59b00f07f6" providerId="ADAL" clId="{A029A275-7242-4765-BED0-D2815CF7AA1C}" dt="2023-11-06T21:59:48.867" v="1361" actId="1076"/>
          <ac:picMkLst>
            <pc:docMk/>
            <pc:sldMk cId="0" sldId="277"/>
            <ac:picMk id="260" creationId="{00000000-0000-0000-0000-000000000000}"/>
          </ac:picMkLst>
        </pc:picChg>
      </pc:sldChg>
      <pc:sldChg chg="del">
        <pc:chgData name="Jenna Henkel" userId="966ade77-59de-4fb0-a61c-9a59b00f07f6" providerId="ADAL" clId="{A029A275-7242-4765-BED0-D2815CF7AA1C}" dt="2023-11-06T22:01:32.840" v="1372" actId="47"/>
        <pc:sldMkLst>
          <pc:docMk/>
          <pc:sldMk cId="836876499" sldId="278"/>
        </pc:sldMkLst>
      </pc:sldChg>
      <pc:sldChg chg="del">
        <pc:chgData name="Jenna Henkel" userId="966ade77-59de-4fb0-a61c-9a59b00f07f6" providerId="ADAL" clId="{A029A275-7242-4765-BED0-D2815CF7AA1C}" dt="2023-11-06T22:01:34.099" v="1373" actId="47"/>
        <pc:sldMkLst>
          <pc:docMk/>
          <pc:sldMk cId="1976306249" sldId="279"/>
        </pc:sldMkLst>
      </pc:sldChg>
      <pc:sldChg chg="addSp delSp modSp add mod modAnim">
        <pc:chgData name="Jenna Henkel" userId="966ade77-59de-4fb0-a61c-9a59b00f07f6" providerId="ADAL" clId="{A029A275-7242-4765-BED0-D2815CF7AA1C}" dt="2023-11-06T21:27:44.444" v="307" actId="1076"/>
        <pc:sldMkLst>
          <pc:docMk/>
          <pc:sldMk cId="2876115620" sldId="280"/>
        </pc:sldMkLst>
        <pc:spChg chg="mod">
          <ac:chgData name="Jenna Henkel" userId="966ade77-59de-4fb0-a61c-9a59b00f07f6" providerId="ADAL" clId="{A029A275-7242-4765-BED0-D2815CF7AA1C}" dt="2023-11-06T20:18:51" v="301" actId="20577"/>
          <ac:spMkLst>
            <pc:docMk/>
            <pc:sldMk cId="2876115620" sldId="280"/>
            <ac:spMk id="95" creationId="{00000000-0000-0000-0000-000000000000}"/>
          </ac:spMkLst>
        </pc:spChg>
        <pc:spChg chg="del">
          <ac:chgData name="Jenna Henkel" userId="966ade77-59de-4fb0-a61c-9a59b00f07f6" providerId="ADAL" clId="{A029A275-7242-4765-BED0-D2815CF7AA1C}" dt="2023-11-06T21:26:55.287" v="304" actId="478"/>
          <ac:spMkLst>
            <pc:docMk/>
            <pc:sldMk cId="2876115620" sldId="280"/>
            <ac:spMk id="96" creationId="{00000000-0000-0000-0000-000000000000}"/>
          </ac:spMkLst>
        </pc:spChg>
        <pc:picChg chg="add mod">
          <ac:chgData name="Jenna Henkel" userId="966ade77-59de-4fb0-a61c-9a59b00f07f6" providerId="ADAL" clId="{A029A275-7242-4765-BED0-D2815CF7AA1C}" dt="2023-11-06T21:27:44.444" v="307" actId="1076"/>
          <ac:picMkLst>
            <pc:docMk/>
            <pc:sldMk cId="2876115620" sldId="280"/>
            <ac:picMk id="2" creationId="{80E48358-9733-0405-A1BF-0488636ECC03}"/>
          </ac:picMkLst>
        </pc:picChg>
        <pc:picChg chg="del">
          <ac:chgData name="Jenna Henkel" userId="966ade77-59de-4fb0-a61c-9a59b00f07f6" providerId="ADAL" clId="{A029A275-7242-4765-BED0-D2815CF7AA1C}" dt="2023-11-06T21:26:52.748" v="303" actId="478"/>
          <ac:picMkLst>
            <pc:docMk/>
            <pc:sldMk cId="2876115620" sldId="280"/>
            <ac:picMk id="97" creationId="{00000000-0000-0000-0000-000000000000}"/>
          </ac:picMkLst>
        </pc:picChg>
      </pc:sldChg>
      <pc:sldChg chg="addSp delSp modSp add mod ord">
        <pc:chgData name="Jenna Henkel" userId="966ade77-59de-4fb0-a61c-9a59b00f07f6" providerId="ADAL" clId="{A029A275-7242-4765-BED0-D2815CF7AA1C}" dt="2023-11-06T20:18:35.183" v="299" actId="1076"/>
        <pc:sldMkLst>
          <pc:docMk/>
          <pc:sldMk cId="1038917803" sldId="281"/>
        </pc:sldMkLst>
        <pc:spChg chg="add del mod">
          <ac:chgData name="Jenna Henkel" userId="966ade77-59de-4fb0-a61c-9a59b00f07f6" providerId="ADAL" clId="{A029A275-7242-4765-BED0-D2815CF7AA1C}" dt="2023-11-06T20:15:44.568" v="259" actId="478"/>
          <ac:spMkLst>
            <pc:docMk/>
            <pc:sldMk cId="1038917803" sldId="281"/>
            <ac:spMk id="2" creationId="{1458471E-7C9E-4A8E-F25D-91E054681E7A}"/>
          </ac:spMkLst>
        </pc:spChg>
        <pc:spChg chg="mod">
          <ac:chgData name="Jenna Henkel" userId="966ade77-59de-4fb0-a61c-9a59b00f07f6" providerId="ADAL" clId="{A029A275-7242-4765-BED0-D2815CF7AA1C}" dt="2023-11-06T20:10:24.379" v="242" actId="2711"/>
          <ac:spMkLst>
            <pc:docMk/>
            <pc:sldMk cId="1038917803" sldId="281"/>
            <ac:spMk id="110" creationId="{00000000-0000-0000-0000-000000000000}"/>
          </ac:spMkLst>
        </pc:spChg>
        <pc:spChg chg="mod">
          <ac:chgData name="Jenna Henkel" userId="966ade77-59de-4fb0-a61c-9a59b00f07f6" providerId="ADAL" clId="{A029A275-7242-4765-BED0-D2815CF7AA1C}" dt="2023-11-06T20:11:20.058" v="257" actId="1076"/>
          <ac:spMkLst>
            <pc:docMk/>
            <pc:sldMk cId="1038917803" sldId="281"/>
            <ac:spMk id="111" creationId="{00000000-0000-0000-0000-000000000000}"/>
          </ac:spMkLst>
        </pc:spChg>
        <pc:spChg chg="del">
          <ac:chgData name="Jenna Henkel" userId="966ade77-59de-4fb0-a61c-9a59b00f07f6" providerId="ADAL" clId="{A029A275-7242-4765-BED0-D2815CF7AA1C}" dt="2023-11-06T20:10:27.723" v="243" actId="478"/>
          <ac:spMkLst>
            <pc:docMk/>
            <pc:sldMk cId="1038917803" sldId="281"/>
            <ac:spMk id="112" creationId="{00000000-0000-0000-0000-000000000000}"/>
          </ac:spMkLst>
        </pc:spChg>
        <pc:picChg chg="mod">
          <ac:chgData name="Jenna Henkel" userId="966ade77-59de-4fb0-a61c-9a59b00f07f6" providerId="ADAL" clId="{A029A275-7242-4765-BED0-D2815CF7AA1C}" dt="2023-11-06T20:18:35.183" v="299" actId="1076"/>
          <ac:picMkLst>
            <pc:docMk/>
            <pc:sldMk cId="1038917803" sldId="281"/>
            <ac:picMk id="113" creationId="{00000000-0000-0000-0000-000000000000}"/>
          </ac:picMkLst>
        </pc:picChg>
      </pc:sldChg>
      <pc:sldChg chg="modSp add mod ord">
        <pc:chgData name="Jenna Henkel" userId="966ade77-59de-4fb0-a61c-9a59b00f07f6" providerId="ADAL" clId="{A029A275-7242-4765-BED0-D2815CF7AA1C}" dt="2023-11-06T22:08:57.421" v="1432" actId="20577"/>
        <pc:sldMkLst>
          <pc:docMk/>
          <pc:sldMk cId="1647739217" sldId="282"/>
        </pc:sldMkLst>
        <pc:spChg chg="mod">
          <ac:chgData name="Jenna Henkel" userId="966ade77-59de-4fb0-a61c-9a59b00f07f6" providerId="ADAL" clId="{A029A275-7242-4765-BED0-D2815CF7AA1C}" dt="2023-11-06T21:47:40.477" v="877" actId="20577"/>
          <ac:spMkLst>
            <pc:docMk/>
            <pc:sldMk cId="1647739217" sldId="282"/>
            <ac:spMk id="167" creationId="{00000000-0000-0000-0000-000000000000}"/>
          </ac:spMkLst>
        </pc:spChg>
        <pc:spChg chg="mod">
          <ac:chgData name="Jenna Henkel" userId="966ade77-59de-4fb0-a61c-9a59b00f07f6" providerId="ADAL" clId="{A029A275-7242-4765-BED0-D2815CF7AA1C}" dt="2023-11-06T22:08:57.421" v="1432" actId="20577"/>
          <ac:spMkLst>
            <pc:docMk/>
            <pc:sldMk cId="1647739217" sldId="282"/>
            <ac:spMk id="168" creationId="{00000000-0000-0000-0000-000000000000}"/>
          </ac:spMkLst>
        </pc:spChg>
      </pc:sldChg>
      <pc:sldChg chg="addSp delSp modSp add mod">
        <pc:chgData name="Jenna Henkel" userId="966ade77-59de-4fb0-a61c-9a59b00f07f6" providerId="ADAL" clId="{A029A275-7242-4765-BED0-D2815CF7AA1C}" dt="2023-11-06T21:52:50.013" v="1053" actId="1076"/>
        <pc:sldMkLst>
          <pc:docMk/>
          <pc:sldMk cId="2893592069" sldId="283"/>
        </pc:sldMkLst>
        <pc:spChg chg="mod">
          <ac:chgData name="Jenna Henkel" userId="966ade77-59de-4fb0-a61c-9a59b00f07f6" providerId="ADAL" clId="{A029A275-7242-4765-BED0-D2815CF7AA1C}" dt="2023-11-06T21:48:41.026" v="903" actId="20577"/>
          <ac:spMkLst>
            <pc:docMk/>
            <pc:sldMk cId="2893592069" sldId="283"/>
            <ac:spMk id="167" creationId="{00000000-0000-0000-0000-000000000000}"/>
          </ac:spMkLst>
        </pc:spChg>
        <pc:spChg chg="mod">
          <ac:chgData name="Jenna Henkel" userId="966ade77-59de-4fb0-a61c-9a59b00f07f6" providerId="ADAL" clId="{A029A275-7242-4765-BED0-D2815CF7AA1C}" dt="2023-11-06T21:52:01.374" v="1046" actId="5793"/>
          <ac:spMkLst>
            <pc:docMk/>
            <pc:sldMk cId="2893592069" sldId="283"/>
            <ac:spMk id="168" creationId="{00000000-0000-0000-0000-000000000000}"/>
          </ac:spMkLst>
        </pc:spChg>
        <pc:picChg chg="add mod">
          <ac:chgData name="Jenna Henkel" userId="966ade77-59de-4fb0-a61c-9a59b00f07f6" providerId="ADAL" clId="{A029A275-7242-4765-BED0-D2815CF7AA1C}" dt="2023-11-06T21:52:31.002" v="1049" actId="1076"/>
          <ac:picMkLst>
            <pc:docMk/>
            <pc:sldMk cId="2893592069" sldId="283"/>
            <ac:picMk id="2" creationId="{038B9AD0-644B-6516-9403-48D06AF1DE93}"/>
          </ac:picMkLst>
        </pc:picChg>
        <pc:picChg chg="add mod">
          <ac:chgData name="Jenna Henkel" userId="966ade77-59de-4fb0-a61c-9a59b00f07f6" providerId="ADAL" clId="{A029A275-7242-4765-BED0-D2815CF7AA1C}" dt="2023-11-06T21:52:50.013" v="1053" actId="1076"/>
          <ac:picMkLst>
            <pc:docMk/>
            <pc:sldMk cId="2893592069" sldId="283"/>
            <ac:picMk id="3" creationId="{D68087F9-2045-89FD-D7A7-79A63D6352BC}"/>
          </ac:picMkLst>
        </pc:picChg>
        <pc:picChg chg="del">
          <ac:chgData name="Jenna Henkel" userId="966ade77-59de-4fb0-a61c-9a59b00f07f6" providerId="ADAL" clId="{A029A275-7242-4765-BED0-D2815CF7AA1C}" dt="2023-11-06T21:52:27.967" v="1047" actId="478"/>
          <ac:picMkLst>
            <pc:docMk/>
            <pc:sldMk cId="2893592069" sldId="283"/>
            <ac:picMk id="170" creationId="{00000000-0000-0000-0000-000000000000}"/>
          </ac:picMkLst>
        </pc:picChg>
      </pc:sldChg>
      <pc:sldChg chg="addSp delSp modSp add mod ord">
        <pc:chgData name="Jenna Henkel" userId="966ade77-59de-4fb0-a61c-9a59b00f07f6" providerId="ADAL" clId="{A029A275-7242-4765-BED0-D2815CF7AA1C}" dt="2023-11-06T22:12:42.185" v="1491" actId="20577"/>
        <pc:sldMkLst>
          <pc:docMk/>
          <pc:sldMk cId="946445251" sldId="284"/>
        </pc:sldMkLst>
        <pc:spChg chg="add mod">
          <ac:chgData name="Jenna Henkel" userId="966ade77-59de-4fb0-a61c-9a59b00f07f6" providerId="ADAL" clId="{A029A275-7242-4765-BED0-D2815CF7AA1C}" dt="2023-11-06T22:12:42.185" v="1491" actId="20577"/>
          <ac:spMkLst>
            <pc:docMk/>
            <pc:sldMk cId="946445251" sldId="284"/>
            <ac:spMk id="5" creationId="{CB09EA90-9B8C-FECA-CDAD-F010788C1A80}"/>
          </ac:spMkLst>
        </pc:spChg>
        <pc:spChg chg="add del">
          <ac:chgData name="Jenna Henkel" userId="966ade77-59de-4fb0-a61c-9a59b00f07f6" providerId="ADAL" clId="{A029A275-7242-4765-BED0-D2815CF7AA1C}" dt="2023-11-06T22:11:23.354" v="1461" actId="22"/>
          <ac:spMkLst>
            <pc:docMk/>
            <pc:sldMk cId="946445251" sldId="284"/>
            <ac:spMk id="7" creationId="{C9AC7EDA-2A27-9892-4D86-01196E76BEDD}"/>
          </ac:spMkLst>
        </pc:spChg>
        <pc:spChg chg="mod">
          <ac:chgData name="Jenna Henkel" userId="966ade77-59de-4fb0-a61c-9a59b00f07f6" providerId="ADAL" clId="{A029A275-7242-4765-BED0-D2815CF7AA1C}" dt="2023-11-06T21:57:18.830" v="1327" actId="20577"/>
          <ac:spMkLst>
            <pc:docMk/>
            <pc:sldMk cId="946445251" sldId="284"/>
            <ac:spMk id="167" creationId="{00000000-0000-0000-0000-000000000000}"/>
          </ac:spMkLst>
        </pc:spChg>
        <pc:spChg chg="del mod">
          <ac:chgData name="Jenna Henkel" userId="966ade77-59de-4fb0-a61c-9a59b00f07f6" providerId="ADAL" clId="{A029A275-7242-4765-BED0-D2815CF7AA1C}" dt="2023-11-06T22:10:55.499" v="1454"/>
          <ac:spMkLst>
            <pc:docMk/>
            <pc:sldMk cId="946445251" sldId="284"/>
            <ac:spMk id="168" creationId="{00000000-0000-0000-0000-000000000000}"/>
          </ac:spMkLst>
        </pc:spChg>
        <pc:picChg chg="del">
          <ac:chgData name="Jenna Henkel" userId="966ade77-59de-4fb0-a61c-9a59b00f07f6" providerId="ADAL" clId="{A029A275-7242-4765-BED0-D2815CF7AA1C}" dt="2023-11-06T21:57:28.485" v="1328" actId="478"/>
          <ac:picMkLst>
            <pc:docMk/>
            <pc:sldMk cId="946445251" sldId="284"/>
            <ac:picMk id="2" creationId="{038B9AD0-644B-6516-9403-48D06AF1DE93}"/>
          </ac:picMkLst>
        </pc:picChg>
        <pc:picChg chg="del">
          <ac:chgData name="Jenna Henkel" userId="966ade77-59de-4fb0-a61c-9a59b00f07f6" providerId="ADAL" clId="{A029A275-7242-4765-BED0-D2815CF7AA1C}" dt="2023-11-06T21:57:29.748" v="1329" actId="478"/>
          <ac:picMkLst>
            <pc:docMk/>
            <pc:sldMk cId="946445251" sldId="284"/>
            <ac:picMk id="3" creationId="{D68087F9-2045-89FD-D7A7-79A63D6352BC}"/>
          </ac:picMkLst>
        </pc:picChg>
        <pc:picChg chg="add del mod">
          <ac:chgData name="Jenna Henkel" userId="966ade77-59de-4fb0-a61c-9a59b00f07f6" providerId="ADAL" clId="{A029A275-7242-4765-BED0-D2815CF7AA1C}" dt="2023-11-06T22:10:55.498" v="1452" actId="478"/>
          <ac:picMkLst>
            <pc:docMk/>
            <pc:sldMk cId="946445251" sldId="284"/>
            <ac:picMk id="4" creationId="{E27907A1-63E6-B78A-80A6-E42AF75CD554}"/>
          </ac:picMkLst>
        </pc:picChg>
        <pc:picChg chg="add mod">
          <ac:chgData name="Jenna Henkel" userId="966ade77-59de-4fb0-a61c-9a59b00f07f6" providerId="ADAL" clId="{A029A275-7242-4765-BED0-D2815CF7AA1C}" dt="2023-11-06T22:12:33.834" v="1487" actId="1076"/>
          <ac:picMkLst>
            <pc:docMk/>
            <pc:sldMk cId="946445251" sldId="284"/>
            <ac:picMk id="1026" creationId="{1E162247-2982-F034-7AB8-C4913C4153B3}"/>
          </ac:picMkLst>
        </pc:picChg>
      </pc:sldChg>
      <pc:sldChg chg="delSp modSp add mod ord">
        <pc:chgData name="Jenna Henkel" userId="966ade77-59de-4fb0-a61c-9a59b00f07f6" providerId="ADAL" clId="{A029A275-7242-4765-BED0-D2815CF7AA1C}" dt="2023-11-06T22:02:53.931" v="1428" actId="114"/>
        <pc:sldMkLst>
          <pc:docMk/>
          <pc:sldMk cId="351664196" sldId="285"/>
        </pc:sldMkLst>
        <pc:spChg chg="mod">
          <ac:chgData name="Jenna Henkel" userId="966ade77-59de-4fb0-a61c-9a59b00f07f6" providerId="ADAL" clId="{A029A275-7242-4765-BED0-D2815CF7AA1C}" dt="2023-11-06T22:02:00.174" v="1390" actId="20577"/>
          <ac:spMkLst>
            <pc:docMk/>
            <pc:sldMk cId="351664196" sldId="285"/>
            <ac:spMk id="167" creationId="{00000000-0000-0000-0000-000000000000}"/>
          </ac:spMkLst>
        </pc:spChg>
        <pc:spChg chg="mod">
          <ac:chgData name="Jenna Henkel" userId="966ade77-59de-4fb0-a61c-9a59b00f07f6" providerId="ADAL" clId="{A029A275-7242-4765-BED0-D2815CF7AA1C}" dt="2023-11-06T22:02:53.931" v="1428" actId="114"/>
          <ac:spMkLst>
            <pc:docMk/>
            <pc:sldMk cId="351664196" sldId="285"/>
            <ac:spMk id="168" creationId="{00000000-0000-0000-0000-000000000000}"/>
          </ac:spMkLst>
        </pc:spChg>
        <pc:picChg chg="del">
          <ac:chgData name="Jenna Henkel" userId="966ade77-59de-4fb0-a61c-9a59b00f07f6" providerId="ADAL" clId="{A029A275-7242-4765-BED0-D2815CF7AA1C}" dt="2023-11-06T22:02:20.591" v="1394" actId="478"/>
          <ac:picMkLst>
            <pc:docMk/>
            <pc:sldMk cId="351664196" sldId="285"/>
            <ac:picMk id="4" creationId="{E27907A1-63E6-B78A-80A6-E42AF75CD554}"/>
          </ac:picMkLst>
        </pc:picChg>
      </pc:sldChg>
      <pc:sldChg chg="new del">
        <pc:chgData name="Jenna Henkel" userId="966ade77-59de-4fb0-a61c-9a59b00f07f6" providerId="ADAL" clId="{A029A275-7242-4765-BED0-D2815CF7AA1C}" dt="2023-11-06T22:01:46.510" v="1377" actId="47"/>
        <pc:sldMkLst>
          <pc:docMk/>
          <pc:sldMk cId="1348908306" sldId="285"/>
        </pc:sldMkLst>
      </pc:sldChg>
      <pc:sldMasterChg chg="delSldLayout">
        <pc:chgData name="Jenna Henkel" userId="966ade77-59de-4fb0-a61c-9a59b00f07f6" providerId="ADAL" clId="{A029A275-7242-4765-BED0-D2815CF7AA1C}" dt="2023-11-06T22:01:46.510" v="1377" actId="47"/>
        <pc:sldMasterMkLst>
          <pc:docMk/>
          <pc:sldMasterMk cId="0" sldId="2147483648"/>
        </pc:sldMasterMkLst>
        <pc:sldLayoutChg chg="del">
          <pc:chgData name="Jenna Henkel" userId="966ade77-59de-4fb0-a61c-9a59b00f07f6" providerId="ADAL" clId="{A029A275-7242-4765-BED0-D2815CF7AA1C}" dt="2023-11-06T22:01:46.510" v="1377"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86b5c3c9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86b5c3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944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86b5c3c92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c86b5c3c9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86b5c3c9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86b5c3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154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86b5c3c9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86b5c3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457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dc27f574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gcdc27f57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86b5c3c92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c86b5c3c9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509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869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86b5c3c9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c86b5c3c9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86b5c3c9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86b5c3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dc27f574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cdc27f574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86b5c3c9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c86b5c3c9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82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javalab.org/en/category/electricity_en/electromagnetism_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2nY2i_L68jA?feature=oembed"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mechanics.stackexchange.com/questions/40372/rewiring-liebherr-crane-with-magnet"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SCnGfE7qxHc?feature=oembed" TargetMode="External"/><Relationship Id="rId5" Type="http://schemas.openxmlformats.org/officeDocument/2006/relationships/image" Target="../media/image4.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flickr.com/photos/cobalt_grrl/2256696466/"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flickr.com/photos/cobalt_grrl/2256696466/"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561750" y="2921189"/>
            <a:ext cx="11068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dirty="0">
                <a:solidFill>
                  <a:srgbClr val="004B97"/>
                </a:solidFill>
                <a:latin typeface="Times New Roman" panose="02020603050405020304" pitchFamily="18" charset="0"/>
                <a:ea typeface="Century Gothic"/>
                <a:cs typeface="Times New Roman" panose="02020603050405020304" pitchFamily="18" charset="0"/>
                <a:sym typeface="Century Gothic"/>
              </a:rPr>
              <a:t>Electromagnets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c86b5c3c92_0_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Balthazar"/>
                <a:cs typeface="Times New Roman" panose="02020603050405020304" pitchFamily="18" charset="0"/>
                <a:sym typeface="Century Gothic"/>
              </a:rPr>
              <a:t>Electromagnets</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68" name="Google Shape;168;gc86b5c3c92_0_11"/>
          <p:cNvSpPr txBox="1"/>
          <p:nvPr/>
        </p:nvSpPr>
        <p:spPr>
          <a:xfrm>
            <a:off x="385811" y="1609438"/>
            <a:ext cx="6544800" cy="4062620"/>
          </a:xfrm>
          <a:prstGeom prst="rect">
            <a:avLst/>
          </a:prstGeom>
          <a:noFill/>
          <a:ln>
            <a:noFill/>
          </a:ln>
        </p:spPr>
        <p:txBody>
          <a:bodyPr spcFirstLastPara="1" wrap="square" lIns="91425" tIns="91425" rIns="91425" bIns="91425" anchor="t" anchorCtr="0">
            <a:spAutoFit/>
          </a:bodyPr>
          <a:lstStyle/>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An electromagnet is a temporary magnet — the magnetic field only exists when the electric current flows. </a:t>
            </a:r>
          </a:p>
          <a:p>
            <a:pPr marL="38100" marR="0" lvl="0" algn="l" rtl="0">
              <a:lnSpc>
                <a:spcPct val="100000"/>
              </a:lnSpc>
              <a:spcBef>
                <a:spcPts val="0"/>
              </a:spcBef>
              <a:spcAft>
                <a:spcPts val="0"/>
              </a:spcAft>
              <a:buClr>
                <a:srgbClr val="000000"/>
              </a:buClr>
              <a:buSzPts val="3000"/>
            </a:pPr>
            <a:endParaRPr lang="en-US" sz="2800" dirty="0">
              <a:effectLst/>
              <a:latin typeface="Times New Roman" panose="02020603050405020304" pitchFamily="18" charset="0"/>
              <a:ea typeface="Calibri" panose="020F0502020204030204" pitchFamily="34" charset="0"/>
            </a:endParaRP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You can determine the strength of the magnetic force by adjusting the current flowing through the electromagnet by increasing the number of coils around the core or increasing the power source.</a:t>
            </a:r>
          </a:p>
        </p:txBody>
      </p:sp>
      <p:sp>
        <p:nvSpPr>
          <p:cNvPr id="169" name="Google Shape;169;gc86b5c3c92_0_11"/>
          <p:cNvSpPr txBox="1"/>
          <p:nvPr/>
        </p:nvSpPr>
        <p:spPr>
          <a:xfrm>
            <a:off x="5679525" y="986800"/>
            <a:ext cx="46389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2" descr="The Strength of an Electromagnet | Science Project">
            <a:extLst>
              <a:ext uri="{FF2B5EF4-FFF2-40B4-BE49-F238E27FC236}">
                <a16:creationId xmlns:a16="http://schemas.microsoft.com/office/drawing/2014/main" id="{038B9AD0-644B-6516-9403-48D06AF1D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012" y="1609438"/>
            <a:ext cx="4315177" cy="2416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8087F9-2045-89FD-D7A7-79A63D6352BC}"/>
              </a:ext>
            </a:extLst>
          </p:cNvPr>
          <p:cNvPicPr>
            <a:picLocks noChangeAspect="1"/>
          </p:cNvPicPr>
          <p:nvPr/>
        </p:nvPicPr>
        <p:blipFill rotWithShape="1">
          <a:blip r:embed="rId5"/>
          <a:srcRect l="44025" b="7352"/>
          <a:stretch/>
        </p:blipFill>
        <p:spPr>
          <a:xfrm rot="16200000">
            <a:off x="8436233" y="4014684"/>
            <a:ext cx="2424734" cy="2892119"/>
          </a:xfrm>
          <a:prstGeom prst="rect">
            <a:avLst/>
          </a:prstGeom>
        </p:spPr>
      </p:pic>
    </p:spTree>
    <p:extLst>
      <p:ext uri="{BB962C8B-B14F-4D97-AF65-F5344CB8AC3E}">
        <p14:creationId xmlns:p14="http://schemas.microsoft.com/office/powerpoint/2010/main" val="289359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gc86b5c3c92_0_27"/>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Electromagnets at Work</a:t>
            </a:r>
            <a:endParaRPr sz="48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76" name="Google Shape;176;gc86b5c3c92_0_27"/>
          <p:cNvSpPr txBox="1"/>
          <p:nvPr/>
        </p:nvSpPr>
        <p:spPr>
          <a:xfrm>
            <a:off x="715063" y="1485406"/>
            <a:ext cx="7083036" cy="406262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000000"/>
              </a:buClr>
              <a:buSzPts val="3000"/>
            </a:pP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We can find electromagnets in: </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c</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ranes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d</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oorbells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metal detectors</a:t>
            </a:r>
            <a:endParaRPr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motors</a:t>
            </a:r>
            <a:endPar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MRI machines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phones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s</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peakers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t</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rains </a:t>
            </a:r>
            <a:endParaRPr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pic>
        <p:nvPicPr>
          <p:cNvPr id="177" name="Google Shape;177;gc86b5c3c92_0_27"/>
          <p:cNvPicPr preferRelativeResize="0">
            <a:picLocks noChangeAspect="1"/>
          </p:cNvPicPr>
          <p:nvPr/>
        </p:nvPicPr>
        <p:blipFill rotWithShape="1">
          <a:blip r:embed="rId4">
            <a:alphaModFix/>
          </a:blip>
          <a:srcRect/>
          <a:stretch/>
        </p:blipFill>
        <p:spPr>
          <a:xfrm>
            <a:off x="10097678" y="1557682"/>
            <a:ext cx="1705708" cy="2286000"/>
          </a:xfrm>
          <a:prstGeom prst="rect">
            <a:avLst/>
          </a:prstGeom>
          <a:noFill/>
          <a:ln>
            <a:noFill/>
          </a:ln>
        </p:spPr>
      </p:pic>
      <p:pic>
        <p:nvPicPr>
          <p:cNvPr id="2" name="Google Shape;189;gd251fa62d2_0_41" descr="14189_65_1">
            <a:extLst>
              <a:ext uri="{FF2B5EF4-FFF2-40B4-BE49-F238E27FC236}">
                <a16:creationId xmlns:a16="http://schemas.microsoft.com/office/drawing/2014/main" id="{1AB989C1-9E81-189B-B54A-F58D13FCDA5D}"/>
              </a:ext>
            </a:extLst>
          </p:cNvPr>
          <p:cNvPicPr preferRelativeResize="0">
            <a:picLocks noChangeAspect="1"/>
          </p:cNvPicPr>
          <p:nvPr/>
        </p:nvPicPr>
        <p:blipFill rotWithShape="1">
          <a:blip r:embed="rId5">
            <a:alphaModFix/>
          </a:blip>
          <a:srcRect/>
          <a:stretch/>
        </p:blipFill>
        <p:spPr>
          <a:xfrm>
            <a:off x="7827797" y="1557682"/>
            <a:ext cx="1989167" cy="2286000"/>
          </a:xfrm>
          <a:prstGeom prst="rect">
            <a:avLst/>
          </a:prstGeom>
          <a:noFill/>
          <a:ln>
            <a:noFill/>
          </a:ln>
        </p:spPr>
      </p:pic>
      <p:pic>
        <p:nvPicPr>
          <p:cNvPr id="3" name="Google Shape;196;gd251fa62d2_0_53" descr="http://static.howstuffworks.com/gif/metal-detector-gti1500.jpg">
            <a:extLst>
              <a:ext uri="{FF2B5EF4-FFF2-40B4-BE49-F238E27FC236}">
                <a16:creationId xmlns:a16="http://schemas.microsoft.com/office/drawing/2014/main" id="{E813966F-8D3B-C76D-2168-ACF3D5952A3B}"/>
              </a:ext>
            </a:extLst>
          </p:cNvPr>
          <p:cNvPicPr preferRelativeResize="0">
            <a:picLocks noChangeAspect="1"/>
          </p:cNvPicPr>
          <p:nvPr/>
        </p:nvPicPr>
        <p:blipFill rotWithShape="1">
          <a:blip r:embed="rId6">
            <a:alphaModFix/>
          </a:blip>
          <a:srcRect/>
          <a:stretch/>
        </p:blipFill>
        <p:spPr>
          <a:xfrm>
            <a:off x="7827797" y="3843682"/>
            <a:ext cx="3975589" cy="228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c86b5c3c92_0_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Balthazar"/>
                <a:cs typeface="Times New Roman" panose="02020603050405020304" pitchFamily="18" charset="0"/>
                <a:sym typeface="Century Gothic"/>
              </a:rPr>
              <a:t>STEM Career: MRI Technician</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69" name="Google Shape;169;gc86b5c3c92_0_11"/>
          <p:cNvSpPr txBox="1"/>
          <p:nvPr/>
        </p:nvSpPr>
        <p:spPr>
          <a:xfrm>
            <a:off x="5679525" y="986800"/>
            <a:ext cx="46389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Rectangle 1">
            <a:extLst>
              <a:ext uri="{FF2B5EF4-FFF2-40B4-BE49-F238E27FC236}">
                <a16:creationId xmlns:a16="http://schemas.microsoft.com/office/drawing/2014/main" id="{CB09EA90-9B8C-FECA-CDAD-F010788C1A80}"/>
              </a:ext>
            </a:extLst>
          </p:cNvPr>
          <p:cNvSpPr>
            <a:spLocks noChangeArrowheads="1"/>
          </p:cNvSpPr>
          <p:nvPr/>
        </p:nvSpPr>
        <p:spPr bwMode="auto">
          <a:xfrm>
            <a:off x="468533" y="1904194"/>
            <a:ext cx="78459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Electromagnets </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are used in magnetic resonance imaging (MRI) machines to create a magnetic field around a patient and look inside a patient’s body. Magnetic forces send radio waves throughout a patient’s body and create pictures of the tissues. MRI technicians are responsible for preparing and executing an MRI procedure. Not only do they explain the procedure to the patient, but they also help move the patient onto the MRI platform. Once the MRI procedure is complete, technicians develop the images and pass them on to physicians.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Magnetic Resonance Imaging (MRI) Program (Minnesota) - Health Sciences  Education - Mayo Clinic College of Medicine &amp; Science">
            <a:extLst>
              <a:ext uri="{FF2B5EF4-FFF2-40B4-BE49-F238E27FC236}">
                <a16:creationId xmlns:a16="http://schemas.microsoft.com/office/drawing/2014/main" id="{1E162247-2982-F034-7AB8-C4913C415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067" y="2234975"/>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4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17"/>
          <p:cNvSpPr txBox="1"/>
          <p:nvPr/>
        </p:nvSpPr>
        <p:spPr>
          <a:xfrm>
            <a:off x="1951464" y="111832"/>
            <a:ext cx="1012902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Extension</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258" name="Google Shape;258;p17"/>
          <p:cNvSpPr/>
          <p:nvPr/>
        </p:nvSpPr>
        <p:spPr>
          <a:xfrm>
            <a:off x="911175" y="3105855"/>
            <a:ext cx="46506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dirty="0">
                <a:solidFill>
                  <a:schemeClr val="hlink"/>
                </a:solidFill>
                <a:latin typeface="Times New Roman" panose="02020603050405020304" pitchFamily="18" charset="0"/>
                <a:ea typeface="Calibri"/>
                <a:cs typeface="Times New Roman" panose="02020603050405020304" pitchFamily="18" charset="0"/>
                <a:sym typeface="Calibri"/>
                <a:hlinkClick r:id="rId4"/>
              </a:rPr>
              <a:t>Java Lab Simulations  </a:t>
            </a:r>
            <a:endParaRPr sz="44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60" name="Google Shape;260;p17"/>
          <p:cNvPicPr preferRelativeResize="0"/>
          <p:nvPr/>
        </p:nvPicPr>
        <p:blipFill rotWithShape="1">
          <a:blip r:embed="rId5">
            <a:alphaModFix/>
          </a:blip>
          <a:srcRect/>
          <a:stretch/>
        </p:blipFill>
        <p:spPr>
          <a:xfrm>
            <a:off x="5175345" y="1396650"/>
            <a:ext cx="6751150" cy="4064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c86b5c3c92_0_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Balthazar"/>
                <a:cs typeface="Times New Roman" panose="02020603050405020304" pitchFamily="18" charset="0"/>
                <a:sym typeface="Century Gothic"/>
              </a:rPr>
              <a:t>Evaluation</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68" name="Google Shape;168;gc86b5c3c92_0_11"/>
          <p:cNvSpPr txBox="1"/>
          <p:nvPr/>
        </p:nvSpPr>
        <p:spPr>
          <a:xfrm>
            <a:off x="385810" y="1609438"/>
            <a:ext cx="11473109" cy="3200846"/>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000000"/>
              </a:buClr>
              <a:buSzPts val="3000"/>
            </a:pPr>
            <a:r>
              <a:rPr lang="en-US" sz="2800" dirty="0">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Using the C-E-R Model (Claim, Evidence, Reasoning), answer the following question using evidence from your investigation: </a:t>
            </a:r>
          </a:p>
          <a:p>
            <a:pPr marL="38100" marR="0" lvl="0" algn="l" rtl="0">
              <a:lnSpc>
                <a:spcPct val="100000"/>
              </a:lnSpc>
              <a:spcBef>
                <a:spcPts val="0"/>
              </a:spcBef>
              <a:spcAft>
                <a:spcPts val="0"/>
              </a:spcAft>
              <a:buClr>
                <a:srgbClr val="000000"/>
              </a:buClr>
              <a:buSzPts val="3000"/>
            </a:pPr>
            <a:endParaRPr lang="en-US" sz="2800" dirty="0">
              <a:latin typeface="Times New Roman" panose="02020603050405020304" pitchFamily="18" charset="0"/>
              <a:ea typeface="Calibri" panose="020F0502020204030204" pitchFamily="34" charset="0"/>
            </a:endParaRPr>
          </a:p>
          <a:p>
            <a:pPr marL="38100" marR="0" lvl="0" algn="l" rtl="0">
              <a:lnSpc>
                <a:spcPct val="100000"/>
              </a:lnSpc>
              <a:spcBef>
                <a:spcPts val="0"/>
              </a:spcBef>
              <a:spcAft>
                <a:spcPts val="0"/>
              </a:spcAft>
              <a:buClr>
                <a:srgbClr val="000000"/>
              </a:buClr>
              <a:buSzPts val="3000"/>
            </a:pPr>
            <a:r>
              <a:rPr lang="en-US" sz="2800" dirty="0">
                <a:effectLst/>
                <a:latin typeface="Times New Roman" panose="02020603050405020304" pitchFamily="18" charset="0"/>
                <a:ea typeface="Calibri" panose="020F0502020204030204" pitchFamily="34" charset="0"/>
              </a:rPr>
              <a:t>	</a:t>
            </a:r>
            <a:r>
              <a:rPr lang="en-US" sz="2800" i="1" dirty="0">
                <a:effectLst/>
                <a:latin typeface="Times New Roman" panose="02020603050405020304" pitchFamily="18" charset="0"/>
                <a:ea typeface="Calibri" panose="020F0502020204030204" pitchFamily="34" charset="0"/>
              </a:rPr>
              <a:t>Three students build electromagnets using three 1.5-volt batteries and 25 coils of wire wrapped tightly around a core.  Student A uses an air core, Student B uses a bolt core, and Student C uses a wood core.  Which electromagnet will be the strongest and why?</a:t>
            </a:r>
          </a:p>
        </p:txBody>
      </p:sp>
      <p:sp>
        <p:nvSpPr>
          <p:cNvPr id="169" name="Google Shape;169;gc86b5c3c92_0_11"/>
          <p:cNvSpPr txBox="1"/>
          <p:nvPr/>
        </p:nvSpPr>
        <p:spPr>
          <a:xfrm>
            <a:off x="5679525" y="986800"/>
            <a:ext cx="46389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166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gcdc27f5742_0_12"/>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Standard(s)</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90" name="Google Shape;90;gcdc27f5742_0_12"/>
          <p:cNvSpPr txBox="1"/>
          <p:nvPr/>
        </p:nvSpPr>
        <p:spPr>
          <a:xfrm>
            <a:off x="555753" y="1435271"/>
            <a:ext cx="115248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S8P5. Obtain, evaluate, and communicate information about gravity, electricity, and magnetism as major forces acting in nature.  </a:t>
            </a:r>
          </a:p>
          <a:p>
            <a:pPr lvl="7">
              <a:buSzPts val="2800"/>
            </a:pPr>
            <a:r>
              <a:rPr lang="en-US" sz="280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c. Plan and carry out investigations to identify the factors (e.g., distance between objects, magnetic force produced by an electromagnet with varying number of wire turns, varying number or size of dry cells, and varying size of iron core) that affect the strength of electric and magnetic forces.  (Clarification statement: Including, but not limited to, generators or motors.) </a:t>
            </a:r>
            <a:endParaRPr lang="en-US"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Watch This!</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pic>
        <p:nvPicPr>
          <p:cNvPr id="2" name="Online Media 1" title="Scrap Yard Crane Unloading Steel with Electromagnet">
            <a:hlinkClick r:id="" action="ppaction://media"/>
            <a:extLst>
              <a:ext uri="{FF2B5EF4-FFF2-40B4-BE49-F238E27FC236}">
                <a16:creationId xmlns:a16="http://schemas.microsoft.com/office/drawing/2014/main" id="{B775B851-E2F0-CA1C-11F9-825DE25FD78B}"/>
              </a:ext>
            </a:extLst>
          </p:cNvPr>
          <p:cNvPicPr>
            <a:picLocks noRot="1" noChangeAspect="1"/>
          </p:cNvPicPr>
          <p:nvPr>
            <a:videoFile r:link="rId1"/>
          </p:nvPr>
        </p:nvPicPr>
        <p:blipFill>
          <a:blip r:embed="rId5"/>
          <a:stretch>
            <a:fillRect/>
          </a:stretch>
        </p:blipFill>
        <p:spPr>
          <a:xfrm>
            <a:off x="2454584" y="1371600"/>
            <a:ext cx="7282832"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c86b5c3c92_0_5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Think!</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11" name="Google Shape;111;gc86b5c3c92_0_51"/>
          <p:cNvSpPr/>
          <p:nvPr/>
        </p:nvSpPr>
        <p:spPr>
          <a:xfrm>
            <a:off x="820422" y="2687300"/>
            <a:ext cx="5604600" cy="1483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What did you see happening? </a:t>
            </a: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endParaRPr lang="en-US" sz="2800" dirty="0">
              <a:effectLst/>
              <a:latin typeface="Times New Roman" panose="02020603050405020304" pitchFamily="18" charset="0"/>
              <a:ea typeface="Calibri" panose="020F0502020204030204" pitchFamily="34" charset="0"/>
            </a:endParaRPr>
          </a:p>
          <a:p>
            <a:pPr marL="285750" marR="0" lvl="0" indent="-285750" algn="l" rtl="0">
              <a:lnSpc>
                <a:spcPct val="100000"/>
              </a:lnSpc>
              <a:spcBef>
                <a:spcPts val="0"/>
              </a:spcBef>
              <a:spcAft>
                <a:spcPts val="0"/>
              </a:spcAft>
              <a:buClr>
                <a:srgbClr val="000000"/>
              </a:buClr>
              <a:buSzPts val="36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How do you think that works?</a:t>
            </a:r>
            <a:endParaRPr sz="2800" b="0" i="0" u="none" strike="noStrike" cap="none" dirty="0">
              <a:solidFill>
                <a:schemeClr val="dk1"/>
              </a:solidFill>
              <a:latin typeface="Calibri"/>
              <a:ea typeface="Calibri"/>
              <a:cs typeface="Calibri"/>
              <a:sym typeface="Calibri"/>
            </a:endParaRPr>
          </a:p>
        </p:txBody>
      </p:sp>
      <p:pic>
        <p:nvPicPr>
          <p:cNvPr id="113" name="Google Shape;113;gc86b5c3c92_0_51"/>
          <p:cNvPicPr preferRelativeResize="0">
            <a:picLocks noChangeAspect="1"/>
          </p:cNvPicPr>
          <p:nvPr/>
        </p:nvPicPr>
        <p:blipFill>
          <a:blip r:embed="rId4">
            <a:extLst>
              <a:ext uri="{837473B0-CC2E-450A-ABE3-18F120FF3D39}">
                <a1611:picAttrSrcUrl xmlns:a1611="http://schemas.microsoft.com/office/drawing/2016/11/main" r:id="rId5"/>
              </a:ext>
            </a:extLst>
          </a:blip>
          <a:srcRect/>
          <a:stretch/>
        </p:blipFill>
        <p:spPr>
          <a:xfrm>
            <a:off x="6425022" y="1828800"/>
            <a:ext cx="4792870" cy="3200400"/>
          </a:xfrm>
          <a:prstGeom prst="rect">
            <a:avLst/>
          </a:prstGeom>
          <a:noFill/>
          <a:ln>
            <a:noFill/>
          </a:ln>
        </p:spPr>
      </p:pic>
    </p:spTree>
    <p:extLst>
      <p:ext uri="{BB962C8B-B14F-4D97-AF65-F5344CB8AC3E}">
        <p14:creationId xmlns:p14="http://schemas.microsoft.com/office/powerpoint/2010/main" val="103891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a:blip r:embed="rId4">
            <a:alphaModFix/>
          </a:blip>
          <a:stretch>
            <a:fillRect/>
          </a:stretch>
        </a:blipFill>
        <a:effectLst/>
      </p:bgPr>
    </p:bg>
    <p:spTree>
      <p:nvGrpSpPr>
        <p:cNvPr id="1" name="Shape 94"/>
        <p:cNvGrpSpPr/>
        <p:nvPr/>
      </p:nvGrpSpPr>
      <p:grpSpPr>
        <a:xfrm>
          <a:off x="0" y="0"/>
          <a:ext cx="0" cy="0"/>
          <a:chOff x="0" y="0"/>
          <a:chExt cx="0" cy="0"/>
        </a:xfrm>
      </p:grpSpPr>
      <p:sp>
        <p:nvSpPr>
          <p:cNvPr id="95" name="Google Shape;95;p4"/>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Let’s r</a:t>
            </a: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eview!</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pic>
        <p:nvPicPr>
          <p:cNvPr id="2" name="Online Media 1" title="Magnets | Magnetism | Physics | FuseSchool">
            <a:hlinkClick r:id="" action="ppaction://media"/>
            <a:extLst>
              <a:ext uri="{FF2B5EF4-FFF2-40B4-BE49-F238E27FC236}">
                <a16:creationId xmlns:a16="http://schemas.microsoft.com/office/drawing/2014/main" id="{80E48358-9733-0405-A1BF-0488636ECC03}"/>
              </a:ext>
            </a:extLst>
          </p:cNvPr>
          <p:cNvPicPr>
            <a:picLocks noRot="1" noChangeAspect="1"/>
          </p:cNvPicPr>
          <p:nvPr>
            <a:videoFile r:link="rId1"/>
          </p:nvPr>
        </p:nvPicPr>
        <p:blipFill>
          <a:blip r:embed="rId5"/>
          <a:stretch>
            <a:fillRect/>
          </a:stretch>
        </p:blipFill>
        <p:spPr>
          <a:xfrm>
            <a:off x="2454584" y="1371600"/>
            <a:ext cx="7282832" cy="4114800"/>
          </a:xfrm>
          <a:prstGeom prst="rect">
            <a:avLst/>
          </a:prstGeom>
        </p:spPr>
      </p:pic>
    </p:spTree>
    <p:extLst>
      <p:ext uri="{BB962C8B-B14F-4D97-AF65-F5344CB8AC3E}">
        <p14:creationId xmlns:p14="http://schemas.microsoft.com/office/powerpoint/2010/main" val="28761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c86b5c3c92_0_44"/>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What is an electromagnet?</a:t>
            </a:r>
            <a:endParaRPr sz="3200" b="1" i="0" u="none" strike="noStrike" cap="none" dirty="0">
              <a:solidFill>
                <a:schemeClr val="lt1"/>
              </a:solidFill>
              <a:latin typeface="Balthazar"/>
              <a:ea typeface="Balthazar"/>
              <a:cs typeface="Balthazar"/>
              <a:sym typeface="Balthazar"/>
            </a:endParaRPr>
          </a:p>
        </p:txBody>
      </p:sp>
      <p:pic>
        <p:nvPicPr>
          <p:cNvPr id="153" name="Google Shape;153;gc86b5c3c92_0_44"/>
          <p:cNvPicPr preferRelativeResize="0">
            <a:picLocks noChangeAspect="1"/>
          </p:cNvPicPr>
          <p:nvPr/>
        </p:nvPicPr>
        <p:blipFill rotWithShape="1">
          <a:blip r:embed="rId4">
            <a:alphaModFix/>
          </a:blip>
          <a:srcRect/>
          <a:stretch/>
        </p:blipFill>
        <p:spPr>
          <a:xfrm>
            <a:off x="7015914" y="2286000"/>
            <a:ext cx="3580313" cy="2286000"/>
          </a:xfrm>
          <a:prstGeom prst="rect">
            <a:avLst/>
          </a:prstGeom>
          <a:noFill/>
          <a:ln>
            <a:noFill/>
          </a:ln>
        </p:spPr>
      </p:pic>
      <p:sp>
        <p:nvSpPr>
          <p:cNvPr id="154" name="Google Shape;154;gc86b5c3c92_0_44"/>
          <p:cNvSpPr txBox="1"/>
          <p:nvPr/>
        </p:nvSpPr>
        <p:spPr>
          <a:xfrm>
            <a:off x="911379" y="2182520"/>
            <a:ext cx="5012766" cy="2769959"/>
          </a:xfrm>
          <a:prstGeom prst="rect">
            <a:avLst/>
          </a:prstGeom>
          <a:noFill/>
          <a:ln>
            <a:noFill/>
          </a:ln>
        </p:spPr>
        <p:txBody>
          <a:bodyPr spcFirstLastPara="1" wrap="square" lIns="91425" tIns="91425" rIns="91425" bIns="91425" anchor="t" anchorCtr="0">
            <a:spAutoFit/>
          </a:bodyPr>
          <a:lstStyle/>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A temporary magnet that has coils of current carrying wire around a</a:t>
            </a:r>
            <a:r>
              <a:rPr lang="en-US" sz="2800" dirty="0">
                <a:latin typeface="Times New Roman" panose="02020603050405020304" pitchFamily="18" charset="0"/>
                <a:ea typeface="Calibri"/>
                <a:cs typeface="Times New Roman" panose="02020603050405020304" pitchFamily="18" charset="0"/>
                <a:sym typeface="Calibri"/>
              </a:rPr>
              <a:t> metal</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core.</a:t>
            </a:r>
            <a:endParaRPr lang="en-US" sz="2800" dirty="0">
              <a:latin typeface="Times New Roman" panose="02020603050405020304" pitchFamily="18" charset="0"/>
              <a:ea typeface="Calibri"/>
              <a:cs typeface="Times New Roman" panose="02020603050405020304" pitchFamily="18" charset="0"/>
              <a:sym typeface="Calibri"/>
            </a:endParaRP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endPar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latin typeface="Times New Roman" panose="02020603050405020304" pitchFamily="18" charset="0"/>
                <a:ea typeface="Calibri"/>
                <a:cs typeface="Times New Roman" panose="02020603050405020304" pitchFamily="18" charset="0"/>
                <a:sym typeface="Calibri"/>
              </a:rPr>
              <a:t>A</a:t>
            </a:r>
            <a:r>
              <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magnet that runs on electricity</a:t>
            </a:r>
            <a:endParaRPr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c86b5c3c92_0_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dirty="0">
                <a:solidFill>
                  <a:schemeClr val="lt1"/>
                </a:solidFill>
                <a:latin typeface="Times New Roman" panose="02020603050405020304" pitchFamily="18" charset="0"/>
                <a:ea typeface="Century Gothic"/>
                <a:cs typeface="Times New Roman" panose="02020603050405020304" pitchFamily="18" charset="0"/>
                <a:sym typeface="Century Gothic"/>
              </a:rPr>
              <a:t>Hypothesize:</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68" name="Google Shape;168;gc86b5c3c92_0_11"/>
          <p:cNvSpPr txBox="1"/>
          <p:nvPr/>
        </p:nvSpPr>
        <p:spPr>
          <a:xfrm>
            <a:off x="471114" y="1808580"/>
            <a:ext cx="6544800" cy="406262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000000"/>
              </a:buClr>
              <a:buSzPts val="3000"/>
            </a:pPr>
            <a:r>
              <a:rPr lang="en-US" sz="2800" dirty="0">
                <a:effectLst/>
                <a:latin typeface="Times New Roman" panose="02020603050405020304" pitchFamily="18" charset="0"/>
                <a:ea typeface="Calibri" panose="020F0502020204030204" pitchFamily="34" charset="0"/>
              </a:rPr>
              <a:t>How will changing these components </a:t>
            </a:r>
            <a:r>
              <a:rPr lang="en-US" sz="2800" dirty="0">
                <a:latin typeface="Times New Roman" panose="02020603050405020304" pitchFamily="18" charset="0"/>
                <a:ea typeface="Calibri" panose="020F0502020204030204" pitchFamily="34" charset="0"/>
              </a:rPr>
              <a:t>affect the strength of your </a:t>
            </a:r>
            <a:r>
              <a:rPr lang="en-US" sz="2800" dirty="0">
                <a:effectLst/>
                <a:latin typeface="Times New Roman" panose="02020603050405020304" pitchFamily="18" charset="0"/>
                <a:ea typeface="Calibri" panose="020F0502020204030204" pitchFamily="34" charset="0"/>
              </a:rPr>
              <a:t>electromagnetic:</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core material</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number of coils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number of batteries</a:t>
            </a:r>
          </a:p>
          <a:p>
            <a:pPr marL="495300" marR="0" lvl="0" indent="-457200" algn="l" rtl="0">
              <a:lnSpc>
                <a:spcPct val="100000"/>
              </a:lnSpc>
              <a:spcBef>
                <a:spcPts val="0"/>
              </a:spcBef>
              <a:spcAft>
                <a:spcPts val="0"/>
              </a:spcAft>
              <a:buClr>
                <a:srgbClr val="000000"/>
              </a:buClr>
              <a:buSzPts val="3000"/>
              <a:buFont typeface="Arial" panose="020B0604020202020204" pitchFamily="34" charset="0"/>
              <a:buChar char="•"/>
            </a:pPr>
            <a:endParaRPr lang="en-US" sz="28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38100" marR="0" lvl="0" algn="l" rtl="0">
              <a:lnSpc>
                <a:spcPct val="100000"/>
              </a:lnSpc>
              <a:spcBef>
                <a:spcPts val="0"/>
              </a:spcBef>
              <a:spcAft>
                <a:spcPts val="0"/>
              </a:spcAft>
              <a:buClr>
                <a:srgbClr val="000000"/>
              </a:buClr>
              <a:buSzPts val="3000"/>
            </a:pPr>
            <a:r>
              <a:rPr lang="en-US" sz="2800" dirty="0">
                <a:latin typeface="Times New Roman" panose="02020603050405020304" pitchFamily="18" charset="0"/>
                <a:ea typeface="Calibri"/>
                <a:cs typeface="Times New Roman" panose="02020603050405020304" pitchFamily="18" charset="0"/>
                <a:sym typeface="Calibri"/>
              </a:rPr>
              <a:t>On your Electromagnet Data Sheet, predict how these changes will affect the strength of the electromagnet.</a:t>
            </a:r>
            <a:endParaRPr sz="4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169" name="Google Shape;169;gc86b5c3c92_0_11"/>
          <p:cNvSpPr txBox="1"/>
          <p:nvPr/>
        </p:nvSpPr>
        <p:spPr>
          <a:xfrm>
            <a:off x="5679525" y="986800"/>
            <a:ext cx="46389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c86b5c3c92_0_11"/>
          <p:cNvPicPr preferRelativeResize="0"/>
          <p:nvPr/>
        </p:nvPicPr>
        <p:blipFill>
          <a:blip r:embed="rId4">
            <a:extLst>
              <a:ext uri="{837473B0-CC2E-450A-ABE3-18F120FF3D39}">
                <a1611:picAttrSrcUrl xmlns:a1611="http://schemas.microsoft.com/office/drawing/2016/11/main" r:id="rId5"/>
              </a:ext>
            </a:extLst>
          </a:blip>
          <a:srcRect/>
          <a:stretch/>
        </p:blipFill>
        <p:spPr>
          <a:xfrm>
            <a:off x="7015914" y="2354156"/>
            <a:ext cx="4790275" cy="29714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gcdc27f5742_0_7"/>
          <p:cNvSpPr txBox="1"/>
          <p:nvPr/>
        </p:nvSpPr>
        <p:spPr>
          <a:xfrm>
            <a:off x="1523100" y="178950"/>
            <a:ext cx="1066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Century Gothic"/>
                <a:cs typeface="Times New Roman" panose="02020603050405020304" pitchFamily="18" charset="0"/>
                <a:sym typeface="Century Gothic"/>
              </a:rPr>
              <a:t>Investigate</a:t>
            </a:r>
            <a:endParaRPr sz="48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230" name="Google Shape;230;gcdc27f5742_0_7"/>
          <p:cNvSpPr txBox="1"/>
          <p:nvPr/>
        </p:nvSpPr>
        <p:spPr>
          <a:xfrm>
            <a:off x="375775" y="1753650"/>
            <a:ext cx="11304900" cy="3877954"/>
          </a:xfrm>
          <a:prstGeom prst="rect">
            <a:avLst/>
          </a:prstGeom>
          <a:noFill/>
          <a:ln>
            <a:noFill/>
          </a:ln>
        </p:spPr>
        <p:txBody>
          <a:bodyPr spcFirstLastPara="1" wrap="square" lIns="91425" tIns="91425" rIns="91425" bIns="91425" anchor="t" anchorCtr="0">
            <a:spAutoFit/>
          </a:bodyPr>
          <a:lstStyle/>
          <a:p>
            <a:pPr marL="508000" marR="0" lvl="0" indent="-457200" algn="l" rtl="0">
              <a:lnSpc>
                <a:spcPct val="100000"/>
              </a:lnSpc>
              <a:spcBef>
                <a:spcPts val="0"/>
              </a:spcBef>
              <a:spcAft>
                <a:spcPts val="0"/>
              </a:spcAft>
              <a:buClr>
                <a:srgbClr val="000000"/>
              </a:buClr>
              <a:buSzPct val="100000"/>
              <a:buFont typeface="+mj-lt"/>
              <a:buAutoNum type="arabicPeriod"/>
            </a:pPr>
            <a:r>
              <a:rPr lang="en-US" sz="2400" dirty="0">
                <a:latin typeface="Times New Roman" panose="02020603050405020304" pitchFamily="18" charset="0"/>
                <a:ea typeface="Calibri"/>
                <a:cs typeface="Times New Roman" panose="02020603050405020304" pitchFamily="18" charset="0"/>
                <a:sym typeface="Calibri"/>
              </a:rPr>
              <a:t>I</a:t>
            </a:r>
            <a:r>
              <a:rPr lang="en-US" sz="2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n your groups of 3-4, collect the materials for the investigation.</a:t>
            </a:r>
          </a:p>
          <a:p>
            <a:pPr marL="508000" marR="0" lvl="0" indent="-457200" algn="l" rtl="0">
              <a:lnSpc>
                <a:spcPct val="100000"/>
              </a:lnSpc>
              <a:spcBef>
                <a:spcPts val="0"/>
              </a:spcBef>
              <a:spcAft>
                <a:spcPts val="0"/>
              </a:spcAft>
              <a:buClr>
                <a:srgbClr val="000000"/>
              </a:buClr>
              <a:buSzPct val="100000"/>
              <a:buFont typeface="+mj-lt"/>
              <a:buAutoNum type="arabicPeriod"/>
            </a:pPr>
            <a:r>
              <a:rPr lang="en-US" sz="2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For the first trial, construct an electromagnet with one 1.5-volt battery and 5 coils of wire wrapped tightly around a bolt core.  Record the strength of the electromagnet by writing down the number of large paper clips picked up on the Electromagnet Data Sheet.</a:t>
            </a:r>
          </a:p>
          <a:p>
            <a:pPr marL="508000" marR="0" lvl="0" indent="-457200" algn="l" rtl="0">
              <a:lnSpc>
                <a:spcPct val="100000"/>
              </a:lnSpc>
              <a:spcBef>
                <a:spcPts val="0"/>
              </a:spcBef>
              <a:spcAft>
                <a:spcPts val="0"/>
              </a:spcAft>
              <a:buClr>
                <a:srgbClr val="000000"/>
              </a:buClr>
              <a:buSzPct val="100000"/>
              <a:buFont typeface="+mj-lt"/>
              <a:buAutoNum type="arabicPeriod"/>
            </a:pPr>
            <a:r>
              <a:rPr lang="en-US" sz="2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Repeat the investigation with the air core (straw) and wood core (dowel).  Record the results.</a:t>
            </a:r>
          </a:p>
          <a:p>
            <a:pPr marL="508000" marR="0" lvl="0" indent="-457200" algn="l" rtl="0">
              <a:lnSpc>
                <a:spcPct val="100000"/>
              </a:lnSpc>
              <a:spcBef>
                <a:spcPts val="0"/>
              </a:spcBef>
              <a:spcAft>
                <a:spcPts val="0"/>
              </a:spcAft>
              <a:buClr>
                <a:srgbClr val="000000"/>
              </a:buClr>
              <a:buSzPct val="100000"/>
              <a:buFont typeface="+mj-lt"/>
              <a:buAutoNum type="arabicPeriod"/>
            </a:pPr>
            <a:r>
              <a:rPr lang="en-US" sz="2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For the second and third trials, increase the number of coils by 10 each time.  Record the results.</a:t>
            </a:r>
          </a:p>
          <a:p>
            <a:pPr marL="508000" marR="0" lvl="0" indent="-457200" algn="l" rtl="0">
              <a:lnSpc>
                <a:spcPct val="100000"/>
              </a:lnSpc>
              <a:spcBef>
                <a:spcPts val="0"/>
              </a:spcBef>
              <a:spcAft>
                <a:spcPts val="0"/>
              </a:spcAft>
              <a:buClr>
                <a:srgbClr val="000000"/>
              </a:buClr>
              <a:buSzPct val="100000"/>
              <a:buFont typeface="+mj-lt"/>
              <a:buAutoNum type="arabicPeriod"/>
            </a:pPr>
            <a:r>
              <a:rPr lang="en-US" sz="2400" dirty="0">
                <a:latin typeface="Times New Roman" panose="02020603050405020304" pitchFamily="18" charset="0"/>
                <a:ea typeface="Calibri"/>
                <a:cs typeface="Times New Roman" panose="02020603050405020304" pitchFamily="18" charset="0"/>
                <a:sym typeface="Calibri"/>
              </a:rPr>
              <a:t>R</a:t>
            </a:r>
            <a:r>
              <a:rPr lang="en-US" sz="2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epeat the investigation with an additional battery and record the results.</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c86b5c3c92_0_11"/>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Times New Roman" panose="02020603050405020304" pitchFamily="18" charset="0"/>
                <a:ea typeface="Balthazar"/>
                <a:cs typeface="Times New Roman" panose="02020603050405020304" pitchFamily="18" charset="0"/>
                <a:sym typeface="Century Gothic"/>
              </a:rPr>
              <a:t>Discuss</a:t>
            </a:r>
            <a:endParaRPr sz="3200" b="1" i="0" u="none" strike="noStrike" cap="none" dirty="0">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68" name="Google Shape;168;gc86b5c3c92_0_11"/>
          <p:cNvSpPr txBox="1"/>
          <p:nvPr/>
        </p:nvSpPr>
        <p:spPr>
          <a:xfrm>
            <a:off x="471114" y="2905795"/>
            <a:ext cx="6544800" cy="1046410"/>
          </a:xfrm>
          <a:prstGeom prst="rect">
            <a:avLst/>
          </a:prstGeom>
          <a:noFill/>
          <a:ln>
            <a:noFill/>
          </a:ln>
        </p:spPr>
        <p:txBody>
          <a:bodyPr spcFirstLastPara="1" wrap="square" lIns="91425" tIns="91425" rIns="91425" bIns="91425" anchor="t" anchorCtr="0">
            <a:spAutoFit/>
          </a:bodyPr>
          <a:lstStyle/>
          <a:p>
            <a:pPr marL="38100" marR="0" lvl="0" algn="l" rtl="0">
              <a:lnSpc>
                <a:spcPct val="100000"/>
              </a:lnSpc>
              <a:spcBef>
                <a:spcPts val="0"/>
              </a:spcBef>
              <a:spcAft>
                <a:spcPts val="0"/>
              </a:spcAft>
              <a:buClr>
                <a:srgbClr val="000000"/>
              </a:buClr>
              <a:buSzPts val="3000"/>
            </a:pPr>
            <a:r>
              <a:rPr lang="en-US" sz="2800" dirty="0">
                <a:effectLst/>
                <a:latin typeface="Times New Roman" panose="02020603050405020304" pitchFamily="18" charset="0"/>
                <a:ea typeface="Calibri" panose="020F0502020204030204" pitchFamily="34" charset="0"/>
              </a:rPr>
              <a:t>Was your hypothesis supported by your observations during your investigation? </a:t>
            </a:r>
            <a:endParaRPr lang="en-US" sz="4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169" name="Google Shape;169;gc86b5c3c92_0_11"/>
          <p:cNvSpPr txBox="1"/>
          <p:nvPr/>
        </p:nvSpPr>
        <p:spPr>
          <a:xfrm>
            <a:off x="5679525" y="986800"/>
            <a:ext cx="46389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c86b5c3c92_0_11"/>
          <p:cNvPicPr preferRelativeResize="0"/>
          <p:nvPr/>
        </p:nvPicPr>
        <p:blipFill>
          <a:blip r:embed="rId4">
            <a:extLst>
              <a:ext uri="{837473B0-CC2E-450A-ABE3-18F120FF3D39}">
                <a1611:picAttrSrcUrl xmlns:a1611="http://schemas.microsoft.com/office/drawing/2016/11/main" r:id="rId5"/>
              </a:ext>
            </a:extLst>
          </a:blip>
          <a:srcRect/>
          <a:stretch/>
        </p:blipFill>
        <p:spPr>
          <a:xfrm>
            <a:off x="7015914" y="2354156"/>
            <a:ext cx="4790275" cy="2971467"/>
          </a:xfrm>
          <a:prstGeom prst="rect">
            <a:avLst/>
          </a:prstGeom>
          <a:noFill/>
          <a:ln>
            <a:noFill/>
          </a:ln>
        </p:spPr>
      </p:pic>
    </p:spTree>
    <p:extLst>
      <p:ext uri="{BB962C8B-B14F-4D97-AF65-F5344CB8AC3E}">
        <p14:creationId xmlns:p14="http://schemas.microsoft.com/office/powerpoint/2010/main" val="164773921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6" ma:contentTypeDescription="Create a new document." ma:contentTypeScope="" ma:versionID="743204d2002c3d5944d3d8901cad31b0">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0f75dbdcf7ab98a34f7cdf4387b2c4e0"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1BFFB-ACC3-4B57-8804-CB408FA6D64D}">
  <ds:schemaRefs>
    <ds:schemaRef ds:uri="http://schemas.microsoft.com/sharepoint/v3/contenttype/forms"/>
  </ds:schemaRefs>
</ds:datastoreItem>
</file>

<file path=customXml/itemProps2.xml><?xml version="1.0" encoding="utf-8"?>
<ds:datastoreItem xmlns:ds="http://schemas.openxmlformats.org/officeDocument/2006/customXml" ds:itemID="{76043200-DB46-4A3B-9F34-3954FAAD0C09}">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c5d6197f-698c-480d-875f-4c1a1294c1c3"/>
    <ds:schemaRef ds:uri="http://schemas.microsoft.com/office/infopath/2007/PartnerControls"/>
    <ds:schemaRef ds:uri="http://schemas.openxmlformats.org/package/2006/metadata/core-properties"/>
    <ds:schemaRef ds:uri="eb7cedaf-9b85-4ad2-bbb9-eee61ca2503b"/>
    <ds:schemaRef ds:uri="http://purl.org/dc/dcmitype/"/>
  </ds:schemaRefs>
</ds:datastoreItem>
</file>

<file path=customXml/itemProps3.xml><?xml version="1.0" encoding="utf-8"?>
<ds:datastoreItem xmlns:ds="http://schemas.openxmlformats.org/officeDocument/2006/customXml" ds:itemID="{B125127A-37F5-4E6A-8ED5-E8F665EC4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200</TotalTime>
  <Words>566</Words>
  <Application>Microsoft Office PowerPoint</Application>
  <PresentationFormat>Widescreen</PresentationFormat>
  <Paragraphs>51</Paragraphs>
  <Slides>14</Slides>
  <Notes>14</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Balthazar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6</cp:revision>
  <dcterms:created xsi:type="dcterms:W3CDTF">2020-01-30T16:15:34Z</dcterms:created>
  <dcterms:modified xsi:type="dcterms:W3CDTF">2023-11-06T22:12:43Z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