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63" r:id="rId6"/>
    <p:sldId id="290" r:id="rId7"/>
    <p:sldId id="294" r:id="rId8"/>
    <p:sldId id="293" r:id="rId9"/>
    <p:sldId id="265" r:id="rId10"/>
    <p:sldId id="269" r:id="rId11"/>
    <p:sldId id="299" r:id="rId12"/>
    <p:sldId id="271" r:id="rId13"/>
    <p:sldId id="300" r:id="rId14"/>
    <p:sldId id="301" r:id="rId15"/>
    <p:sldId id="312" r:id="rId16"/>
    <p:sldId id="313" r:id="rId17"/>
    <p:sldId id="314" r:id="rId18"/>
    <p:sldId id="304" r:id="rId19"/>
    <p:sldId id="310" r:id="rId20"/>
    <p:sldId id="311" r:id="rId21"/>
    <p:sldId id="316" r:id="rId22"/>
    <p:sldId id="302" r:id="rId23"/>
    <p:sldId id="303" r:id="rId24"/>
    <p:sldId id="315" r:id="rId25"/>
    <p:sldId id="29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DB6BB1-C2B7-4172-9B00-B14EA6660743}" v="44" dt="2023-10-25T15:23:26.8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38" autoAdjust="0"/>
    <p:restoredTop sz="94660"/>
  </p:normalViewPr>
  <p:slideViewPr>
    <p:cSldViewPr snapToGrid="0">
      <p:cViewPr varScale="1">
        <p:scale>
          <a:sx n="86" d="100"/>
          <a:sy n="86" d="100"/>
        </p:scale>
        <p:origin x="13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a Henkel" userId="966ade77-59de-4fb0-a61c-9a59b00f07f6" providerId="ADAL" clId="{FBDB6BB1-C2B7-4172-9B00-B14EA6660743}"/>
    <pc:docChg chg="undo redo custSel addSld delSld modSld sldOrd">
      <pc:chgData name="Jenna Henkel" userId="966ade77-59de-4fb0-a61c-9a59b00f07f6" providerId="ADAL" clId="{FBDB6BB1-C2B7-4172-9B00-B14EA6660743}" dt="2023-10-25T15:24:58.748" v="1831" actId="1076"/>
      <pc:docMkLst>
        <pc:docMk/>
      </pc:docMkLst>
      <pc:sldChg chg="modSp mod">
        <pc:chgData name="Jenna Henkel" userId="966ade77-59de-4fb0-a61c-9a59b00f07f6" providerId="ADAL" clId="{FBDB6BB1-C2B7-4172-9B00-B14EA6660743}" dt="2023-10-25T14:39:09.114" v="22" actId="20577"/>
        <pc:sldMkLst>
          <pc:docMk/>
          <pc:sldMk cId="760606181" sldId="256"/>
        </pc:sldMkLst>
        <pc:spChg chg="mod">
          <ac:chgData name="Jenna Henkel" userId="966ade77-59de-4fb0-a61c-9a59b00f07f6" providerId="ADAL" clId="{FBDB6BB1-C2B7-4172-9B00-B14EA6660743}" dt="2023-10-25T14:39:09.114" v="22" actId="20577"/>
          <ac:spMkLst>
            <pc:docMk/>
            <pc:sldMk cId="760606181" sldId="256"/>
            <ac:spMk id="6" creationId="{F8099990-1DD3-4E89-9D70-05BD9123C634}"/>
          </ac:spMkLst>
        </pc:spChg>
      </pc:sldChg>
      <pc:sldChg chg="modSp mod">
        <pc:chgData name="Jenna Henkel" userId="966ade77-59de-4fb0-a61c-9a59b00f07f6" providerId="ADAL" clId="{FBDB6BB1-C2B7-4172-9B00-B14EA6660743}" dt="2023-10-25T14:39:49.414" v="34" actId="404"/>
        <pc:sldMkLst>
          <pc:docMk/>
          <pc:sldMk cId="2841948297" sldId="263"/>
        </pc:sldMkLst>
        <pc:spChg chg="mod">
          <ac:chgData name="Jenna Henkel" userId="966ade77-59de-4fb0-a61c-9a59b00f07f6" providerId="ADAL" clId="{FBDB6BB1-C2B7-4172-9B00-B14EA6660743}" dt="2023-10-25T14:39:49.414" v="34" actId="404"/>
          <ac:spMkLst>
            <pc:docMk/>
            <pc:sldMk cId="2841948297" sldId="263"/>
            <ac:spMk id="3" creationId="{1C751F9F-293A-1C40-9ED1-3EED946EFBEB}"/>
          </ac:spMkLst>
        </pc:spChg>
      </pc:sldChg>
      <pc:sldChg chg="addSp delSp modSp mod">
        <pc:chgData name="Jenna Henkel" userId="966ade77-59de-4fb0-a61c-9a59b00f07f6" providerId="ADAL" clId="{FBDB6BB1-C2B7-4172-9B00-B14EA6660743}" dt="2023-10-25T14:49:47.964" v="538" actId="1076"/>
        <pc:sldMkLst>
          <pc:docMk/>
          <pc:sldMk cId="3646324736" sldId="265"/>
        </pc:sldMkLst>
        <pc:spChg chg="mod">
          <ac:chgData name="Jenna Henkel" userId="966ade77-59de-4fb0-a61c-9a59b00f07f6" providerId="ADAL" clId="{FBDB6BB1-C2B7-4172-9B00-B14EA6660743}" dt="2023-10-25T14:45:28.695" v="235" actId="20577"/>
          <ac:spMkLst>
            <pc:docMk/>
            <pc:sldMk cId="3646324736" sldId="265"/>
            <ac:spMk id="2" creationId="{D9E8F356-35FD-48FA-077C-92F15172799C}"/>
          </ac:spMkLst>
        </pc:spChg>
        <pc:spChg chg="mod">
          <ac:chgData name="Jenna Henkel" userId="966ade77-59de-4fb0-a61c-9a59b00f07f6" providerId="ADAL" clId="{FBDB6BB1-C2B7-4172-9B00-B14EA6660743}" dt="2023-10-25T14:47:34.865" v="535" actId="20577"/>
          <ac:spMkLst>
            <pc:docMk/>
            <pc:sldMk cId="3646324736" sldId="265"/>
            <ac:spMk id="3" creationId="{1C751F9F-293A-1C40-9ED1-3EED946EFBEB}"/>
          </ac:spMkLst>
        </pc:spChg>
        <pc:picChg chg="add mod">
          <ac:chgData name="Jenna Henkel" userId="966ade77-59de-4fb0-a61c-9a59b00f07f6" providerId="ADAL" clId="{FBDB6BB1-C2B7-4172-9B00-B14EA6660743}" dt="2023-10-25T14:49:47.964" v="538" actId="1076"/>
          <ac:picMkLst>
            <pc:docMk/>
            <pc:sldMk cId="3646324736" sldId="265"/>
            <ac:picMk id="5" creationId="{208D162A-9864-878B-13D1-21D81D79AF5F}"/>
          </ac:picMkLst>
        </pc:picChg>
        <pc:picChg chg="del">
          <ac:chgData name="Jenna Henkel" userId="966ade77-59de-4fb0-a61c-9a59b00f07f6" providerId="ADAL" clId="{FBDB6BB1-C2B7-4172-9B00-B14EA6660743}" dt="2023-10-25T14:45:35.597" v="236" actId="478"/>
          <ac:picMkLst>
            <pc:docMk/>
            <pc:sldMk cId="3646324736" sldId="265"/>
            <ac:picMk id="8" creationId="{7497503C-010C-3035-89BA-1181A6A6299F}"/>
          </ac:picMkLst>
        </pc:picChg>
      </pc:sldChg>
      <pc:sldChg chg="addSp delSp modSp mod">
        <pc:chgData name="Jenna Henkel" userId="966ade77-59de-4fb0-a61c-9a59b00f07f6" providerId="ADAL" clId="{FBDB6BB1-C2B7-4172-9B00-B14EA6660743}" dt="2023-10-25T14:52:15.585" v="661" actId="1076"/>
        <pc:sldMkLst>
          <pc:docMk/>
          <pc:sldMk cId="1242755930" sldId="269"/>
        </pc:sldMkLst>
        <pc:spChg chg="mod">
          <ac:chgData name="Jenna Henkel" userId="966ade77-59de-4fb0-a61c-9a59b00f07f6" providerId="ADAL" clId="{FBDB6BB1-C2B7-4172-9B00-B14EA6660743}" dt="2023-10-25T14:50:12.959" v="547" actId="20577"/>
          <ac:spMkLst>
            <pc:docMk/>
            <pc:sldMk cId="1242755930" sldId="269"/>
            <ac:spMk id="2" creationId="{2647ECB6-CF6F-139F-A6BE-FC1DBC7995C3}"/>
          </ac:spMkLst>
        </pc:spChg>
        <pc:spChg chg="mod">
          <ac:chgData name="Jenna Henkel" userId="966ade77-59de-4fb0-a61c-9a59b00f07f6" providerId="ADAL" clId="{FBDB6BB1-C2B7-4172-9B00-B14EA6660743}" dt="2023-10-25T14:52:15.585" v="661" actId="1076"/>
          <ac:spMkLst>
            <pc:docMk/>
            <pc:sldMk cId="1242755930" sldId="269"/>
            <ac:spMk id="3" creationId="{1C751F9F-293A-1C40-9ED1-3EED946EFBEB}"/>
          </ac:spMkLst>
        </pc:spChg>
        <pc:spChg chg="add del mod">
          <ac:chgData name="Jenna Henkel" userId="966ade77-59de-4fb0-a61c-9a59b00f07f6" providerId="ADAL" clId="{FBDB6BB1-C2B7-4172-9B00-B14EA6660743}" dt="2023-10-25T14:51:36.760" v="651" actId="478"/>
          <ac:spMkLst>
            <pc:docMk/>
            <pc:sldMk cId="1242755930" sldId="269"/>
            <ac:spMk id="4" creationId="{87020377-4222-E4CB-82AC-3A16D7D805A9}"/>
          </ac:spMkLst>
        </pc:spChg>
        <pc:picChg chg="mod">
          <ac:chgData name="Jenna Henkel" userId="966ade77-59de-4fb0-a61c-9a59b00f07f6" providerId="ADAL" clId="{FBDB6BB1-C2B7-4172-9B00-B14EA6660743}" dt="2023-10-25T14:52:07.149" v="658" actId="1076"/>
          <ac:picMkLst>
            <pc:docMk/>
            <pc:sldMk cId="1242755930" sldId="269"/>
            <ac:picMk id="8" creationId="{B0897A76-3721-4CA3-3AFE-801D70C3752E}"/>
          </ac:picMkLst>
        </pc:picChg>
      </pc:sldChg>
      <pc:sldChg chg="addSp delSp modSp mod">
        <pc:chgData name="Jenna Henkel" userId="966ade77-59de-4fb0-a61c-9a59b00f07f6" providerId="ADAL" clId="{FBDB6BB1-C2B7-4172-9B00-B14EA6660743}" dt="2023-10-25T15:00:47.014" v="937" actId="1076"/>
        <pc:sldMkLst>
          <pc:docMk/>
          <pc:sldMk cId="3662637192" sldId="271"/>
        </pc:sldMkLst>
        <pc:spChg chg="mod">
          <ac:chgData name="Jenna Henkel" userId="966ade77-59de-4fb0-a61c-9a59b00f07f6" providerId="ADAL" clId="{FBDB6BB1-C2B7-4172-9B00-B14EA6660743}" dt="2023-10-25T14:55:13.030" v="824" actId="1076"/>
          <ac:spMkLst>
            <pc:docMk/>
            <pc:sldMk cId="3662637192" sldId="271"/>
            <ac:spMk id="3" creationId="{1C751F9F-293A-1C40-9ED1-3EED946EFBEB}"/>
          </ac:spMkLst>
        </pc:spChg>
        <pc:spChg chg="mod">
          <ac:chgData name="Jenna Henkel" userId="966ade77-59de-4fb0-a61c-9a59b00f07f6" providerId="ADAL" clId="{FBDB6BB1-C2B7-4172-9B00-B14EA6660743}" dt="2023-10-25T14:53:42.716" v="771" actId="20577"/>
          <ac:spMkLst>
            <pc:docMk/>
            <pc:sldMk cId="3662637192" sldId="271"/>
            <ac:spMk id="4" creationId="{197A2BF7-3AFB-2936-1D5B-15E40A80F40B}"/>
          </ac:spMkLst>
        </pc:spChg>
        <pc:picChg chg="add mod">
          <ac:chgData name="Jenna Henkel" userId="966ade77-59de-4fb0-a61c-9a59b00f07f6" providerId="ADAL" clId="{FBDB6BB1-C2B7-4172-9B00-B14EA6660743}" dt="2023-10-25T15:00:47.014" v="937" actId="1076"/>
          <ac:picMkLst>
            <pc:docMk/>
            <pc:sldMk cId="3662637192" sldId="271"/>
            <ac:picMk id="2" creationId="{AB621907-6799-50F0-05D4-6D9B7CB656CC}"/>
          </ac:picMkLst>
        </pc:picChg>
        <pc:picChg chg="add mod">
          <ac:chgData name="Jenna Henkel" userId="966ade77-59de-4fb0-a61c-9a59b00f07f6" providerId="ADAL" clId="{FBDB6BB1-C2B7-4172-9B00-B14EA6660743}" dt="2023-10-25T15:00:37.056" v="935" actId="1076"/>
          <ac:picMkLst>
            <pc:docMk/>
            <pc:sldMk cId="3662637192" sldId="271"/>
            <ac:picMk id="5" creationId="{D97ECFE5-151E-1B56-9649-8908756FCE0C}"/>
          </ac:picMkLst>
        </pc:picChg>
        <pc:picChg chg="add del mod">
          <ac:chgData name="Jenna Henkel" userId="966ade77-59de-4fb0-a61c-9a59b00f07f6" providerId="ADAL" clId="{FBDB6BB1-C2B7-4172-9B00-B14EA6660743}" dt="2023-10-25T14:59:21.810" v="921" actId="478"/>
          <ac:picMkLst>
            <pc:docMk/>
            <pc:sldMk cId="3662637192" sldId="271"/>
            <ac:picMk id="6" creationId="{4E5CA6C3-012E-044F-D52E-3A40FCDBA8F9}"/>
          </ac:picMkLst>
        </pc:picChg>
        <pc:picChg chg="add del mod">
          <ac:chgData name="Jenna Henkel" userId="966ade77-59de-4fb0-a61c-9a59b00f07f6" providerId="ADAL" clId="{FBDB6BB1-C2B7-4172-9B00-B14EA6660743}" dt="2023-10-25T14:59:20.473" v="920" actId="478"/>
          <ac:picMkLst>
            <pc:docMk/>
            <pc:sldMk cId="3662637192" sldId="271"/>
            <ac:picMk id="7" creationId="{E1D60E46-19AD-AAF9-20CC-E7CCAC2EE72A}"/>
          </ac:picMkLst>
        </pc:picChg>
        <pc:picChg chg="add mod">
          <ac:chgData name="Jenna Henkel" userId="966ade77-59de-4fb0-a61c-9a59b00f07f6" providerId="ADAL" clId="{FBDB6BB1-C2B7-4172-9B00-B14EA6660743}" dt="2023-10-25T15:00:40.148" v="936" actId="1076"/>
          <ac:picMkLst>
            <pc:docMk/>
            <pc:sldMk cId="3662637192" sldId="271"/>
            <ac:picMk id="8" creationId="{E5429B6C-CBB4-B7E5-F11F-5EC8CE2B43EF}"/>
          </ac:picMkLst>
        </pc:picChg>
        <pc:picChg chg="del">
          <ac:chgData name="Jenna Henkel" userId="966ade77-59de-4fb0-a61c-9a59b00f07f6" providerId="ADAL" clId="{FBDB6BB1-C2B7-4172-9B00-B14EA6660743}" dt="2023-10-25T14:55:19.145" v="825" actId="478"/>
          <ac:picMkLst>
            <pc:docMk/>
            <pc:sldMk cId="3662637192" sldId="271"/>
            <ac:picMk id="2050" creationId="{324B4973-2741-C4B7-DCBB-F2E57FB4BE45}"/>
          </ac:picMkLst>
        </pc:picChg>
      </pc:sldChg>
      <pc:sldChg chg="del">
        <pc:chgData name="Jenna Henkel" userId="966ade77-59de-4fb0-a61c-9a59b00f07f6" providerId="ADAL" clId="{FBDB6BB1-C2B7-4172-9B00-B14EA6660743}" dt="2023-10-25T15:20:18.474" v="1662" actId="47"/>
        <pc:sldMkLst>
          <pc:docMk/>
          <pc:sldMk cId="3965711450" sldId="274"/>
        </pc:sldMkLst>
      </pc:sldChg>
      <pc:sldChg chg="del">
        <pc:chgData name="Jenna Henkel" userId="966ade77-59de-4fb0-a61c-9a59b00f07f6" providerId="ADAL" clId="{FBDB6BB1-C2B7-4172-9B00-B14EA6660743}" dt="2023-10-25T15:20:19.841" v="1663" actId="47"/>
        <pc:sldMkLst>
          <pc:docMk/>
          <pc:sldMk cId="404682175" sldId="276"/>
        </pc:sldMkLst>
      </pc:sldChg>
      <pc:sldChg chg="addSp delSp modSp mod">
        <pc:chgData name="Jenna Henkel" userId="966ade77-59de-4fb0-a61c-9a59b00f07f6" providerId="ADAL" clId="{FBDB6BB1-C2B7-4172-9B00-B14EA6660743}" dt="2023-10-25T14:42:05.734" v="65" actId="1076"/>
        <pc:sldMkLst>
          <pc:docMk/>
          <pc:sldMk cId="2991158787" sldId="290"/>
        </pc:sldMkLst>
        <pc:spChg chg="mod">
          <ac:chgData name="Jenna Henkel" userId="966ade77-59de-4fb0-a61c-9a59b00f07f6" providerId="ADAL" clId="{FBDB6BB1-C2B7-4172-9B00-B14EA6660743}" dt="2023-10-25T14:40:28.469" v="51" actId="20577"/>
          <ac:spMkLst>
            <pc:docMk/>
            <pc:sldMk cId="2991158787" sldId="290"/>
            <ac:spMk id="2" creationId="{5C79FEA4-50DE-671E-FD04-3FB5FD4F5CE7}"/>
          </ac:spMkLst>
        </pc:spChg>
        <pc:spChg chg="del">
          <ac:chgData name="Jenna Henkel" userId="966ade77-59de-4fb0-a61c-9a59b00f07f6" providerId="ADAL" clId="{FBDB6BB1-C2B7-4172-9B00-B14EA6660743}" dt="2023-10-25T14:40:32.473" v="53" actId="478"/>
          <ac:spMkLst>
            <pc:docMk/>
            <pc:sldMk cId="2991158787" sldId="290"/>
            <ac:spMk id="3" creationId="{1C751F9F-293A-1C40-9ED1-3EED946EFBEB}"/>
          </ac:spMkLst>
        </pc:spChg>
        <pc:spChg chg="add mod">
          <ac:chgData name="Jenna Henkel" userId="966ade77-59de-4fb0-a61c-9a59b00f07f6" providerId="ADAL" clId="{FBDB6BB1-C2B7-4172-9B00-B14EA6660743}" dt="2023-10-25T14:42:05.734" v="65" actId="1076"/>
          <ac:spMkLst>
            <pc:docMk/>
            <pc:sldMk cId="2991158787" sldId="290"/>
            <ac:spMk id="6" creationId="{1BA023C9-D7CC-6698-6541-178FFA73DBFF}"/>
          </ac:spMkLst>
        </pc:spChg>
        <pc:picChg chg="add mod">
          <ac:chgData name="Jenna Henkel" userId="966ade77-59de-4fb0-a61c-9a59b00f07f6" providerId="ADAL" clId="{FBDB6BB1-C2B7-4172-9B00-B14EA6660743}" dt="2023-10-25T14:41:31.058" v="57" actId="1076"/>
          <ac:picMkLst>
            <pc:docMk/>
            <pc:sldMk cId="2991158787" sldId="290"/>
            <ac:picMk id="5" creationId="{44D91B24-A525-6C98-D8EE-FA5D84019958}"/>
          </ac:picMkLst>
        </pc:picChg>
        <pc:picChg chg="del">
          <ac:chgData name="Jenna Henkel" userId="966ade77-59de-4fb0-a61c-9a59b00f07f6" providerId="ADAL" clId="{FBDB6BB1-C2B7-4172-9B00-B14EA6660743}" dt="2023-10-25T14:40:30.288" v="52" actId="478"/>
          <ac:picMkLst>
            <pc:docMk/>
            <pc:sldMk cId="2991158787" sldId="290"/>
            <ac:picMk id="13" creationId="{E0AD0E91-E2F7-DCDA-1C1E-0785F6E959D0}"/>
          </ac:picMkLst>
        </pc:picChg>
      </pc:sldChg>
      <pc:sldChg chg="modSp mod">
        <pc:chgData name="Jenna Henkel" userId="966ade77-59de-4fb0-a61c-9a59b00f07f6" providerId="ADAL" clId="{FBDB6BB1-C2B7-4172-9B00-B14EA6660743}" dt="2023-10-25T15:24:58.748" v="1831" actId="1076"/>
        <pc:sldMkLst>
          <pc:docMk/>
          <pc:sldMk cId="708146887" sldId="292"/>
        </pc:sldMkLst>
        <pc:spChg chg="mod">
          <ac:chgData name="Jenna Henkel" userId="966ade77-59de-4fb0-a61c-9a59b00f07f6" providerId="ADAL" clId="{FBDB6BB1-C2B7-4172-9B00-B14EA6660743}" dt="2023-10-25T15:20:26.944" v="1696" actId="20577"/>
          <ac:spMkLst>
            <pc:docMk/>
            <pc:sldMk cId="708146887" sldId="292"/>
            <ac:spMk id="2" creationId="{1C1018AA-6B49-FB6F-490D-EC4A8771D11A}"/>
          </ac:spMkLst>
        </pc:spChg>
        <pc:spChg chg="mod">
          <ac:chgData name="Jenna Henkel" userId="966ade77-59de-4fb0-a61c-9a59b00f07f6" providerId="ADAL" clId="{FBDB6BB1-C2B7-4172-9B00-B14EA6660743}" dt="2023-10-25T15:24:58.748" v="1831" actId="1076"/>
          <ac:spMkLst>
            <pc:docMk/>
            <pc:sldMk cId="708146887" sldId="292"/>
            <ac:spMk id="3" creationId="{1C751F9F-293A-1C40-9ED1-3EED946EFBEB}"/>
          </ac:spMkLst>
        </pc:spChg>
        <pc:picChg chg="mod">
          <ac:chgData name="Jenna Henkel" userId="966ade77-59de-4fb0-a61c-9a59b00f07f6" providerId="ADAL" clId="{FBDB6BB1-C2B7-4172-9B00-B14EA6660743}" dt="2023-10-25T15:23:26.855" v="1786" actId="14826"/>
          <ac:picMkLst>
            <pc:docMk/>
            <pc:sldMk cId="708146887" sldId="292"/>
            <ac:picMk id="5" creationId="{948257B8-402E-79CE-C22F-21039D219ECA}"/>
          </ac:picMkLst>
        </pc:picChg>
      </pc:sldChg>
      <pc:sldChg chg="addSp delSp modSp mod modAnim">
        <pc:chgData name="Jenna Henkel" userId="966ade77-59de-4fb0-a61c-9a59b00f07f6" providerId="ADAL" clId="{FBDB6BB1-C2B7-4172-9B00-B14EA6660743}" dt="2023-10-25T14:44:55.517" v="217" actId="20577"/>
        <pc:sldMkLst>
          <pc:docMk/>
          <pc:sldMk cId="1232034763" sldId="293"/>
        </pc:sldMkLst>
        <pc:spChg chg="mod">
          <ac:chgData name="Jenna Henkel" userId="966ade77-59de-4fb0-a61c-9a59b00f07f6" providerId="ADAL" clId="{FBDB6BB1-C2B7-4172-9B00-B14EA6660743}" dt="2023-10-25T14:44:55.517" v="217" actId="20577"/>
          <ac:spMkLst>
            <pc:docMk/>
            <pc:sldMk cId="1232034763" sldId="293"/>
            <ac:spMk id="2" creationId="{5C79FEA4-50DE-671E-FD04-3FB5FD4F5CE7}"/>
          </ac:spMkLst>
        </pc:spChg>
        <pc:spChg chg="del">
          <ac:chgData name="Jenna Henkel" userId="966ade77-59de-4fb0-a61c-9a59b00f07f6" providerId="ADAL" clId="{FBDB6BB1-C2B7-4172-9B00-B14EA6660743}" dt="2023-10-25T14:44:11.616" v="188" actId="478"/>
          <ac:spMkLst>
            <pc:docMk/>
            <pc:sldMk cId="1232034763" sldId="293"/>
            <ac:spMk id="3" creationId="{1C751F9F-293A-1C40-9ED1-3EED946EFBEB}"/>
          </ac:spMkLst>
        </pc:spChg>
        <pc:picChg chg="del">
          <ac:chgData name="Jenna Henkel" userId="966ade77-59de-4fb0-a61c-9a59b00f07f6" providerId="ADAL" clId="{FBDB6BB1-C2B7-4172-9B00-B14EA6660743}" dt="2023-10-25T14:44:12.706" v="189" actId="478"/>
          <ac:picMkLst>
            <pc:docMk/>
            <pc:sldMk cId="1232034763" sldId="293"/>
            <ac:picMk id="4" creationId="{0D9F82B5-7088-84D7-F36D-791769702B65}"/>
          </ac:picMkLst>
        </pc:picChg>
        <pc:picChg chg="add mod">
          <ac:chgData name="Jenna Henkel" userId="966ade77-59de-4fb0-a61c-9a59b00f07f6" providerId="ADAL" clId="{FBDB6BB1-C2B7-4172-9B00-B14EA6660743}" dt="2023-10-25T14:44:34.830" v="192" actId="1076"/>
          <ac:picMkLst>
            <pc:docMk/>
            <pc:sldMk cId="1232034763" sldId="293"/>
            <ac:picMk id="5" creationId="{7D1CACFF-4C5D-183C-F67E-E099F620A2F4}"/>
          </ac:picMkLst>
        </pc:picChg>
      </pc:sldChg>
      <pc:sldChg chg="modSp mod">
        <pc:chgData name="Jenna Henkel" userId="966ade77-59de-4fb0-a61c-9a59b00f07f6" providerId="ADAL" clId="{FBDB6BB1-C2B7-4172-9B00-B14EA6660743}" dt="2023-10-25T14:43:44.832" v="187" actId="1076"/>
        <pc:sldMkLst>
          <pc:docMk/>
          <pc:sldMk cId="3283868906" sldId="294"/>
        </pc:sldMkLst>
        <pc:spChg chg="mod">
          <ac:chgData name="Jenna Henkel" userId="966ade77-59de-4fb0-a61c-9a59b00f07f6" providerId="ADAL" clId="{FBDB6BB1-C2B7-4172-9B00-B14EA6660743}" dt="2023-10-25T14:42:40.247" v="89" actId="20577"/>
          <ac:spMkLst>
            <pc:docMk/>
            <pc:sldMk cId="3283868906" sldId="294"/>
            <ac:spMk id="2" creationId="{5C79FEA4-50DE-671E-FD04-3FB5FD4F5CE7}"/>
          </ac:spMkLst>
        </pc:spChg>
        <pc:spChg chg="mod">
          <ac:chgData name="Jenna Henkel" userId="966ade77-59de-4fb0-a61c-9a59b00f07f6" providerId="ADAL" clId="{FBDB6BB1-C2B7-4172-9B00-B14EA6660743}" dt="2023-10-25T14:43:44.832" v="187" actId="1076"/>
          <ac:spMkLst>
            <pc:docMk/>
            <pc:sldMk cId="3283868906" sldId="294"/>
            <ac:spMk id="3" creationId="{1C751F9F-293A-1C40-9ED1-3EED946EFBEB}"/>
          </ac:spMkLst>
        </pc:spChg>
        <pc:picChg chg="mod">
          <ac:chgData name="Jenna Henkel" userId="966ade77-59de-4fb0-a61c-9a59b00f07f6" providerId="ADAL" clId="{FBDB6BB1-C2B7-4172-9B00-B14EA6660743}" dt="2023-10-25T14:42:56.976" v="90" actId="14826"/>
          <ac:picMkLst>
            <pc:docMk/>
            <pc:sldMk cId="3283868906" sldId="294"/>
            <ac:picMk id="13" creationId="{E0AD0E91-E2F7-DCDA-1C1E-0785F6E959D0}"/>
          </ac:picMkLst>
        </pc:picChg>
      </pc:sldChg>
      <pc:sldChg chg="del">
        <pc:chgData name="Jenna Henkel" userId="966ade77-59de-4fb0-a61c-9a59b00f07f6" providerId="ADAL" clId="{FBDB6BB1-C2B7-4172-9B00-B14EA6660743}" dt="2023-10-25T15:20:13.986" v="1659" actId="47"/>
        <pc:sldMkLst>
          <pc:docMk/>
          <pc:sldMk cId="4137063932" sldId="296"/>
        </pc:sldMkLst>
      </pc:sldChg>
      <pc:sldChg chg="del">
        <pc:chgData name="Jenna Henkel" userId="966ade77-59de-4fb0-a61c-9a59b00f07f6" providerId="ADAL" clId="{FBDB6BB1-C2B7-4172-9B00-B14EA6660743}" dt="2023-10-25T15:20:15.492" v="1660" actId="47"/>
        <pc:sldMkLst>
          <pc:docMk/>
          <pc:sldMk cId="2534977529" sldId="297"/>
        </pc:sldMkLst>
      </pc:sldChg>
      <pc:sldChg chg="del">
        <pc:chgData name="Jenna Henkel" userId="966ade77-59de-4fb0-a61c-9a59b00f07f6" providerId="ADAL" clId="{FBDB6BB1-C2B7-4172-9B00-B14EA6660743}" dt="2023-10-25T15:20:16.581" v="1661" actId="47"/>
        <pc:sldMkLst>
          <pc:docMk/>
          <pc:sldMk cId="1625549615" sldId="298"/>
        </pc:sldMkLst>
      </pc:sldChg>
      <pc:sldChg chg="modSp add mod ord">
        <pc:chgData name="Jenna Henkel" userId="966ade77-59de-4fb0-a61c-9a59b00f07f6" providerId="ADAL" clId="{FBDB6BB1-C2B7-4172-9B00-B14EA6660743}" dt="2023-10-25T14:53:36.295" v="757" actId="1076"/>
        <pc:sldMkLst>
          <pc:docMk/>
          <pc:sldMk cId="2884605344" sldId="299"/>
        </pc:sldMkLst>
        <pc:spChg chg="mod">
          <ac:chgData name="Jenna Henkel" userId="966ade77-59de-4fb0-a61c-9a59b00f07f6" providerId="ADAL" clId="{FBDB6BB1-C2B7-4172-9B00-B14EA6660743}" dt="2023-10-25T14:53:36.295" v="757" actId="1076"/>
          <ac:spMkLst>
            <pc:docMk/>
            <pc:sldMk cId="2884605344" sldId="299"/>
            <ac:spMk id="6" creationId="{F8099990-1DD3-4E89-9D70-05BD9123C634}"/>
          </ac:spMkLst>
        </pc:spChg>
      </pc:sldChg>
      <pc:sldChg chg="modSp add mod ord">
        <pc:chgData name="Jenna Henkel" userId="966ade77-59de-4fb0-a61c-9a59b00f07f6" providerId="ADAL" clId="{FBDB6BB1-C2B7-4172-9B00-B14EA6660743}" dt="2023-10-25T14:56:47.476" v="875" actId="20577"/>
        <pc:sldMkLst>
          <pc:docMk/>
          <pc:sldMk cId="2511984057" sldId="300"/>
        </pc:sldMkLst>
        <pc:spChg chg="mod">
          <ac:chgData name="Jenna Henkel" userId="966ade77-59de-4fb0-a61c-9a59b00f07f6" providerId="ADAL" clId="{FBDB6BB1-C2B7-4172-9B00-B14EA6660743}" dt="2023-10-25T14:56:47.476" v="875" actId="20577"/>
          <ac:spMkLst>
            <pc:docMk/>
            <pc:sldMk cId="2511984057" sldId="300"/>
            <ac:spMk id="6" creationId="{F8099990-1DD3-4E89-9D70-05BD9123C634}"/>
          </ac:spMkLst>
        </pc:spChg>
      </pc:sldChg>
      <pc:sldChg chg="addSp delSp modSp add mod ord">
        <pc:chgData name="Jenna Henkel" userId="966ade77-59de-4fb0-a61c-9a59b00f07f6" providerId="ADAL" clId="{FBDB6BB1-C2B7-4172-9B00-B14EA6660743}" dt="2023-10-25T15:00:56.928" v="938" actId="20577"/>
        <pc:sldMkLst>
          <pc:docMk/>
          <pc:sldMk cId="4070251927" sldId="301"/>
        </pc:sldMkLst>
        <pc:spChg chg="mod">
          <ac:chgData name="Jenna Henkel" userId="966ade77-59de-4fb0-a61c-9a59b00f07f6" providerId="ADAL" clId="{FBDB6BB1-C2B7-4172-9B00-B14EA6660743}" dt="2023-10-25T14:57:39.815" v="909" actId="20577"/>
          <ac:spMkLst>
            <pc:docMk/>
            <pc:sldMk cId="4070251927" sldId="301"/>
            <ac:spMk id="3" creationId="{1C751F9F-293A-1C40-9ED1-3EED946EFBEB}"/>
          </ac:spMkLst>
        </pc:spChg>
        <pc:spChg chg="mod">
          <ac:chgData name="Jenna Henkel" userId="966ade77-59de-4fb0-a61c-9a59b00f07f6" providerId="ADAL" clId="{FBDB6BB1-C2B7-4172-9B00-B14EA6660743}" dt="2023-10-25T15:00:56.928" v="938" actId="20577"/>
          <ac:spMkLst>
            <pc:docMk/>
            <pc:sldMk cId="4070251927" sldId="301"/>
            <ac:spMk id="4" creationId="{197A2BF7-3AFB-2936-1D5B-15E40A80F40B}"/>
          </ac:spMkLst>
        </pc:spChg>
        <pc:spChg chg="add del mod">
          <ac:chgData name="Jenna Henkel" userId="966ade77-59de-4fb0-a61c-9a59b00f07f6" providerId="ADAL" clId="{FBDB6BB1-C2B7-4172-9B00-B14EA6660743}" dt="2023-10-25T14:58:56.538" v="917" actId="478"/>
          <ac:spMkLst>
            <pc:docMk/>
            <pc:sldMk cId="4070251927" sldId="301"/>
            <ac:spMk id="11" creationId="{C654BD3B-183D-E944-D93F-DC43B5CABDDA}"/>
          </ac:spMkLst>
        </pc:spChg>
        <pc:picChg chg="del">
          <ac:chgData name="Jenna Henkel" userId="966ade77-59de-4fb0-a61c-9a59b00f07f6" providerId="ADAL" clId="{FBDB6BB1-C2B7-4172-9B00-B14EA6660743}" dt="2023-10-25T14:58:05.035" v="914" actId="478"/>
          <ac:picMkLst>
            <pc:docMk/>
            <pc:sldMk cId="4070251927" sldId="301"/>
            <ac:picMk id="2" creationId="{AB621907-6799-50F0-05D4-6D9B7CB656CC}"/>
          </ac:picMkLst>
        </pc:picChg>
        <pc:picChg chg="del">
          <ac:chgData name="Jenna Henkel" userId="966ade77-59de-4fb0-a61c-9a59b00f07f6" providerId="ADAL" clId="{FBDB6BB1-C2B7-4172-9B00-B14EA6660743}" dt="2023-10-25T14:58:03.913" v="913" actId="478"/>
          <ac:picMkLst>
            <pc:docMk/>
            <pc:sldMk cId="4070251927" sldId="301"/>
            <ac:picMk id="5" creationId="{D97ECFE5-151E-1B56-9649-8908756FCE0C}"/>
          </ac:picMkLst>
        </pc:picChg>
        <pc:picChg chg="del">
          <ac:chgData name="Jenna Henkel" userId="966ade77-59de-4fb0-a61c-9a59b00f07f6" providerId="ADAL" clId="{FBDB6BB1-C2B7-4172-9B00-B14EA6660743}" dt="2023-10-25T14:58:02.836" v="912" actId="478"/>
          <ac:picMkLst>
            <pc:docMk/>
            <pc:sldMk cId="4070251927" sldId="301"/>
            <ac:picMk id="6" creationId="{4E5CA6C3-012E-044F-D52E-3A40FCDBA8F9}"/>
          </ac:picMkLst>
        </pc:picChg>
        <pc:picChg chg="del">
          <ac:chgData name="Jenna Henkel" userId="966ade77-59de-4fb0-a61c-9a59b00f07f6" providerId="ADAL" clId="{FBDB6BB1-C2B7-4172-9B00-B14EA6660743}" dt="2023-10-25T14:58:00.789" v="910" actId="478"/>
          <ac:picMkLst>
            <pc:docMk/>
            <pc:sldMk cId="4070251927" sldId="301"/>
            <ac:picMk id="7" creationId="{E1D60E46-19AD-AAF9-20CC-E7CCAC2EE72A}"/>
          </ac:picMkLst>
        </pc:picChg>
        <pc:picChg chg="del">
          <ac:chgData name="Jenna Henkel" userId="966ade77-59de-4fb0-a61c-9a59b00f07f6" providerId="ADAL" clId="{FBDB6BB1-C2B7-4172-9B00-B14EA6660743}" dt="2023-10-25T14:58:01.824" v="911" actId="478"/>
          <ac:picMkLst>
            <pc:docMk/>
            <pc:sldMk cId="4070251927" sldId="301"/>
            <ac:picMk id="8" creationId="{E5429B6C-CBB4-B7E5-F11F-5EC8CE2B43EF}"/>
          </ac:picMkLst>
        </pc:picChg>
        <pc:picChg chg="add mod">
          <ac:chgData name="Jenna Henkel" userId="966ade77-59de-4fb0-a61c-9a59b00f07f6" providerId="ADAL" clId="{FBDB6BB1-C2B7-4172-9B00-B14EA6660743}" dt="2023-10-25T14:59:08.767" v="919" actId="1076"/>
          <ac:picMkLst>
            <pc:docMk/>
            <pc:sldMk cId="4070251927" sldId="301"/>
            <ac:picMk id="10" creationId="{4D547E4F-A2C3-CE4E-AE3E-FC0506D29F8E}"/>
          </ac:picMkLst>
        </pc:picChg>
      </pc:sldChg>
      <pc:sldChg chg="modSp add mod ord">
        <pc:chgData name="Jenna Henkel" userId="966ade77-59de-4fb0-a61c-9a59b00f07f6" providerId="ADAL" clId="{FBDB6BB1-C2B7-4172-9B00-B14EA6660743}" dt="2023-10-25T15:01:49.736" v="999" actId="20577"/>
        <pc:sldMkLst>
          <pc:docMk/>
          <pc:sldMk cId="3949705069" sldId="302"/>
        </pc:sldMkLst>
        <pc:spChg chg="mod">
          <ac:chgData name="Jenna Henkel" userId="966ade77-59de-4fb0-a61c-9a59b00f07f6" providerId="ADAL" clId="{FBDB6BB1-C2B7-4172-9B00-B14EA6660743}" dt="2023-10-25T15:01:49.736" v="999" actId="20577"/>
          <ac:spMkLst>
            <pc:docMk/>
            <pc:sldMk cId="3949705069" sldId="302"/>
            <ac:spMk id="6" creationId="{F8099990-1DD3-4E89-9D70-05BD9123C634}"/>
          </ac:spMkLst>
        </pc:spChg>
      </pc:sldChg>
      <pc:sldChg chg="modSp add mod ord">
        <pc:chgData name="Jenna Henkel" userId="966ade77-59de-4fb0-a61c-9a59b00f07f6" providerId="ADAL" clId="{FBDB6BB1-C2B7-4172-9B00-B14EA6660743}" dt="2023-10-25T15:03:07.131" v="1054" actId="1076"/>
        <pc:sldMkLst>
          <pc:docMk/>
          <pc:sldMk cId="1631407687" sldId="303"/>
        </pc:sldMkLst>
        <pc:spChg chg="mod">
          <ac:chgData name="Jenna Henkel" userId="966ade77-59de-4fb0-a61c-9a59b00f07f6" providerId="ADAL" clId="{FBDB6BB1-C2B7-4172-9B00-B14EA6660743}" dt="2023-10-25T15:03:07.131" v="1054" actId="1076"/>
          <ac:spMkLst>
            <pc:docMk/>
            <pc:sldMk cId="1631407687" sldId="303"/>
            <ac:spMk id="3" creationId="{1C751F9F-293A-1C40-9ED1-3EED946EFBEB}"/>
          </ac:spMkLst>
        </pc:spChg>
        <pc:spChg chg="mod">
          <ac:chgData name="Jenna Henkel" userId="966ade77-59de-4fb0-a61c-9a59b00f07f6" providerId="ADAL" clId="{FBDB6BB1-C2B7-4172-9B00-B14EA6660743}" dt="2023-10-25T15:02:08.613" v="1042" actId="20577"/>
          <ac:spMkLst>
            <pc:docMk/>
            <pc:sldMk cId="1631407687" sldId="303"/>
            <ac:spMk id="4" creationId="{197A2BF7-3AFB-2936-1D5B-15E40A80F40B}"/>
          </ac:spMkLst>
        </pc:spChg>
        <pc:picChg chg="mod">
          <ac:chgData name="Jenna Henkel" userId="966ade77-59de-4fb0-a61c-9a59b00f07f6" providerId="ADAL" clId="{FBDB6BB1-C2B7-4172-9B00-B14EA6660743}" dt="2023-10-25T15:02:43.846" v="1051" actId="1076"/>
          <ac:picMkLst>
            <pc:docMk/>
            <pc:sldMk cId="1631407687" sldId="303"/>
            <ac:picMk id="10" creationId="{4D547E4F-A2C3-CE4E-AE3E-FC0506D29F8E}"/>
          </ac:picMkLst>
        </pc:picChg>
      </pc:sldChg>
      <pc:sldChg chg="addSp delSp modSp add mod modAnim">
        <pc:chgData name="Jenna Henkel" userId="966ade77-59de-4fb0-a61c-9a59b00f07f6" providerId="ADAL" clId="{FBDB6BB1-C2B7-4172-9B00-B14EA6660743}" dt="2023-10-25T15:21:26.555" v="1745" actId="20577"/>
        <pc:sldMkLst>
          <pc:docMk/>
          <pc:sldMk cId="1845079684" sldId="304"/>
        </pc:sldMkLst>
        <pc:spChg chg="mod">
          <ac:chgData name="Jenna Henkel" userId="966ade77-59de-4fb0-a61c-9a59b00f07f6" providerId="ADAL" clId="{FBDB6BB1-C2B7-4172-9B00-B14EA6660743}" dt="2023-10-25T15:10:46.697" v="1219" actId="1076"/>
          <ac:spMkLst>
            <pc:docMk/>
            <pc:sldMk cId="1845079684" sldId="304"/>
            <ac:spMk id="3" creationId="{1C751F9F-293A-1C40-9ED1-3EED946EFBEB}"/>
          </ac:spMkLst>
        </pc:spChg>
        <pc:spChg chg="mod">
          <ac:chgData name="Jenna Henkel" userId="966ade77-59de-4fb0-a61c-9a59b00f07f6" providerId="ADAL" clId="{FBDB6BB1-C2B7-4172-9B00-B14EA6660743}" dt="2023-10-25T15:21:26.555" v="1745" actId="20577"/>
          <ac:spMkLst>
            <pc:docMk/>
            <pc:sldMk cId="1845079684" sldId="304"/>
            <ac:spMk id="4" creationId="{197A2BF7-3AFB-2936-1D5B-15E40A80F40B}"/>
          </ac:spMkLst>
        </pc:spChg>
        <pc:picChg chg="add mod">
          <ac:chgData name="Jenna Henkel" userId="966ade77-59de-4fb0-a61c-9a59b00f07f6" providerId="ADAL" clId="{FBDB6BB1-C2B7-4172-9B00-B14EA6660743}" dt="2023-10-25T15:09:48.180" v="1124" actId="1076"/>
          <ac:picMkLst>
            <pc:docMk/>
            <pc:sldMk cId="1845079684" sldId="304"/>
            <ac:picMk id="2" creationId="{0D4E1081-6702-2296-7419-69BCC6AB72D4}"/>
          </ac:picMkLst>
        </pc:picChg>
        <pc:picChg chg="add mod">
          <ac:chgData name="Jenna Henkel" userId="966ade77-59de-4fb0-a61c-9a59b00f07f6" providerId="ADAL" clId="{FBDB6BB1-C2B7-4172-9B00-B14EA6660743}" dt="2023-10-25T15:09:52.162" v="1125" actId="1076"/>
          <ac:picMkLst>
            <pc:docMk/>
            <pc:sldMk cId="1845079684" sldId="304"/>
            <ac:picMk id="5" creationId="{936FDDE0-8299-3915-382D-D17D1CDAFB33}"/>
          </ac:picMkLst>
        </pc:picChg>
        <pc:picChg chg="del">
          <ac:chgData name="Jenna Henkel" userId="966ade77-59de-4fb0-a61c-9a59b00f07f6" providerId="ADAL" clId="{FBDB6BB1-C2B7-4172-9B00-B14EA6660743}" dt="2023-10-25T15:04:07.288" v="1078" actId="478"/>
          <ac:picMkLst>
            <pc:docMk/>
            <pc:sldMk cId="1845079684" sldId="304"/>
            <ac:picMk id="10" creationId="{4D547E4F-A2C3-CE4E-AE3E-FC0506D29F8E}"/>
          </ac:picMkLst>
        </pc:picChg>
      </pc:sldChg>
      <pc:sldChg chg="modSp add del mod">
        <pc:chgData name="Jenna Henkel" userId="966ade77-59de-4fb0-a61c-9a59b00f07f6" providerId="ADAL" clId="{FBDB6BB1-C2B7-4172-9B00-B14EA6660743}" dt="2023-10-25T15:12:04.714" v="1325" actId="47"/>
        <pc:sldMkLst>
          <pc:docMk/>
          <pc:sldMk cId="3034578140" sldId="305"/>
        </pc:sldMkLst>
        <pc:spChg chg="mod">
          <ac:chgData name="Jenna Henkel" userId="966ade77-59de-4fb0-a61c-9a59b00f07f6" providerId="ADAL" clId="{FBDB6BB1-C2B7-4172-9B00-B14EA6660743}" dt="2023-10-25T15:05:26.333" v="1090"/>
          <ac:spMkLst>
            <pc:docMk/>
            <pc:sldMk cId="3034578140" sldId="305"/>
            <ac:spMk id="3" creationId="{1C751F9F-293A-1C40-9ED1-3EED946EFBEB}"/>
          </ac:spMkLst>
        </pc:spChg>
        <pc:picChg chg="mod">
          <ac:chgData name="Jenna Henkel" userId="966ade77-59de-4fb0-a61c-9a59b00f07f6" providerId="ADAL" clId="{FBDB6BB1-C2B7-4172-9B00-B14EA6660743}" dt="2023-10-25T15:05:34.661" v="1091" actId="14826"/>
          <ac:picMkLst>
            <pc:docMk/>
            <pc:sldMk cId="3034578140" sldId="305"/>
            <ac:picMk id="2" creationId="{0D4E1081-6702-2296-7419-69BCC6AB72D4}"/>
          </ac:picMkLst>
        </pc:picChg>
        <pc:picChg chg="mod">
          <ac:chgData name="Jenna Henkel" userId="966ade77-59de-4fb0-a61c-9a59b00f07f6" providerId="ADAL" clId="{FBDB6BB1-C2B7-4172-9B00-B14EA6660743}" dt="2023-10-25T15:05:45.035" v="1092" actId="14826"/>
          <ac:picMkLst>
            <pc:docMk/>
            <pc:sldMk cId="3034578140" sldId="305"/>
            <ac:picMk id="5" creationId="{936FDDE0-8299-3915-382D-D17D1CDAFB33}"/>
          </ac:picMkLst>
        </pc:picChg>
      </pc:sldChg>
      <pc:sldChg chg="modSp add del mod">
        <pc:chgData name="Jenna Henkel" userId="966ade77-59de-4fb0-a61c-9a59b00f07f6" providerId="ADAL" clId="{FBDB6BB1-C2B7-4172-9B00-B14EA6660743}" dt="2023-10-25T15:14:16.106" v="1496" actId="47"/>
        <pc:sldMkLst>
          <pc:docMk/>
          <pc:sldMk cId="3526790467" sldId="306"/>
        </pc:sldMkLst>
        <pc:spChg chg="mod">
          <ac:chgData name="Jenna Henkel" userId="966ade77-59de-4fb0-a61c-9a59b00f07f6" providerId="ADAL" clId="{FBDB6BB1-C2B7-4172-9B00-B14EA6660743}" dt="2023-10-25T15:06:11.424" v="1096"/>
          <ac:spMkLst>
            <pc:docMk/>
            <pc:sldMk cId="3526790467" sldId="306"/>
            <ac:spMk id="3" creationId="{1C751F9F-293A-1C40-9ED1-3EED946EFBEB}"/>
          </ac:spMkLst>
        </pc:spChg>
        <pc:picChg chg="mod">
          <ac:chgData name="Jenna Henkel" userId="966ade77-59de-4fb0-a61c-9a59b00f07f6" providerId="ADAL" clId="{FBDB6BB1-C2B7-4172-9B00-B14EA6660743}" dt="2023-10-25T15:06:22.752" v="1097" actId="14826"/>
          <ac:picMkLst>
            <pc:docMk/>
            <pc:sldMk cId="3526790467" sldId="306"/>
            <ac:picMk id="2" creationId="{0D4E1081-6702-2296-7419-69BCC6AB72D4}"/>
          </ac:picMkLst>
        </pc:picChg>
        <pc:picChg chg="mod">
          <ac:chgData name="Jenna Henkel" userId="966ade77-59de-4fb0-a61c-9a59b00f07f6" providerId="ADAL" clId="{FBDB6BB1-C2B7-4172-9B00-B14EA6660743}" dt="2023-10-25T15:06:30.430" v="1098" actId="14826"/>
          <ac:picMkLst>
            <pc:docMk/>
            <pc:sldMk cId="3526790467" sldId="306"/>
            <ac:picMk id="5" creationId="{936FDDE0-8299-3915-382D-D17D1CDAFB33}"/>
          </ac:picMkLst>
        </pc:picChg>
      </pc:sldChg>
      <pc:sldChg chg="modSp add del mod">
        <pc:chgData name="Jenna Henkel" userId="966ade77-59de-4fb0-a61c-9a59b00f07f6" providerId="ADAL" clId="{FBDB6BB1-C2B7-4172-9B00-B14EA6660743}" dt="2023-10-25T15:15:29.945" v="1522" actId="47"/>
        <pc:sldMkLst>
          <pc:docMk/>
          <pc:sldMk cId="257394940" sldId="307"/>
        </pc:sldMkLst>
        <pc:spChg chg="mod">
          <ac:chgData name="Jenna Henkel" userId="966ade77-59de-4fb0-a61c-9a59b00f07f6" providerId="ADAL" clId="{FBDB6BB1-C2B7-4172-9B00-B14EA6660743}" dt="2023-10-25T15:07:12.943" v="1102"/>
          <ac:spMkLst>
            <pc:docMk/>
            <pc:sldMk cId="257394940" sldId="307"/>
            <ac:spMk id="3" creationId="{1C751F9F-293A-1C40-9ED1-3EED946EFBEB}"/>
          </ac:spMkLst>
        </pc:spChg>
        <pc:picChg chg="mod">
          <ac:chgData name="Jenna Henkel" userId="966ade77-59de-4fb0-a61c-9a59b00f07f6" providerId="ADAL" clId="{FBDB6BB1-C2B7-4172-9B00-B14EA6660743}" dt="2023-10-25T15:07:21.958" v="1103" actId="14826"/>
          <ac:picMkLst>
            <pc:docMk/>
            <pc:sldMk cId="257394940" sldId="307"/>
            <ac:picMk id="2" creationId="{0D4E1081-6702-2296-7419-69BCC6AB72D4}"/>
          </ac:picMkLst>
        </pc:picChg>
        <pc:picChg chg="mod">
          <ac:chgData name="Jenna Henkel" userId="966ade77-59de-4fb0-a61c-9a59b00f07f6" providerId="ADAL" clId="{FBDB6BB1-C2B7-4172-9B00-B14EA6660743}" dt="2023-10-25T15:07:43.850" v="1105" actId="1076"/>
          <ac:picMkLst>
            <pc:docMk/>
            <pc:sldMk cId="257394940" sldId="307"/>
            <ac:picMk id="5" creationId="{936FDDE0-8299-3915-382D-D17D1CDAFB33}"/>
          </ac:picMkLst>
        </pc:picChg>
      </pc:sldChg>
      <pc:sldChg chg="addSp delSp modSp add del mod">
        <pc:chgData name="Jenna Henkel" userId="966ade77-59de-4fb0-a61c-9a59b00f07f6" providerId="ADAL" clId="{FBDB6BB1-C2B7-4172-9B00-B14EA6660743}" dt="2023-10-25T15:16:20.035" v="1536" actId="47"/>
        <pc:sldMkLst>
          <pc:docMk/>
          <pc:sldMk cId="110691024" sldId="308"/>
        </pc:sldMkLst>
        <pc:spChg chg="mod">
          <ac:chgData name="Jenna Henkel" userId="966ade77-59de-4fb0-a61c-9a59b00f07f6" providerId="ADAL" clId="{FBDB6BB1-C2B7-4172-9B00-B14EA6660743}" dt="2023-10-25T15:08:08.862" v="1107"/>
          <ac:spMkLst>
            <pc:docMk/>
            <pc:sldMk cId="110691024" sldId="308"/>
            <ac:spMk id="3" creationId="{1C751F9F-293A-1C40-9ED1-3EED946EFBEB}"/>
          </ac:spMkLst>
        </pc:spChg>
        <pc:picChg chg="mod">
          <ac:chgData name="Jenna Henkel" userId="966ade77-59de-4fb0-a61c-9a59b00f07f6" providerId="ADAL" clId="{FBDB6BB1-C2B7-4172-9B00-B14EA6660743}" dt="2023-10-25T15:08:22.515" v="1110" actId="14826"/>
          <ac:picMkLst>
            <pc:docMk/>
            <pc:sldMk cId="110691024" sldId="308"/>
            <ac:picMk id="2" creationId="{0D4E1081-6702-2296-7419-69BCC6AB72D4}"/>
          </ac:picMkLst>
        </pc:picChg>
        <pc:picChg chg="mod">
          <ac:chgData name="Jenna Henkel" userId="966ade77-59de-4fb0-a61c-9a59b00f07f6" providerId="ADAL" clId="{FBDB6BB1-C2B7-4172-9B00-B14EA6660743}" dt="2023-10-25T15:08:32.457" v="1111" actId="14826"/>
          <ac:picMkLst>
            <pc:docMk/>
            <pc:sldMk cId="110691024" sldId="308"/>
            <ac:picMk id="5" creationId="{936FDDE0-8299-3915-382D-D17D1CDAFB33}"/>
          </ac:picMkLst>
        </pc:picChg>
        <pc:picChg chg="add del mod">
          <ac:chgData name="Jenna Henkel" userId="966ade77-59de-4fb0-a61c-9a59b00f07f6" providerId="ADAL" clId="{FBDB6BB1-C2B7-4172-9B00-B14EA6660743}" dt="2023-10-25T15:08:19.203" v="1109"/>
          <ac:picMkLst>
            <pc:docMk/>
            <pc:sldMk cId="110691024" sldId="308"/>
            <ac:picMk id="6" creationId="{36A1B21C-942B-6530-33F2-705A6ADDFABB}"/>
          </ac:picMkLst>
        </pc:picChg>
      </pc:sldChg>
      <pc:sldChg chg="modSp add del mod">
        <pc:chgData name="Jenna Henkel" userId="966ade77-59de-4fb0-a61c-9a59b00f07f6" providerId="ADAL" clId="{FBDB6BB1-C2B7-4172-9B00-B14EA6660743}" dt="2023-10-25T15:17:32.322" v="1553" actId="47"/>
        <pc:sldMkLst>
          <pc:docMk/>
          <pc:sldMk cId="578278471" sldId="309"/>
        </pc:sldMkLst>
        <pc:spChg chg="mod">
          <ac:chgData name="Jenna Henkel" userId="966ade77-59de-4fb0-a61c-9a59b00f07f6" providerId="ADAL" clId="{FBDB6BB1-C2B7-4172-9B00-B14EA6660743}" dt="2023-10-25T15:09:09.638" v="1117"/>
          <ac:spMkLst>
            <pc:docMk/>
            <pc:sldMk cId="578278471" sldId="309"/>
            <ac:spMk id="3" creationId="{1C751F9F-293A-1C40-9ED1-3EED946EFBEB}"/>
          </ac:spMkLst>
        </pc:spChg>
        <pc:picChg chg="mod">
          <ac:chgData name="Jenna Henkel" userId="966ade77-59de-4fb0-a61c-9a59b00f07f6" providerId="ADAL" clId="{FBDB6BB1-C2B7-4172-9B00-B14EA6660743}" dt="2023-10-25T15:08:49.463" v="1113" actId="14826"/>
          <ac:picMkLst>
            <pc:docMk/>
            <pc:sldMk cId="578278471" sldId="309"/>
            <ac:picMk id="2" creationId="{0D4E1081-6702-2296-7419-69BCC6AB72D4}"/>
          </ac:picMkLst>
        </pc:picChg>
        <pc:picChg chg="mod">
          <ac:chgData name="Jenna Henkel" userId="966ade77-59de-4fb0-a61c-9a59b00f07f6" providerId="ADAL" clId="{FBDB6BB1-C2B7-4172-9B00-B14EA6660743}" dt="2023-10-25T15:08:58.023" v="1114" actId="14826"/>
          <ac:picMkLst>
            <pc:docMk/>
            <pc:sldMk cId="578278471" sldId="309"/>
            <ac:picMk id="5" creationId="{936FDDE0-8299-3915-382D-D17D1CDAFB33}"/>
          </ac:picMkLst>
        </pc:picChg>
      </pc:sldChg>
      <pc:sldChg chg="addSp delSp modSp add mod delAnim modAnim">
        <pc:chgData name="Jenna Henkel" userId="966ade77-59de-4fb0-a61c-9a59b00f07f6" providerId="ADAL" clId="{FBDB6BB1-C2B7-4172-9B00-B14EA6660743}" dt="2023-10-25T15:21:30.840" v="1753" actId="20577"/>
        <pc:sldMkLst>
          <pc:docMk/>
          <pc:sldMk cId="3704579447" sldId="310"/>
        </pc:sldMkLst>
        <pc:spChg chg="mod">
          <ac:chgData name="Jenna Henkel" userId="966ade77-59de-4fb0-a61c-9a59b00f07f6" providerId="ADAL" clId="{FBDB6BB1-C2B7-4172-9B00-B14EA6660743}" dt="2023-10-25T15:11:33.236" v="1318" actId="20577"/>
          <ac:spMkLst>
            <pc:docMk/>
            <pc:sldMk cId="3704579447" sldId="310"/>
            <ac:spMk id="3" creationId="{1C751F9F-293A-1C40-9ED1-3EED946EFBEB}"/>
          </ac:spMkLst>
        </pc:spChg>
        <pc:spChg chg="mod">
          <ac:chgData name="Jenna Henkel" userId="966ade77-59de-4fb0-a61c-9a59b00f07f6" providerId="ADAL" clId="{FBDB6BB1-C2B7-4172-9B00-B14EA6660743}" dt="2023-10-25T15:21:30.840" v="1753" actId="20577"/>
          <ac:spMkLst>
            <pc:docMk/>
            <pc:sldMk cId="3704579447" sldId="310"/>
            <ac:spMk id="4" creationId="{197A2BF7-3AFB-2936-1D5B-15E40A80F40B}"/>
          </ac:spMkLst>
        </pc:spChg>
        <pc:picChg chg="mod">
          <ac:chgData name="Jenna Henkel" userId="966ade77-59de-4fb0-a61c-9a59b00f07f6" providerId="ADAL" clId="{FBDB6BB1-C2B7-4172-9B00-B14EA6660743}" dt="2023-10-25T15:11:45.340" v="1321" actId="14826"/>
          <ac:picMkLst>
            <pc:docMk/>
            <pc:sldMk cId="3704579447" sldId="310"/>
            <ac:picMk id="2" creationId="{0D4E1081-6702-2296-7419-69BCC6AB72D4}"/>
          </ac:picMkLst>
        </pc:picChg>
        <pc:picChg chg="del mod">
          <ac:chgData name="Jenna Henkel" userId="966ade77-59de-4fb0-a61c-9a59b00f07f6" providerId="ADAL" clId="{FBDB6BB1-C2B7-4172-9B00-B14EA6660743}" dt="2023-10-25T15:12:47.694" v="1329" actId="478"/>
          <ac:picMkLst>
            <pc:docMk/>
            <pc:sldMk cId="3704579447" sldId="310"/>
            <ac:picMk id="5" creationId="{936FDDE0-8299-3915-382D-D17D1CDAFB33}"/>
          </ac:picMkLst>
        </pc:picChg>
        <pc:picChg chg="add del mod">
          <ac:chgData name="Jenna Henkel" userId="966ade77-59de-4fb0-a61c-9a59b00f07f6" providerId="ADAL" clId="{FBDB6BB1-C2B7-4172-9B00-B14EA6660743}" dt="2023-10-25T15:11:41.423" v="1320"/>
          <ac:picMkLst>
            <pc:docMk/>
            <pc:sldMk cId="3704579447" sldId="310"/>
            <ac:picMk id="6" creationId="{2F4C84EF-616B-1C7F-9ABF-0994B6A3347A}"/>
          </ac:picMkLst>
        </pc:picChg>
        <pc:picChg chg="add mod">
          <ac:chgData name="Jenna Henkel" userId="966ade77-59de-4fb0-a61c-9a59b00f07f6" providerId="ADAL" clId="{FBDB6BB1-C2B7-4172-9B00-B14EA6660743}" dt="2023-10-25T15:12:58.696" v="1331" actId="1076"/>
          <ac:picMkLst>
            <pc:docMk/>
            <pc:sldMk cId="3704579447" sldId="310"/>
            <ac:picMk id="7" creationId="{EA9AC91C-2923-CA8D-F070-22F3106A9381}"/>
          </ac:picMkLst>
        </pc:picChg>
      </pc:sldChg>
      <pc:sldChg chg="addSp delSp modSp add mod delAnim modAnim">
        <pc:chgData name="Jenna Henkel" userId="966ade77-59de-4fb0-a61c-9a59b00f07f6" providerId="ADAL" clId="{FBDB6BB1-C2B7-4172-9B00-B14EA6660743}" dt="2023-10-25T15:21:35.352" v="1761" actId="20577"/>
        <pc:sldMkLst>
          <pc:docMk/>
          <pc:sldMk cId="1955666545" sldId="311"/>
        </pc:sldMkLst>
        <pc:spChg chg="mod">
          <ac:chgData name="Jenna Henkel" userId="966ade77-59de-4fb0-a61c-9a59b00f07f6" providerId="ADAL" clId="{FBDB6BB1-C2B7-4172-9B00-B14EA6660743}" dt="2023-10-25T15:14:12.058" v="1495" actId="20577"/>
          <ac:spMkLst>
            <pc:docMk/>
            <pc:sldMk cId="1955666545" sldId="311"/>
            <ac:spMk id="3" creationId="{1C751F9F-293A-1C40-9ED1-3EED946EFBEB}"/>
          </ac:spMkLst>
        </pc:spChg>
        <pc:spChg chg="mod">
          <ac:chgData name="Jenna Henkel" userId="966ade77-59de-4fb0-a61c-9a59b00f07f6" providerId="ADAL" clId="{FBDB6BB1-C2B7-4172-9B00-B14EA6660743}" dt="2023-10-25T15:21:35.352" v="1761" actId="20577"/>
          <ac:spMkLst>
            <pc:docMk/>
            <pc:sldMk cId="1955666545" sldId="311"/>
            <ac:spMk id="4" creationId="{197A2BF7-3AFB-2936-1D5B-15E40A80F40B}"/>
          </ac:spMkLst>
        </pc:spChg>
        <pc:picChg chg="mod">
          <ac:chgData name="Jenna Henkel" userId="966ade77-59de-4fb0-a61c-9a59b00f07f6" providerId="ADAL" clId="{FBDB6BB1-C2B7-4172-9B00-B14EA6660743}" dt="2023-10-25T15:12:24.765" v="1327" actId="14826"/>
          <ac:picMkLst>
            <pc:docMk/>
            <pc:sldMk cId="1955666545" sldId="311"/>
            <ac:picMk id="2" creationId="{0D4E1081-6702-2296-7419-69BCC6AB72D4}"/>
          </ac:picMkLst>
        </pc:picChg>
        <pc:picChg chg="del mod">
          <ac:chgData name="Jenna Henkel" userId="966ade77-59de-4fb0-a61c-9a59b00f07f6" providerId="ADAL" clId="{FBDB6BB1-C2B7-4172-9B00-B14EA6660743}" dt="2023-10-25T15:13:03.301" v="1332" actId="478"/>
          <ac:picMkLst>
            <pc:docMk/>
            <pc:sldMk cId="1955666545" sldId="311"/>
            <ac:picMk id="5" creationId="{936FDDE0-8299-3915-382D-D17D1CDAFB33}"/>
          </ac:picMkLst>
        </pc:picChg>
        <pc:picChg chg="add mod">
          <ac:chgData name="Jenna Henkel" userId="966ade77-59de-4fb0-a61c-9a59b00f07f6" providerId="ADAL" clId="{FBDB6BB1-C2B7-4172-9B00-B14EA6660743}" dt="2023-10-25T15:13:12.751" v="1334" actId="1076"/>
          <ac:picMkLst>
            <pc:docMk/>
            <pc:sldMk cId="1955666545" sldId="311"/>
            <ac:picMk id="6" creationId="{B139045B-285A-852A-B116-7233D3FAB8EC}"/>
          </ac:picMkLst>
        </pc:picChg>
      </pc:sldChg>
      <pc:sldChg chg="addSp delSp modSp add mod ord delAnim modAnim">
        <pc:chgData name="Jenna Henkel" userId="966ade77-59de-4fb0-a61c-9a59b00f07f6" providerId="ADAL" clId="{FBDB6BB1-C2B7-4172-9B00-B14EA6660743}" dt="2023-10-25T15:21:12.240" v="1715" actId="20577"/>
        <pc:sldMkLst>
          <pc:docMk/>
          <pc:sldMk cId="1751085239" sldId="312"/>
        </pc:sldMkLst>
        <pc:spChg chg="mod">
          <ac:chgData name="Jenna Henkel" userId="966ade77-59de-4fb0-a61c-9a59b00f07f6" providerId="ADAL" clId="{FBDB6BB1-C2B7-4172-9B00-B14EA6660743}" dt="2023-10-25T15:15:25.911" v="1521" actId="20577"/>
          <ac:spMkLst>
            <pc:docMk/>
            <pc:sldMk cId="1751085239" sldId="312"/>
            <ac:spMk id="3" creationId="{1C751F9F-293A-1C40-9ED1-3EED946EFBEB}"/>
          </ac:spMkLst>
        </pc:spChg>
        <pc:spChg chg="mod">
          <ac:chgData name="Jenna Henkel" userId="966ade77-59de-4fb0-a61c-9a59b00f07f6" providerId="ADAL" clId="{FBDB6BB1-C2B7-4172-9B00-B14EA6660743}" dt="2023-10-25T15:21:12.240" v="1715" actId="20577"/>
          <ac:spMkLst>
            <pc:docMk/>
            <pc:sldMk cId="1751085239" sldId="312"/>
            <ac:spMk id="4" creationId="{197A2BF7-3AFB-2936-1D5B-15E40A80F40B}"/>
          </ac:spMkLst>
        </pc:spChg>
        <pc:picChg chg="mod">
          <ac:chgData name="Jenna Henkel" userId="966ade77-59de-4fb0-a61c-9a59b00f07f6" providerId="ADAL" clId="{FBDB6BB1-C2B7-4172-9B00-B14EA6660743}" dt="2023-10-25T15:14:35.273" v="1498" actId="14826"/>
          <ac:picMkLst>
            <pc:docMk/>
            <pc:sldMk cId="1751085239" sldId="312"/>
            <ac:picMk id="2" creationId="{0D4E1081-6702-2296-7419-69BCC6AB72D4}"/>
          </ac:picMkLst>
        </pc:picChg>
        <pc:picChg chg="add mod">
          <ac:chgData name="Jenna Henkel" userId="966ade77-59de-4fb0-a61c-9a59b00f07f6" providerId="ADAL" clId="{FBDB6BB1-C2B7-4172-9B00-B14EA6660743}" dt="2023-10-25T15:14:53.576" v="1504" actId="1076"/>
          <ac:picMkLst>
            <pc:docMk/>
            <pc:sldMk cId="1751085239" sldId="312"/>
            <ac:picMk id="5" creationId="{08009A18-2713-FB7A-F7E3-7C253555D91F}"/>
          </ac:picMkLst>
        </pc:picChg>
        <pc:picChg chg="del">
          <ac:chgData name="Jenna Henkel" userId="966ade77-59de-4fb0-a61c-9a59b00f07f6" providerId="ADAL" clId="{FBDB6BB1-C2B7-4172-9B00-B14EA6660743}" dt="2023-10-25T15:14:37.808" v="1499" actId="478"/>
          <ac:picMkLst>
            <pc:docMk/>
            <pc:sldMk cId="1751085239" sldId="312"/>
            <ac:picMk id="6" creationId="{B139045B-285A-852A-B116-7233D3FAB8EC}"/>
          </ac:picMkLst>
        </pc:picChg>
      </pc:sldChg>
      <pc:sldChg chg="addSp delSp modSp add mod ord delAnim modAnim">
        <pc:chgData name="Jenna Henkel" userId="966ade77-59de-4fb0-a61c-9a59b00f07f6" providerId="ADAL" clId="{FBDB6BB1-C2B7-4172-9B00-B14EA6660743}" dt="2023-10-25T15:21:16.786" v="1726" actId="20577"/>
        <pc:sldMkLst>
          <pc:docMk/>
          <pc:sldMk cId="3148855558" sldId="313"/>
        </pc:sldMkLst>
        <pc:spChg chg="mod">
          <ac:chgData name="Jenna Henkel" userId="966ade77-59de-4fb0-a61c-9a59b00f07f6" providerId="ADAL" clId="{FBDB6BB1-C2B7-4172-9B00-B14EA6660743}" dt="2023-10-25T15:16:14.785" v="1535" actId="20577"/>
          <ac:spMkLst>
            <pc:docMk/>
            <pc:sldMk cId="3148855558" sldId="313"/>
            <ac:spMk id="3" creationId="{1C751F9F-293A-1C40-9ED1-3EED946EFBEB}"/>
          </ac:spMkLst>
        </pc:spChg>
        <pc:spChg chg="mod">
          <ac:chgData name="Jenna Henkel" userId="966ade77-59de-4fb0-a61c-9a59b00f07f6" providerId="ADAL" clId="{FBDB6BB1-C2B7-4172-9B00-B14EA6660743}" dt="2023-10-25T15:21:16.786" v="1726" actId="20577"/>
          <ac:spMkLst>
            <pc:docMk/>
            <pc:sldMk cId="3148855558" sldId="313"/>
            <ac:spMk id="4" creationId="{197A2BF7-3AFB-2936-1D5B-15E40A80F40B}"/>
          </ac:spMkLst>
        </pc:spChg>
        <pc:picChg chg="mod">
          <ac:chgData name="Jenna Henkel" userId="966ade77-59de-4fb0-a61c-9a59b00f07f6" providerId="ADAL" clId="{FBDB6BB1-C2B7-4172-9B00-B14EA6660743}" dt="2023-10-25T15:15:42.092" v="1524" actId="14826"/>
          <ac:picMkLst>
            <pc:docMk/>
            <pc:sldMk cId="3148855558" sldId="313"/>
            <ac:picMk id="2" creationId="{0D4E1081-6702-2296-7419-69BCC6AB72D4}"/>
          </ac:picMkLst>
        </pc:picChg>
        <pc:picChg chg="del">
          <ac:chgData name="Jenna Henkel" userId="966ade77-59de-4fb0-a61c-9a59b00f07f6" providerId="ADAL" clId="{FBDB6BB1-C2B7-4172-9B00-B14EA6660743}" dt="2023-10-25T15:15:50.838" v="1525" actId="478"/>
          <ac:picMkLst>
            <pc:docMk/>
            <pc:sldMk cId="3148855558" sldId="313"/>
            <ac:picMk id="5" creationId="{08009A18-2713-FB7A-F7E3-7C253555D91F}"/>
          </ac:picMkLst>
        </pc:picChg>
        <pc:picChg chg="add mod">
          <ac:chgData name="Jenna Henkel" userId="966ade77-59de-4fb0-a61c-9a59b00f07f6" providerId="ADAL" clId="{FBDB6BB1-C2B7-4172-9B00-B14EA6660743}" dt="2023-10-25T15:15:56.370" v="1528" actId="1076"/>
          <ac:picMkLst>
            <pc:docMk/>
            <pc:sldMk cId="3148855558" sldId="313"/>
            <ac:picMk id="6" creationId="{060D9F02-E396-B046-CA1F-A1130D6280EA}"/>
          </ac:picMkLst>
        </pc:picChg>
      </pc:sldChg>
      <pc:sldChg chg="addSp delSp modSp add mod ord delAnim modAnim">
        <pc:chgData name="Jenna Henkel" userId="966ade77-59de-4fb0-a61c-9a59b00f07f6" providerId="ADAL" clId="{FBDB6BB1-C2B7-4172-9B00-B14EA6660743}" dt="2023-10-25T15:21:22.074" v="1737" actId="20577"/>
        <pc:sldMkLst>
          <pc:docMk/>
          <pc:sldMk cId="2257253230" sldId="314"/>
        </pc:sldMkLst>
        <pc:spChg chg="mod">
          <ac:chgData name="Jenna Henkel" userId="966ade77-59de-4fb0-a61c-9a59b00f07f6" providerId="ADAL" clId="{FBDB6BB1-C2B7-4172-9B00-B14EA6660743}" dt="2023-10-25T15:17:11.068" v="1552" actId="20577"/>
          <ac:spMkLst>
            <pc:docMk/>
            <pc:sldMk cId="2257253230" sldId="314"/>
            <ac:spMk id="3" creationId="{1C751F9F-293A-1C40-9ED1-3EED946EFBEB}"/>
          </ac:spMkLst>
        </pc:spChg>
        <pc:spChg chg="mod">
          <ac:chgData name="Jenna Henkel" userId="966ade77-59de-4fb0-a61c-9a59b00f07f6" providerId="ADAL" clId="{FBDB6BB1-C2B7-4172-9B00-B14EA6660743}" dt="2023-10-25T15:21:22.074" v="1737" actId="20577"/>
          <ac:spMkLst>
            <pc:docMk/>
            <pc:sldMk cId="2257253230" sldId="314"/>
            <ac:spMk id="4" creationId="{197A2BF7-3AFB-2936-1D5B-15E40A80F40B}"/>
          </ac:spMkLst>
        </pc:spChg>
        <pc:picChg chg="mod">
          <ac:chgData name="Jenna Henkel" userId="966ade77-59de-4fb0-a61c-9a59b00f07f6" providerId="ADAL" clId="{FBDB6BB1-C2B7-4172-9B00-B14EA6660743}" dt="2023-10-25T15:16:30.837" v="1538" actId="14826"/>
          <ac:picMkLst>
            <pc:docMk/>
            <pc:sldMk cId="2257253230" sldId="314"/>
            <ac:picMk id="2" creationId="{0D4E1081-6702-2296-7419-69BCC6AB72D4}"/>
          </ac:picMkLst>
        </pc:picChg>
        <pc:picChg chg="add mod">
          <ac:chgData name="Jenna Henkel" userId="966ade77-59de-4fb0-a61c-9a59b00f07f6" providerId="ADAL" clId="{FBDB6BB1-C2B7-4172-9B00-B14EA6660743}" dt="2023-10-25T15:16:45.366" v="1542" actId="1076"/>
          <ac:picMkLst>
            <pc:docMk/>
            <pc:sldMk cId="2257253230" sldId="314"/>
            <ac:picMk id="5" creationId="{ABA3511C-7BC2-483A-7CF6-FFEC42276FCC}"/>
          </ac:picMkLst>
        </pc:picChg>
        <pc:picChg chg="del">
          <ac:chgData name="Jenna Henkel" userId="966ade77-59de-4fb0-a61c-9a59b00f07f6" providerId="ADAL" clId="{FBDB6BB1-C2B7-4172-9B00-B14EA6660743}" dt="2023-10-25T15:16:32.846" v="1539" actId="478"/>
          <ac:picMkLst>
            <pc:docMk/>
            <pc:sldMk cId="2257253230" sldId="314"/>
            <ac:picMk id="6" creationId="{060D9F02-E396-B046-CA1F-A1130D6280EA}"/>
          </ac:picMkLst>
        </pc:picChg>
      </pc:sldChg>
      <pc:sldChg chg="modSp add mod ord">
        <pc:chgData name="Jenna Henkel" userId="966ade77-59de-4fb0-a61c-9a59b00f07f6" providerId="ADAL" clId="{FBDB6BB1-C2B7-4172-9B00-B14EA6660743}" dt="2023-10-25T15:20:10.930" v="1658" actId="1076"/>
        <pc:sldMkLst>
          <pc:docMk/>
          <pc:sldMk cId="3354332817" sldId="315"/>
        </pc:sldMkLst>
        <pc:spChg chg="mod">
          <ac:chgData name="Jenna Henkel" userId="966ade77-59de-4fb0-a61c-9a59b00f07f6" providerId="ADAL" clId="{FBDB6BB1-C2B7-4172-9B00-B14EA6660743}" dt="2023-10-25T15:20:10.930" v="1658" actId="1076"/>
          <ac:spMkLst>
            <pc:docMk/>
            <pc:sldMk cId="3354332817" sldId="315"/>
            <ac:spMk id="6" creationId="{F8099990-1DD3-4E89-9D70-05BD9123C634}"/>
          </ac:spMkLst>
        </pc:spChg>
      </pc:sldChg>
      <pc:sldChg chg="addSp delSp modSp add del mod delAnim modAnim">
        <pc:chgData name="Jenna Henkel" userId="966ade77-59de-4fb0-a61c-9a59b00f07f6" providerId="ADAL" clId="{FBDB6BB1-C2B7-4172-9B00-B14EA6660743}" dt="2023-10-25T15:19:22.947" v="1572" actId="47"/>
        <pc:sldMkLst>
          <pc:docMk/>
          <pc:sldMk cId="4075620192" sldId="315"/>
        </pc:sldMkLst>
        <pc:spChg chg="mod">
          <ac:chgData name="Jenna Henkel" userId="966ade77-59de-4fb0-a61c-9a59b00f07f6" providerId="ADAL" clId="{FBDB6BB1-C2B7-4172-9B00-B14EA6660743}" dt="2023-10-25T15:18:44.743" v="1571" actId="20577"/>
          <ac:spMkLst>
            <pc:docMk/>
            <pc:sldMk cId="4075620192" sldId="315"/>
            <ac:spMk id="3" creationId="{1C751F9F-293A-1C40-9ED1-3EED946EFBEB}"/>
          </ac:spMkLst>
        </pc:spChg>
        <pc:picChg chg="del">
          <ac:chgData name="Jenna Henkel" userId="966ade77-59de-4fb0-a61c-9a59b00f07f6" providerId="ADAL" clId="{FBDB6BB1-C2B7-4172-9B00-B14EA6660743}" dt="2023-10-25T15:18:07.871" v="1561" actId="478"/>
          <ac:picMkLst>
            <pc:docMk/>
            <pc:sldMk cId="4075620192" sldId="315"/>
            <ac:picMk id="2" creationId="{0D4E1081-6702-2296-7419-69BCC6AB72D4}"/>
          </ac:picMkLst>
        </pc:picChg>
        <pc:picChg chg="del">
          <ac:chgData name="Jenna Henkel" userId="966ade77-59de-4fb0-a61c-9a59b00f07f6" providerId="ADAL" clId="{FBDB6BB1-C2B7-4172-9B00-B14EA6660743}" dt="2023-10-25T15:18:09.147" v="1562" actId="478"/>
          <ac:picMkLst>
            <pc:docMk/>
            <pc:sldMk cId="4075620192" sldId="315"/>
            <ac:picMk id="5" creationId="{ABA3511C-7BC2-483A-7CF6-FFEC42276FCC}"/>
          </ac:picMkLst>
        </pc:picChg>
        <pc:picChg chg="add del mod">
          <ac:chgData name="Jenna Henkel" userId="966ade77-59de-4fb0-a61c-9a59b00f07f6" providerId="ADAL" clId="{FBDB6BB1-C2B7-4172-9B00-B14EA6660743}" dt="2023-10-25T15:18:18.004" v="1564" actId="478"/>
          <ac:picMkLst>
            <pc:docMk/>
            <pc:sldMk cId="4075620192" sldId="315"/>
            <ac:picMk id="6" creationId="{D7779D8F-19D9-FC4F-4626-5BE22D509CF3}"/>
          </ac:picMkLst>
        </pc:picChg>
        <pc:picChg chg="add mod">
          <ac:chgData name="Jenna Henkel" userId="966ade77-59de-4fb0-a61c-9a59b00f07f6" providerId="ADAL" clId="{FBDB6BB1-C2B7-4172-9B00-B14EA6660743}" dt="2023-10-25T15:18:25.779" v="1566" actId="1076"/>
          <ac:picMkLst>
            <pc:docMk/>
            <pc:sldMk cId="4075620192" sldId="315"/>
            <ac:picMk id="7" creationId="{5F56B9E5-0BDE-0037-9F60-DF7449EA11D0}"/>
          </ac:picMkLst>
        </pc:picChg>
        <pc:picChg chg="add mod">
          <ac:chgData name="Jenna Henkel" userId="966ade77-59de-4fb0-a61c-9a59b00f07f6" providerId="ADAL" clId="{FBDB6BB1-C2B7-4172-9B00-B14EA6660743}" dt="2023-10-25T15:18:32.737" v="1568" actId="1076"/>
          <ac:picMkLst>
            <pc:docMk/>
            <pc:sldMk cId="4075620192" sldId="315"/>
            <ac:picMk id="8" creationId="{763E203F-3A1E-0AC3-7E6F-A47C0FA3FD0D}"/>
          </ac:picMkLst>
        </pc:picChg>
        <pc:picChg chg="add mod">
          <ac:chgData name="Jenna Henkel" userId="966ade77-59de-4fb0-a61c-9a59b00f07f6" providerId="ADAL" clId="{FBDB6BB1-C2B7-4172-9B00-B14EA6660743}" dt="2023-10-25T15:18:40.262" v="1570" actId="1076"/>
          <ac:picMkLst>
            <pc:docMk/>
            <pc:sldMk cId="4075620192" sldId="315"/>
            <ac:picMk id="9" creationId="{A3109861-54F5-4D88-B286-23A110EF7933}"/>
          </ac:picMkLst>
        </pc:picChg>
      </pc:sldChg>
      <pc:sldChg chg="addSp delSp modSp add mod delAnim modAnim">
        <pc:chgData name="Jenna Henkel" userId="966ade77-59de-4fb0-a61c-9a59b00f07f6" providerId="ADAL" clId="{FBDB6BB1-C2B7-4172-9B00-B14EA6660743}" dt="2023-10-25T15:23:01.970" v="1785" actId="1076"/>
        <pc:sldMkLst>
          <pc:docMk/>
          <pc:sldMk cId="1634848545" sldId="316"/>
        </pc:sldMkLst>
        <pc:spChg chg="mod">
          <ac:chgData name="Jenna Henkel" userId="966ade77-59de-4fb0-a61c-9a59b00f07f6" providerId="ADAL" clId="{FBDB6BB1-C2B7-4172-9B00-B14EA6660743}" dt="2023-10-25T15:22:34.799" v="1779" actId="20577"/>
          <ac:spMkLst>
            <pc:docMk/>
            <pc:sldMk cId="1634848545" sldId="316"/>
            <ac:spMk id="3" creationId="{1C751F9F-293A-1C40-9ED1-3EED946EFBEB}"/>
          </ac:spMkLst>
        </pc:spChg>
        <pc:spChg chg="mod">
          <ac:chgData name="Jenna Henkel" userId="966ade77-59de-4fb0-a61c-9a59b00f07f6" providerId="ADAL" clId="{FBDB6BB1-C2B7-4172-9B00-B14EA6660743}" dt="2023-10-25T15:22:10.086" v="1770" actId="20577"/>
          <ac:spMkLst>
            <pc:docMk/>
            <pc:sldMk cId="1634848545" sldId="316"/>
            <ac:spMk id="4" creationId="{197A2BF7-3AFB-2936-1D5B-15E40A80F40B}"/>
          </ac:spMkLst>
        </pc:spChg>
        <pc:picChg chg="del">
          <ac:chgData name="Jenna Henkel" userId="966ade77-59de-4fb0-a61c-9a59b00f07f6" providerId="ADAL" clId="{FBDB6BB1-C2B7-4172-9B00-B14EA6660743}" dt="2023-10-25T15:22:33.245" v="1778" actId="478"/>
          <ac:picMkLst>
            <pc:docMk/>
            <pc:sldMk cId="1634848545" sldId="316"/>
            <ac:picMk id="2" creationId="{0D4E1081-6702-2296-7419-69BCC6AB72D4}"/>
          </ac:picMkLst>
        </pc:picChg>
        <pc:picChg chg="add mod">
          <ac:chgData name="Jenna Henkel" userId="966ade77-59de-4fb0-a61c-9a59b00f07f6" providerId="ADAL" clId="{FBDB6BB1-C2B7-4172-9B00-B14EA6660743}" dt="2023-10-25T15:22:43.048" v="1781" actId="1076"/>
          <ac:picMkLst>
            <pc:docMk/>
            <pc:sldMk cId="1634848545" sldId="316"/>
            <ac:picMk id="5" creationId="{A0570040-30C7-5159-5527-8131A1E72B75}"/>
          </ac:picMkLst>
        </pc:picChg>
        <pc:picChg chg="del">
          <ac:chgData name="Jenna Henkel" userId="966ade77-59de-4fb0-a61c-9a59b00f07f6" providerId="ADAL" clId="{FBDB6BB1-C2B7-4172-9B00-B14EA6660743}" dt="2023-10-25T15:22:32.213" v="1777" actId="478"/>
          <ac:picMkLst>
            <pc:docMk/>
            <pc:sldMk cId="1634848545" sldId="316"/>
            <ac:picMk id="6" creationId="{B139045B-285A-852A-B116-7233D3FAB8EC}"/>
          </ac:picMkLst>
        </pc:picChg>
        <pc:picChg chg="add mod">
          <ac:chgData name="Jenna Henkel" userId="966ade77-59de-4fb0-a61c-9a59b00f07f6" providerId="ADAL" clId="{FBDB6BB1-C2B7-4172-9B00-B14EA6660743}" dt="2023-10-25T15:22:51.709" v="1783" actId="1076"/>
          <ac:picMkLst>
            <pc:docMk/>
            <pc:sldMk cId="1634848545" sldId="316"/>
            <ac:picMk id="7" creationId="{596C0782-8356-FFA8-2604-993A1392DE45}"/>
          </ac:picMkLst>
        </pc:picChg>
        <pc:picChg chg="add mod">
          <ac:chgData name="Jenna Henkel" userId="966ade77-59de-4fb0-a61c-9a59b00f07f6" providerId="ADAL" clId="{FBDB6BB1-C2B7-4172-9B00-B14EA6660743}" dt="2023-10-25T15:23:01.970" v="1785" actId="1076"/>
          <ac:picMkLst>
            <pc:docMk/>
            <pc:sldMk cId="1634848545" sldId="316"/>
            <ac:picMk id="8" creationId="{B03D4819-4830-3DC7-4434-FD642473B9B2}"/>
          </ac:picMkLst>
        </pc:picChg>
      </pc:sldChg>
    </pc:docChg>
  </pc:docChgLst>
  <pc:docChgLst>
    <pc:chgData name="Tiffany West" userId="b9ab2469-dc58-4b12-9997-8319f7406dca" providerId="ADAL" clId="{F2F88264-016F-4741-9BD1-2E26BDCE687D}"/>
    <pc:docChg chg="undo redo custSel addSld delSld modSld sldOrd delMainMaster">
      <pc:chgData name="Tiffany West" userId="b9ab2469-dc58-4b12-9997-8319f7406dca" providerId="ADAL" clId="{F2F88264-016F-4741-9BD1-2E26BDCE687D}" dt="2023-09-26T22:37:03.663" v="482" actId="2696"/>
      <pc:docMkLst>
        <pc:docMk/>
      </pc:docMkLst>
      <pc:sldChg chg="modSp mod">
        <pc:chgData name="Tiffany West" userId="b9ab2469-dc58-4b12-9997-8319f7406dca" providerId="ADAL" clId="{F2F88264-016F-4741-9BD1-2E26BDCE687D}" dt="2023-09-26T20:55:50.656" v="19" actId="255"/>
        <pc:sldMkLst>
          <pc:docMk/>
          <pc:sldMk cId="760606181" sldId="256"/>
        </pc:sldMkLst>
        <pc:spChg chg="mod">
          <ac:chgData name="Tiffany West" userId="b9ab2469-dc58-4b12-9997-8319f7406dca" providerId="ADAL" clId="{F2F88264-016F-4741-9BD1-2E26BDCE687D}" dt="2023-09-26T20:55:50.656" v="19" actId="255"/>
          <ac:spMkLst>
            <pc:docMk/>
            <pc:sldMk cId="760606181" sldId="256"/>
            <ac:spMk id="6" creationId="{F8099990-1DD3-4E89-9D70-05BD9123C634}"/>
          </ac:spMkLst>
        </pc:spChg>
      </pc:sldChg>
      <pc:sldChg chg="addSp modSp mod setBg">
        <pc:chgData name="Tiffany West" userId="b9ab2469-dc58-4b12-9997-8319f7406dca" providerId="ADAL" clId="{F2F88264-016F-4741-9BD1-2E26BDCE687D}" dt="2023-09-26T21:52:07.758" v="265" actId="2711"/>
        <pc:sldMkLst>
          <pc:docMk/>
          <pc:sldMk cId="2820145457" sldId="257"/>
        </pc:sldMkLst>
        <pc:spChg chg="add mod">
          <ac:chgData name="Tiffany West" userId="b9ab2469-dc58-4b12-9997-8319f7406dca" providerId="ADAL" clId="{F2F88264-016F-4741-9BD1-2E26BDCE687D}" dt="2023-09-26T21:52:07.758" v="265" actId="2711"/>
          <ac:spMkLst>
            <pc:docMk/>
            <pc:sldMk cId="2820145457" sldId="257"/>
            <ac:spMk id="3" creationId="{1C751F9F-293A-1C40-9ED1-3EED946EFBEB}"/>
          </ac:spMkLst>
        </pc:spChg>
        <pc:spChg chg="add mod">
          <ac:chgData name="Tiffany West" userId="b9ab2469-dc58-4b12-9997-8319f7406dca" providerId="ADAL" clId="{F2F88264-016F-4741-9BD1-2E26BDCE687D}" dt="2023-09-26T21:51:59.350" v="264" actId="2711"/>
          <ac:spMkLst>
            <pc:docMk/>
            <pc:sldMk cId="2820145457" sldId="257"/>
            <ac:spMk id="6" creationId="{F8099990-1DD3-4E89-9D70-05BD9123C634}"/>
          </ac:spMkLst>
        </pc:spChg>
        <pc:spChg chg="add">
          <ac:chgData name="Tiffany West" userId="b9ab2469-dc58-4b12-9997-8319f7406dca" providerId="ADAL" clId="{F2F88264-016F-4741-9BD1-2E26BDCE687D}" dt="2023-09-26T21:01:26.269" v="65" actId="26606"/>
          <ac:spMkLst>
            <pc:docMk/>
            <pc:sldMk cId="2820145457" sldId="257"/>
            <ac:spMk id="12" creationId="{04812C46-200A-4DEB-A05E-3ED6C68C2387}"/>
          </ac:spMkLst>
        </pc:spChg>
        <pc:spChg chg="add">
          <ac:chgData name="Tiffany West" userId="b9ab2469-dc58-4b12-9997-8319f7406dca" providerId="ADAL" clId="{F2F88264-016F-4741-9BD1-2E26BDCE687D}" dt="2023-09-26T21:01:26.269" v="65" actId="26606"/>
          <ac:spMkLst>
            <pc:docMk/>
            <pc:sldMk cId="2820145457" sldId="257"/>
            <ac:spMk id="14" creationId="{D1EA859B-E555-4109-94F3-6700E046E008}"/>
          </ac:spMkLst>
        </pc:spChg>
        <pc:picChg chg="add mod">
          <ac:chgData name="Tiffany West" userId="b9ab2469-dc58-4b12-9997-8319f7406dca" providerId="ADAL" clId="{F2F88264-016F-4741-9BD1-2E26BDCE687D}" dt="2023-09-26T21:03:28.180" v="80" actId="1076"/>
          <ac:picMkLst>
            <pc:docMk/>
            <pc:sldMk cId="2820145457" sldId="257"/>
            <ac:picMk id="8" creationId="{094C729D-D0C9-506B-C928-B862FF2D7D24}"/>
          </ac:picMkLst>
        </pc:picChg>
      </pc:sldChg>
      <pc:sldChg chg="new del">
        <pc:chgData name="Tiffany West" userId="b9ab2469-dc58-4b12-9997-8319f7406dca" providerId="ADAL" clId="{F2F88264-016F-4741-9BD1-2E26BDCE687D}" dt="2023-09-26T21:04:34.982" v="85" actId="2696"/>
        <pc:sldMkLst>
          <pc:docMk/>
          <pc:sldMk cId="1656054476" sldId="258"/>
        </pc:sldMkLst>
      </pc:sldChg>
      <pc:sldChg chg="add del">
        <pc:chgData name="Tiffany West" userId="b9ab2469-dc58-4b12-9997-8319f7406dca" providerId="ADAL" clId="{F2F88264-016F-4741-9BD1-2E26BDCE687D}" dt="2023-09-26T21:21:49.503" v="187" actId="2696"/>
        <pc:sldMkLst>
          <pc:docMk/>
          <pc:sldMk cId="0" sldId="259"/>
        </pc:sldMkLst>
      </pc:sldChg>
      <pc:sldChg chg="add del setBg">
        <pc:chgData name="Tiffany West" userId="b9ab2469-dc58-4b12-9997-8319f7406dca" providerId="ADAL" clId="{F2F88264-016F-4741-9BD1-2E26BDCE687D}" dt="2023-09-26T21:04:40.823" v="86" actId="2696"/>
        <pc:sldMkLst>
          <pc:docMk/>
          <pc:sldMk cId="216370101" sldId="259"/>
        </pc:sldMkLst>
      </pc:sldChg>
      <pc:sldChg chg="add del">
        <pc:chgData name="Tiffany West" userId="b9ab2469-dc58-4b12-9997-8319f7406dca" providerId="ADAL" clId="{F2F88264-016F-4741-9BD1-2E26BDCE687D}" dt="2023-09-26T21:07:25.167" v="96" actId="2696"/>
        <pc:sldMkLst>
          <pc:docMk/>
          <pc:sldMk cId="4004948298" sldId="260"/>
        </pc:sldMkLst>
      </pc:sldChg>
      <pc:sldChg chg="add del">
        <pc:chgData name="Tiffany West" userId="b9ab2469-dc58-4b12-9997-8319f7406dca" providerId="ADAL" clId="{F2F88264-016F-4741-9BD1-2E26BDCE687D}" dt="2023-09-26T21:07:04.345" v="93" actId="2696"/>
        <pc:sldMkLst>
          <pc:docMk/>
          <pc:sldMk cId="3581455276" sldId="261"/>
        </pc:sldMkLst>
      </pc:sldChg>
      <pc:sldChg chg="add del">
        <pc:chgData name="Tiffany West" userId="b9ab2469-dc58-4b12-9997-8319f7406dca" providerId="ADAL" clId="{F2F88264-016F-4741-9BD1-2E26BDCE687D}" dt="2023-09-26T21:26:48.133" v="212" actId="2696"/>
        <pc:sldMkLst>
          <pc:docMk/>
          <pc:sldMk cId="0" sldId="262"/>
        </pc:sldMkLst>
      </pc:sldChg>
      <pc:sldChg chg="add del setBg">
        <pc:chgData name="Tiffany West" userId="b9ab2469-dc58-4b12-9997-8319f7406dca" providerId="ADAL" clId="{F2F88264-016F-4741-9BD1-2E26BDCE687D}" dt="2023-09-26T21:06:59.696" v="92" actId="2696"/>
        <pc:sldMkLst>
          <pc:docMk/>
          <pc:sldMk cId="2443358657" sldId="262"/>
        </pc:sldMkLst>
      </pc:sldChg>
      <pc:sldChg chg="delSp add del setBg delDesignElem">
        <pc:chgData name="Tiffany West" userId="b9ab2469-dc58-4b12-9997-8319f7406dca" providerId="ADAL" clId="{F2F88264-016F-4741-9BD1-2E26BDCE687D}" dt="2023-09-26T21:05:11.569" v="89" actId="2696"/>
        <pc:sldMkLst>
          <pc:docMk/>
          <pc:sldMk cId="3492771904" sldId="262"/>
        </pc:sldMkLst>
        <pc:spChg chg="del">
          <ac:chgData name="Tiffany West" userId="b9ab2469-dc58-4b12-9997-8319f7406dca" providerId="ADAL" clId="{F2F88264-016F-4741-9BD1-2E26BDCE687D}" dt="2023-09-26T21:05:01.699" v="88"/>
          <ac:spMkLst>
            <pc:docMk/>
            <pc:sldMk cId="3492771904" sldId="262"/>
            <ac:spMk id="12" creationId="{04812C46-200A-4DEB-A05E-3ED6C68C2387}"/>
          </ac:spMkLst>
        </pc:spChg>
        <pc:spChg chg="del">
          <ac:chgData name="Tiffany West" userId="b9ab2469-dc58-4b12-9997-8319f7406dca" providerId="ADAL" clId="{F2F88264-016F-4741-9BD1-2E26BDCE687D}" dt="2023-09-26T21:05:01.699" v="88"/>
          <ac:spMkLst>
            <pc:docMk/>
            <pc:sldMk cId="3492771904" sldId="262"/>
            <ac:spMk id="14" creationId="{D1EA859B-E555-4109-94F3-6700E046E008}"/>
          </ac:spMkLst>
        </pc:spChg>
      </pc:sldChg>
      <pc:sldChg chg="modSp add mod">
        <pc:chgData name="Tiffany West" userId="b9ab2469-dc58-4b12-9997-8319f7406dca" providerId="ADAL" clId="{F2F88264-016F-4741-9BD1-2E26BDCE687D}" dt="2023-09-26T21:18:32.689" v="164" actId="13926"/>
        <pc:sldMkLst>
          <pc:docMk/>
          <pc:sldMk cId="2841948297" sldId="263"/>
        </pc:sldMkLst>
        <pc:spChg chg="mod">
          <ac:chgData name="Tiffany West" userId="b9ab2469-dc58-4b12-9997-8319f7406dca" providerId="ADAL" clId="{F2F88264-016F-4741-9BD1-2E26BDCE687D}" dt="2023-09-26T21:18:32.689" v="164" actId="13926"/>
          <ac:spMkLst>
            <pc:docMk/>
            <pc:sldMk cId="2841948297" sldId="263"/>
            <ac:spMk id="3" creationId="{1C751F9F-293A-1C40-9ED1-3EED946EFBEB}"/>
          </ac:spMkLst>
        </pc:spChg>
        <pc:spChg chg="mod">
          <ac:chgData name="Tiffany West" userId="b9ab2469-dc58-4b12-9997-8319f7406dca" providerId="ADAL" clId="{F2F88264-016F-4741-9BD1-2E26BDCE687D}" dt="2023-09-26T21:09:42.968" v="120" actId="1076"/>
          <ac:spMkLst>
            <pc:docMk/>
            <pc:sldMk cId="2841948297" sldId="263"/>
            <ac:spMk id="6" creationId="{F8099990-1DD3-4E89-9D70-05BD9123C634}"/>
          </ac:spMkLst>
        </pc:spChg>
      </pc:sldChg>
      <pc:sldChg chg="add del setBg">
        <pc:chgData name="Tiffany West" userId="b9ab2469-dc58-4b12-9997-8319f7406dca" providerId="ADAL" clId="{F2F88264-016F-4741-9BD1-2E26BDCE687D}" dt="2023-09-26T21:07:28.869" v="97" actId="2696"/>
        <pc:sldMkLst>
          <pc:docMk/>
          <pc:sldMk cId="2784851358" sldId="264"/>
        </pc:sldMkLst>
      </pc:sldChg>
      <pc:sldChg chg="modSp add mod">
        <pc:chgData name="Tiffany West" userId="b9ab2469-dc58-4b12-9997-8319f7406dca" providerId="ADAL" clId="{F2F88264-016F-4741-9BD1-2E26BDCE687D}" dt="2023-09-26T21:21:19.369" v="183" actId="13926"/>
        <pc:sldMkLst>
          <pc:docMk/>
          <pc:sldMk cId="3646324736" sldId="265"/>
        </pc:sldMkLst>
        <pc:spChg chg="mod">
          <ac:chgData name="Tiffany West" userId="b9ab2469-dc58-4b12-9997-8319f7406dca" providerId="ADAL" clId="{F2F88264-016F-4741-9BD1-2E26BDCE687D}" dt="2023-09-26T21:21:19.369" v="183" actId="13926"/>
          <ac:spMkLst>
            <pc:docMk/>
            <pc:sldMk cId="3646324736" sldId="265"/>
            <ac:spMk id="3" creationId="{1C751F9F-293A-1C40-9ED1-3EED946EFBEB}"/>
          </ac:spMkLst>
        </pc:spChg>
        <pc:spChg chg="mod">
          <ac:chgData name="Tiffany West" userId="b9ab2469-dc58-4b12-9997-8319f7406dca" providerId="ADAL" clId="{F2F88264-016F-4741-9BD1-2E26BDCE687D}" dt="2023-09-26T21:14:11.747" v="131" actId="1076"/>
          <ac:spMkLst>
            <pc:docMk/>
            <pc:sldMk cId="3646324736" sldId="265"/>
            <ac:spMk id="6" creationId="{F8099990-1DD3-4E89-9D70-05BD9123C634}"/>
          </ac:spMkLst>
        </pc:spChg>
      </pc:sldChg>
      <pc:sldChg chg="new del">
        <pc:chgData name="Tiffany West" userId="b9ab2469-dc58-4b12-9997-8319f7406dca" providerId="ADAL" clId="{F2F88264-016F-4741-9BD1-2E26BDCE687D}" dt="2023-09-26T21:12:53.002" v="127" actId="2696"/>
        <pc:sldMkLst>
          <pc:docMk/>
          <pc:sldMk cId="2462888717" sldId="266"/>
        </pc:sldMkLst>
      </pc:sldChg>
      <pc:sldChg chg="add ord">
        <pc:chgData name="Tiffany West" userId="b9ab2469-dc58-4b12-9997-8319f7406dca" providerId="ADAL" clId="{F2F88264-016F-4741-9BD1-2E26BDCE687D}" dt="2023-09-26T22:34:59.714" v="419"/>
        <pc:sldMkLst>
          <pc:docMk/>
          <pc:sldMk cId="4033145150" sldId="266"/>
        </pc:sldMkLst>
      </pc:sldChg>
      <pc:sldChg chg="add del">
        <pc:chgData name="Tiffany West" userId="b9ab2469-dc58-4b12-9997-8319f7406dca" providerId="ADAL" clId="{F2F88264-016F-4741-9BD1-2E26BDCE687D}" dt="2023-09-26T21:22:26.767" v="189" actId="2696"/>
        <pc:sldMkLst>
          <pc:docMk/>
          <pc:sldMk cId="2461597889" sldId="267"/>
        </pc:sldMkLst>
      </pc:sldChg>
      <pc:sldChg chg="modSp add mod">
        <pc:chgData name="Tiffany West" userId="b9ab2469-dc58-4b12-9997-8319f7406dca" providerId="ADAL" clId="{F2F88264-016F-4741-9BD1-2E26BDCE687D}" dt="2023-09-26T22:36:52.836" v="481" actId="20577"/>
        <pc:sldMkLst>
          <pc:docMk/>
          <pc:sldMk cId="2647285249" sldId="267"/>
        </pc:sldMkLst>
        <pc:spChg chg="mod">
          <ac:chgData name="Tiffany West" userId="b9ab2469-dc58-4b12-9997-8319f7406dca" providerId="ADAL" clId="{F2F88264-016F-4741-9BD1-2E26BDCE687D}" dt="2023-09-26T22:36:52.836" v="481" actId="20577"/>
          <ac:spMkLst>
            <pc:docMk/>
            <pc:sldMk cId="2647285249" sldId="267"/>
            <ac:spMk id="392" creationId="{0CAB1834-060C-4C45-8FDA-084128A1FBBD}"/>
          </ac:spMkLst>
        </pc:spChg>
      </pc:sldChg>
      <pc:sldChg chg="new del">
        <pc:chgData name="Tiffany West" userId="b9ab2469-dc58-4b12-9997-8319f7406dca" providerId="ADAL" clId="{F2F88264-016F-4741-9BD1-2E26BDCE687D}" dt="2023-09-26T21:21:45.346" v="186" actId="2696"/>
        <pc:sldMkLst>
          <pc:docMk/>
          <pc:sldMk cId="973750202" sldId="268"/>
        </pc:sldMkLst>
      </pc:sldChg>
      <pc:sldChg chg="modSp add mod">
        <pc:chgData name="Tiffany West" userId="b9ab2469-dc58-4b12-9997-8319f7406dca" providerId="ADAL" clId="{F2F88264-016F-4741-9BD1-2E26BDCE687D}" dt="2023-09-26T21:33:38.727" v="214" actId="20577"/>
        <pc:sldMkLst>
          <pc:docMk/>
          <pc:sldMk cId="1242755930" sldId="269"/>
        </pc:sldMkLst>
        <pc:spChg chg="mod">
          <ac:chgData name="Tiffany West" userId="b9ab2469-dc58-4b12-9997-8319f7406dca" providerId="ADAL" clId="{F2F88264-016F-4741-9BD1-2E26BDCE687D}" dt="2023-09-26T21:33:38.727" v="214" actId="20577"/>
          <ac:spMkLst>
            <pc:docMk/>
            <pc:sldMk cId="1242755930" sldId="269"/>
            <ac:spMk id="3" creationId="{1C751F9F-293A-1C40-9ED1-3EED946EFBEB}"/>
          </ac:spMkLst>
        </pc:spChg>
        <pc:spChg chg="mod">
          <ac:chgData name="Tiffany West" userId="b9ab2469-dc58-4b12-9997-8319f7406dca" providerId="ADAL" clId="{F2F88264-016F-4741-9BD1-2E26BDCE687D}" dt="2023-09-26T21:24:05.910" v="194" actId="1076"/>
          <ac:spMkLst>
            <pc:docMk/>
            <pc:sldMk cId="1242755930" sldId="269"/>
            <ac:spMk id="6" creationId="{F8099990-1DD3-4E89-9D70-05BD9123C634}"/>
          </ac:spMkLst>
        </pc:spChg>
      </pc:sldChg>
      <pc:sldChg chg="modSp add mod">
        <pc:chgData name="Tiffany West" userId="b9ab2469-dc58-4b12-9997-8319f7406dca" providerId="ADAL" clId="{F2F88264-016F-4741-9BD1-2E26BDCE687D}" dt="2023-09-26T21:52:39.227" v="268" actId="255"/>
        <pc:sldMkLst>
          <pc:docMk/>
          <pc:sldMk cId="0" sldId="270"/>
        </pc:sldMkLst>
        <pc:spChg chg="mod">
          <ac:chgData name="Tiffany West" userId="b9ab2469-dc58-4b12-9997-8319f7406dca" providerId="ADAL" clId="{F2F88264-016F-4741-9BD1-2E26BDCE687D}" dt="2023-09-26T21:52:39.227" v="268" actId="255"/>
          <ac:spMkLst>
            <pc:docMk/>
            <pc:sldMk cId="0" sldId="270"/>
            <ac:spMk id="10251" creationId="{4068E484-737F-29A6-4136-7F626A49FE15}"/>
          </ac:spMkLst>
        </pc:spChg>
      </pc:sldChg>
      <pc:sldChg chg="addSp delSp modSp add mod setBg">
        <pc:chgData name="Tiffany West" userId="b9ab2469-dc58-4b12-9997-8319f7406dca" providerId="ADAL" clId="{F2F88264-016F-4741-9BD1-2E26BDCE687D}" dt="2023-09-26T21:50:48.286" v="258" actId="1076"/>
        <pc:sldMkLst>
          <pc:docMk/>
          <pc:sldMk cId="3662637192" sldId="271"/>
        </pc:sldMkLst>
        <pc:spChg chg="add mod">
          <ac:chgData name="Tiffany West" userId="b9ab2469-dc58-4b12-9997-8319f7406dca" providerId="ADAL" clId="{F2F88264-016F-4741-9BD1-2E26BDCE687D}" dt="2023-09-26T21:50:32.115" v="256" actId="26606"/>
          <ac:spMkLst>
            <pc:docMk/>
            <pc:sldMk cId="3662637192" sldId="271"/>
            <ac:spMk id="3" creationId="{1C751F9F-293A-1C40-9ED1-3EED946EFBEB}"/>
          </ac:spMkLst>
        </pc:spChg>
        <pc:spChg chg="add mod">
          <ac:chgData name="Tiffany West" userId="b9ab2469-dc58-4b12-9997-8319f7406dca" providerId="ADAL" clId="{F2F88264-016F-4741-9BD1-2E26BDCE687D}" dt="2023-09-26T21:50:32.115" v="256" actId="26606"/>
          <ac:spMkLst>
            <pc:docMk/>
            <pc:sldMk cId="3662637192" sldId="271"/>
            <ac:spMk id="6" creationId="{F8099990-1DD3-4E89-9D70-05BD9123C634}"/>
          </ac:spMkLst>
        </pc:spChg>
        <pc:spChg chg="add del">
          <ac:chgData name="Tiffany West" userId="b9ab2469-dc58-4b12-9997-8319f7406dca" providerId="ADAL" clId="{F2F88264-016F-4741-9BD1-2E26BDCE687D}" dt="2023-09-26T21:50:32.115" v="256" actId="26606"/>
          <ac:spMkLst>
            <pc:docMk/>
            <pc:sldMk cId="3662637192" sldId="271"/>
            <ac:spMk id="2055" creationId="{9F7D5CDA-D291-4307-BF55-1381FED29634}"/>
          </ac:spMkLst>
        </pc:spChg>
        <pc:picChg chg="add mod">
          <ac:chgData name="Tiffany West" userId="b9ab2469-dc58-4b12-9997-8319f7406dca" providerId="ADAL" clId="{F2F88264-016F-4741-9BD1-2E26BDCE687D}" dt="2023-09-26T21:50:48.286" v="258" actId="1076"/>
          <ac:picMkLst>
            <pc:docMk/>
            <pc:sldMk cId="3662637192" sldId="271"/>
            <ac:picMk id="2050" creationId="{324B4973-2741-C4B7-DCBB-F2E57FB4BE45}"/>
          </ac:picMkLst>
        </pc:picChg>
      </pc:sldChg>
      <pc:sldChg chg="addSp delSp modSp add mod setBg">
        <pc:chgData name="Tiffany West" userId="b9ab2469-dc58-4b12-9997-8319f7406dca" providerId="ADAL" clId="{F2F88264-016F-4741-9BD1-2E26BDCE687D}" dt="2023-09-26T21:51:43.303" v="263" actId="2711"/>
        <pc:sldMkLst>
          <pc:docMk/>
          <pc:sldMk cId="3265534905" sldId="272"/>
        </pc:sldMkLst>
        <pc:spChg chg="add mod ord">
          <ac:chgData name="Tiffany West" userId="b9ab2469-dc58-4b12-9997-8319f7406dca" providerId="ADAL" clId="{F2F88264-016F-4741-9BD1-2E26BDCE687D}" dt="2023-09-26T21:51:43.303" v="263" actId="2711"/>
          <ac:spMkLst>
            <pc:docMk/>
            <pc:sldMk cId="3265534905" sldId="272"/>
            <ac:spMk id="3" creationId="{1C751F9F-293A-1C40-9ED1-3EED946EFBEB}"/>
          </ac:spMkLst>
        </pc:spChg>
        <pc:spChg chg="add mod">
          <ac:chgData name="Tiffany West" userId="b9ab2469-dc58-4b12-9997-8319f7406dca" providerId="ADAL" clId="{F2F88264-016F-4741-9BD1-2E26BDCE687D}" dt="2023-09-26T21:51:35.905" v="262" actId="2711"/>
          <ac:spMkLst>
            <pc:docMk/>
            <pc:sldMk cId="3265534905" sldId="272"/>
            <ac:spMk id="6" creationId="{F8099990-1DD3-4E89-9D70-05BD9123C634}"/>
          </ac:spMkLst>
        </pc:spChg>
        <pc:spChg chg="add del">
          <ac:chgData name="Tiffany West" userId="b9ab2469-dc58-4b12-9997-8319f7406dca" providerId="ADAL" clId="{F2F88264-016F-4741-9BD1-2E26BDCE687D}" dt="2023-09-26T21:43:35.252" v="235" actId="26606"/>
          <ac:spMkLst>
            <pc:docMk/>
            <pc:sldMk cId="3265534905" sldId="272"/>
            <ac:spMk id="1031" creationId="{E51BA4DF-2BD4-4EC2-B1DB-B27C8AC71864}"/>
          </ac:spMkLst>
        </pc:spChg>
        <pc:spChg chg="add">
          <ac:chgData name="Tiffany West" userId="b9ab2469-dc58-4b12-9997-8319f7406dca" providerId="ADAL" clId="{F2F88264-016F-4741-9BD1-2E26BDCE687D}" dt="2023-09-26T21:43:35.252" v="235" actId="26606"/>
          <ac:spMkLst>
            <pc:docMk/>
            <pc:sldMk cId="3265534905" sldId="272"/>
            <ac:spMk id="1036" creationId="{E51BA4DF-2BD4-4EC2-B1DB-B27C8AC71864}"/>
          </ac:spMkLst>
        </pc:spChg>
        <pc:picChg chg="add del">
          <ac:chgData name="Tiffany West" userId="b9ab2469-dc58-4b12-9997-8319f7406dca" providerId="ADAL" clId="{F2F88264-016F-4741-9BD1-2E26BDCE687D}" dt="2023-09-26T21:34:46.558" v="217" actId="22"/>
          <ac:picMkLst>
            <pc:docMk/>
            <pc:sldMk cId="3265534905" sldId="272"/>
            <ac:picMk id="4" creationId="{339C02D9-0AD1-35F3-D3F8-19AD09F08B33}"/>
          </ac:picMkLst>
        </pc:picChg>
        <pc:picChg chg="add del mod">
          <ac:chgData name="Tiffany West" userId="b9ab2469-dc58-4b12-9997-8319f7406dca" providerId="ADAL" clId="{F2F88264-016F-4741-9BD1-2E26BDCE687D}" dt="2023-09-26T21:43:18.350" v="233" actId="478"/>
          <ac:picMkLst>
            <pc:docMk/>
            <pc:sldMk cId="3265534905" sldId="272"/>
            <ac:picMk id="1026" creationId="{172BB28D-6A63-AA87-EB13-DB2163AF5ECA}"/>
          </ac:picMkLst>
        </pc:picChg>
        <pc:picChg chg="add mod">
          <ac:chgData name="Tiffany West" userId="b9ab2469-dc58-4b12-9997-8319f7406dca" providerId="ADAL" clId="{F2F88264-016F-4741-9BD1-2E26BDCE687D}" dt="2023-09-26T21:43:35.252" v="235" actId="26606"/>
          <ac:picMkLst>
            <pc:docMk/>
            <pc:sldMk cId="3265534905" sldId="272"/>
            <ac:picMk id="1028" creationId="{DEE9447E-5776-2B37-FF29-4E940753F3D4}"/>
          </ac:picMkLst>
        </pc:picChg>
      </pc:sldChg>
      <pc:sldChg chg="add del">
        <pc:chgData name="Tiffany West" userId="b9ab2469-dc58-4b12-9997-8319f7406dca" providerId="ADAL" clId="{F2F88264-016F-4741-9BD1-2E26BDCE687D}" dt="2023-09-26T21:45:19.958" v="239" actId="2696"/>
        <pc:sldMkLst>
          <pc:docMk/>
          <pc:sldMk cId="0" sldId="273"/>
        </pc:sldMkLst>
      </pc:sldChg>
      <pc:sldChg chg="addSp modSp add mod">
        <pc:chgData name="Tiffany West" userId="b9ab2469-dc58-4b12-9997-8319f7406dca" providerId="ADAL" clId="{F2F88264-016F-4741-9BD1-2E26BDCE687D}" dt="2023-09-26T22:03:20.273" v="279" actId="1076"/>
        <pc:sldMkLst>
          <pc:docMk/>
          <pc:sldMk cId="3965711450" sldId="274"/>
        </pc:sldMkLst>
        <pc:spChg chg="mod">
          <ac:chgData name="Tiffany West" userId="b9ab2469-dc58-4b12-9997-8319f7406dca" providerId="ADAL" clId="{F2F88264-016F-4741-9BD1-2E26BDCE687D}" dt="2023-09-26T21:56:28.052" v="276" actId="13926"/>
          <ac:spMkLst>
            <pc:docMk/>
            <pc:sldMk cId="3965711450" sldId="274"/>
            <ac:spMk id="3" creationId="{1C751F9F-293A-1C40-9ED1-3EED946EFBEB}"/>
          </ac:spMkLst>
        </pc:spChg>
        <pc:spChg chg="mod">
          <ac:chgData name="Tiffany West" userId="b9ab2469-dc58-4b12-9997-8319f7406dca" providerId="ADAL" clId="{F2F88264-016F-4741-9BD1-2E26BDCE687D}" dt="2023-09-26T21:54:52.664" v="270" actId="1076"/>
          <ac:spMkLst>
            <pc:docMk/>
            <pc:sldMk cId="3965711450" sldId="274"/>
            <ac:spMk id="6" creationId="{F8099990-1DD3-4E89-9D70-05BD9123C634}"/>
          </ac:spMkLst>
        </pc:spChg>
        <pc:picChg chg="add mod">
          <ac:chgData name="Tiffany West" userId="b9ab2469-dc58-4b12-9997-8319f7406dca" providerId="ADAL" clId="{F2F88264-016F-4741-9BD1-2E26BDCE687D}" dt="2023-09-26T22:03:20.273" v="279" actId="1076"/>
          <ac:picMkLst>
            <pc:docMk/>
            <pc:sldMk cId="3965711450" sldId="274"/>
            <ac:picMk id="3074" creationId="{450A8DA4-EED2-7E2D-2D70-B4FFC610152C}"/>
          </ac:picMkLst>
        </pc:picChg>
      </pc:sldChg>
      <pc:sldChg chg="new del">
        <pc:chgData name="Tiffany West" userId="b9ab2469-dc58-4b12-9997-8319f7406dca" providerId="ADAL" clId="{F2F88264-016F-4741-9BD1-2E26BDCE687D}" dt="2023-09-26T22:03:37.327" v="280" actId="2696"/>
        <pc:sldMkLst>
          <pc:docMk/>
          <pc:sldMk cId="2278163260" sldId="275"/>
        </pc:sldMkLst>
      </pc:sldChg>
      <pc:sldChg chg="modSp add mod">
        <pc:chgData name="Tiffany West" userId="b9ab2469-dc58-4b12-9997-8319f7406dca" providerId="ADAL" clId="{F2F88264-016F-4741-9BD1-2E26BDCE687D}" dt="2023-09-26T22:08:55.575" v="311" actId="13926"/>
        <pc:sldMkLst>
          <pc:docMk/>
          <pc:sldMk cId="404682175" sldId="276"/>
        </pc:sldMkLst>
        <pc:spChg chg="mod">
          <ac:chgData name="Tiffany West" userId="b9ab2469-dc58-4b12-9997-8319f7406dca" providerId="ADAL" clId="{F2F88264-016F-4741-9BD1-2E26BDCE687D}" dt="2023-09-26T22:08:55.575" v="311" actId="13926"/>
          <ac:spMkLst>
            <pc:docMk/>
            <pc:sldMk cId="404682175" sldId="276"/>
            <ac:spMk id="3" creationId="{1C751F9F-293A-1C40-9ED1-3EED946EFBEB}"/>
          </ac:spMkLst>
        </pc:spChg>
        <pc:spChg chg="mod">
          <ac:chgData name="Tiffany West" userId="b9ab2469-dc58-4b12-9997-8319f7406dca" providerId="ADAL" clId="{F2F88264-016F-4741-9BD1-2E26BDCE687D}" dt="2023-09-26T22:07:52.676" v="306"/>
          <ac:spMkLst>
            <pc:docMk/>
            <pc:sldMk cId="404682175" sldId="276"/>
            <ac:spMk id="6" creationId="{F8099990-1DD3-4E89-9D70-05BD9123C634}"/>
          </ac:spMkLst>
        </pc:spChg>
      </pc:sldChg>
      <pc:sldChg chg="addSp delSp add del">
        <pc:chgData name="Tiffany West" userId="b9ab2469-dc58-4b12-9997-8319f7406dca" providerId="ADAL" clId="{F2F88264-016F-4741-9BD1-2E26BDCE687D}" dt="2023-09-26T22:05:30.471" v="290" actId="2696"/>
        <pc:sldMkLst>
          <pc:docMk/>
          <pc:sldMk cId="2550931451" sldId="277"/>
        </pc:sldMkLst>
        <pc:picChg chg="add del">
          <ac:chgData name="Tiffany West" userId="b9ab2469-dc58-4b12-9997-8319f7406dca" providerId="ADAL" clId="{F2F88264-016F-4741-9BD1-2E26BDCE687D}" dt="2023-09-26T22:05:01.675" v="286"/>
          <ac:picMkLst>
            <pc:docMk/>
            <pc:sldMk cId="2550931451" sldId="277"/>
            <ac:picMk id="2" creationId="{E129FA2E-6994-A167-8248-C431E054B403}"/>
          </ac:picMkLst>
        </pc:picChg>
      </pc:sldChg>
      <pc:sldChg chg="modSp add del mod">
        <pc:chgData name="Tiffany West" userId="b9ab2469-dc58-4b12-9997-8319f7406dca" providerId="ADAL" clId="{F2F88264-016F-4741-9BD1-2E26BDCE687D}" dt="2023-09-26T22:37:03.663" v="482" actId="2696"/>
        <pc:sldMkLst>
          <pc:docMk/>
          <pc:sldMk cId="0" sldId="281"/>
        </pc:sldMkLst>
        <pc:spChg chg="mod">
          <ac:chgData name="Tiffany West" userId="b9ab2469-dc58-4b12-9997-8319f7406dca" providerId="ADAL" clId="{F2F88264-016F-4741-9BD1-2E26BDCE687D}" dt="2023-09-26T22:06:24.177" v="300" actId="1076"/>
          <ac:spMkLst>
            <pc:docMk/>
            <pc:sldMk cId="0" sldId="281"/>
            <ac:spMk id="16388" creationId="{866CB809-45D0-5DE9-56FD-71A212C1341C}"/>
          </ac:spMkLst>
        </pc:spChg>
        <pc:spChg chg="mod">
          <ac:chgData name="Tiffany West" userId="b9ab2469-dc58-4b12-9997-8319f7406dca" providerId="ADAL" clId="{F2F88264-016F-4741-9BD1-2E26BDCE687D}" dt="2023-09-26T22:06:16.107" v="298" actId="34135"/>
          <ac:spMkLst>
            <pc:docMk/>
            <pc:sldMk cId="0" sldId="281"/>
            <ac:spMk id="16389" creationId="{D4EB5A9C-3B42-027F-E719-15F54543FB61}"/>
          </ac:spMkLst>
        </pc:spChg>
        <pc:spChg chg="mod">
          <ac:chgData name="Tiffany West" userId="b9ab2469-dc58-4b12-9997-8319f7406dca" providerId="ADAL" clId="{F2F88264-016F-4741-9BD1-2E26BDCE687D}" dt="2023-09-26T22:06:16.107" v="298" actId="34135"/>
          <ac:spMkLst>
            <pc:docMk/>
            <pc:sldMk cId="0" sldId="281"/>
            <ac:spMk id="16390" creationId="{7C73BAA0-5B99-ADE4-AA4E-C6488A29848E}"/>
          </ac:spMkLst>
        </pc:spChg>
        <pc:spChg chg="mod">
          <ac:chgData name="Tiffany West" userId="b9ab2469-dc58-4b12-9997-8319f7406dca" providerId="ADAL" clId="{F2F88264-016F-4741-9BD1-2E26BDCE687D}" dt="2023-09-26T22:06:16.107" v="298" actId="34135"/>
          <ac:spMkLst>
            <pc:docMk/>
            <pc:sldMk cId="0" sldId="281"/>
            <ac:spMk id="16391" creationId="{5B0EFE64-3328-C21B-BD6E-44D6056991C2}"/>
          </ac:spMkLst>
        </pc:spChg>
        <pc:spChg chg="mod">
          <ac:chgData name="Tiffany West" userId="b9ab2469-dc58-4b12-9997-8319f7406dca" providerId="ADAL" clId="{F2F88264-016F-4741-9BD1-2E26BDCE687D}" dt="2023-09-26T22:06:16.107" v="298" actId="34135"/>
          <ac:spMkLst>
            <pc:docMk/>
            <pc:sldMk cId="0" sldId="281"/>
            <ac:spMk id="16392" creationId="{6474F5F3-A6A1-80DD-0B9A-5B8C1C793B1E}"/>
          </ac:spMkLst>
        </pc:spChg>
        <pc:spChg chg="mod">
          <ac:chgData name="Tiffany West" userId="b9ab2469-dc58-4b12-9997-8319f7406dca" providerId="ADAL" clId="{F2F88264-016F-4741-9BD1-2E26BDCE687D}" dt="2023-09-26T22:05:55.440" v="295"/>
          <ac:spMkLst>
            <pc:docMk/>
            <pc:sldMk cId="0" sldId="281"/>
            <ac:spMk id="39938" creationId="{C2BDEB61-423E-BE46-4920-FC432487C389}"/>
          </ac:spMkLst>
        </pc:spChg>
        <pc:picChg chg="mod">
          <ac:chgData name="Tiffany West" userId="b9ab2469-dc58-4b12-9997-8319f7406dca" providerId="ADAL" clId="{F2F88264-016F-4741-9BD1-2E26BDCE687D}" dt="2023-09-26T22:06:16.107" v="298" actId="34135"/>
          <ac:picMkLst>
            <pc:docMk/>
            <pc:sldMk cId="0" sldId="281"/>
            <ac:picMk id="16387" creationId="{C33064D7-8440-0C0D-9F08-DF8842B857D2}"/>
          </ac:picMkLst>
        </pc:picChg>
      </pc:sldChg>
      <pc:sldChg chg="new del">
        <pc:chgData name="Tiffany West" userId="b9ab2469-dc58-4b12-9997-8319f7406dca" providerId="ADAL" clId="{F2F88264-016F-4741-9BD1-2E26BDCE687D}" dt="2023-09-26T22:09:06.153" v="312" actId="2696"/>
        <pc:sldMkLst>
          <pc:docMk/>
          <pc:sldMk cId="1543970163" sldId="282"/>
        </pc:sldMkLst>
      </pc:sldChg>
      <pc:sldChg chg="add del">
        <pc:chgData name="Tiffany West" userId="b9ab2469-dc58-4b12-9997-8319f7406dca" providerId="ADAL" clId="{F2F88264-016F-4741-9BD1-2E26BDCE687D}" dt="2023-09-26T22:24:17.621" v="402" actId="2696"/>
        <pc:sldMkLst>
          <pc:docMk/>
          <pc:sldMk cId="889361239" sldId="283"/>
        </pc:sldMkLst>
      </pc:sldChg>
      <pc:sldChg chg="add del setBg">
        <pc:chgData name="Tiffany West" userId="b9ab2469-dc58-4b12-9997-8319f7406dca" providerId="ADAL" clId="{F2F88264-016F-4741-9BD1-2E26BDCE687D}" dt="2023-09-26T22:06:53.513" v="303"/>
        <pc:sldMkLst>
          <pc:docMk/>
          <pc:sldMk cId="2566874743" sldId="283"/>
        </pc:sldMkLst>
      </pc:sldChg>
      <pc:sldChg chg="addSp modSp add del mod">
        <pc:chgData name="Tiffany West" userId="b9ab2469-dc58-4b12-9997-8319f7406dca" providerId="ADAL" clId="{F2F88264-016F-4741-9BD1-2E26BDCE687D}" dt="2023-09-26T22:21:14.871" v="389" actId="2696"/>
        <pc:sldMkLst>
          <pc:docMk/>
          <pc:sldMk cId="2575183358" sldId="284"/>
        </pc:sldMkLst>
        <pc:spChg chg="mod">
          <ac:chgData name="Tiffany West" userId="b9ab2469-dc58-4b12-9997-8319f7406dca" providerId="ADAL" clId="{F2F88264-016F-4741-9BD1-2E26BDCE687D}" dt="2023-09-26T22:18:56.179" v="373" actId="255"/>
          <ac:spMkLst>
            <pc:docMk/>
            <pc:sldMk cId="2575183358" sldId="284"/>
            <ac:spMk id="3" creationId="{1C751F9F-293A-1C40-9ED1-3EED946EFBEB}"/>
          </ac:spMkLst>
        </pc:spChg>
        <pc:spChg chg="add mod">
          <ac:chgData name="Tiffany West" userId="b9ab2469-dc58-4b12-9997-8319f7406dca" providerId="ADAL" clId="{F2F88264-016F-4741-9BD1-2E26BDCE687D}" dt="2023-09-26T22:19:07.182" v="374" actId="1076"/>
          <ac:spMkLst>
            <pc:docMk/>
            <pc:sldMk cId="2575183358" sldId="284"/>
            <ac:spMk id="4" creationId="{C5DC9B77-7F28-F158-1B97-3045900CDA01}"/>
          </ac:spMkLst>
        </pc:spChg>
        <pc:spChg chg="mod">
          <ac:chgData name="Tiffany West" userId="b9ab2469-dc58-4b12-9997-8319f7406dca" providerId="ADAL" clId="{F2F88264-016F-4741-9BD1-2E26BDCE687D}" dt="2023-09-26T22:09:42.330" v="313"/>
          <ac:spMkLst>
            <pc:docMk/>
            <pc:sldMk cId="2575183358" sldId="284"/>
            <ac:spMk id="6" creationId="{F8099990-1DD3-4E89-9D70-05BD9123C634}"/>
          </ac:spMkLst>
        </pc:spChg>
        <pc:cxnChg chg="add mod">
          <ac:chgData name="Tiffany West" userId="b9ab2469-dc58-4b12-9997-8319f7406dca" providerId="ADAL" clId="{F2F88264-016F-4741-9BD1-2E26BDCE687D}" dt="2023-09-26T22:20:27.805" v="385" actId="14100"/>
          <ac:cxnSpMkLst>
            <pc:docMk/>
            <pc:sldMk cId="2575183358" sldId="284"/>
            <ac:cxnSpMk id="7" creationId="{C9E64188-74ED-5DA1-E545-17974B2AB95F}"/>
          </ac:cxnSpMkLst>
        </pc:cxnChg>
        <pc:cxnChg chg="add mod">
          <ac:chgData name="Tiffany West" userId="b9ab2469-dc58-4b12-9997-8319f7406dca" providerId="ADAL" clId="{F2F88264-016F-4741-9BD1-2E26BDCE687D}" dt="2023-09-26T22:20:08.784" v="384" actId="14100"/>
          <ac:cxnSpMkLst>
            <pc:docMk/>
            <pc:sldMk cId="2575183358" sldId="284"/>
            <ac:cxnSpMk id="8" creationId="{783CC97E-D391-88F7-E8E6-506BC827FA73}"/>
          </ac:cxnSpMkLst>
        </pc:cxnChg>
      </pc:sldChg>
      <pc:sldChg chg="new del">
        <pc:chgData name="Tiffany West" userId="b9ab2469-dc58-4b12-9997-8319f7406dca" providerId="ADAL" clId="{F2F88264-016F-4741-9BD1-2E26BDCE687D}" dt="2023-09-26T22:22:41.934" v="401" actId="2696"/>
        <pc:sldMkLst>
          <pc:docMk/>
          <pc:sldMk cId="1313068275" sldId="285"/>
        </pc:sldMkLst>
      </pc:sldChg>
      <pc:sldChg chg="modSp add del mod">
        <pc:chgData name="Tiffany West" userId="b9ab2469-dc58-4b12-9997-8319f7406dca" providerId="ADAL" clId="{F2F88264-016F-4741-9BD1-2E26BDCE687D}" dt="2023-09-26T22:22:19.831" v="399"/>
        <pc:sldMkLst>
          <pc:docMk/>
          <pc:sldMk cId="0" sldId="286"/>
        </pc:sldMkLst>
        <pc:spChg chg="mod">
          <ac:chgData name="Tiffany West" userId="b9ab2469-dc58-4b12-9997-8319f7406dca" providerId="ADAL" clId="{F2F88264-016F-4741-9BD1-2E26BDCE687D}" dt="2023-09-26T22:22:19.831" v="399"/>
          <ac:spMkLst>
            <pc:docMk/>
            <pc:sldMk cId="0" sldId="286"/>
            <ac:spMk id="28676" creationId="{E46E3C7A-9F57-E560-3C91-A1B099B894CB}"/>
          </ac:spMkLst>
        </pc:spChg>
        <pc:spChg chg="mod">
          <ac:chgData name="Tiffany West" userId="b9ab2469-dc58-4b12-9997-8319f7406dca" providerId="ADAL" clId="{F2F88264-016F-4741-9BD1-2E26BDCE687D}" dt="2023-09-26T22:22:03.466" v="395" actId="2711"/>
          <ac:spMkLst>
            <pc:docMk/>
            <pc:sldMk cId="0" sldId="286"/>
            <ac:spMk id="28677" creationId="{07A5DF11-1583-C9AA-18EF-A418F78200D6}"/>
          </ac:spMkLst>
        </pc:spChg>
        <pc:spChg chg="mod">
          <ac:chgData name="Tiffany West" userId="b9ab2469-dc58-4b12-9997-8319f7406dca" providerId="ADAL" clId="{F2F88264-016F-4741-9BD1-2E26BDCE687D}" dt="2023-09-26T22:21:56.752" v="394" actId="2711"/>
          <ac:spMkLst>
            <pc:docMk/>
            <pc:sldMk cId="0" sldId="286"/>
            <ac:spMk id="28678" creationId="{7124F3B6-8350-87A2-E3B3-3966693FB15C}"/>
          </ac:spMkLst>
        </pc:spChg>
      </pc:sldChg>
      <pc:sldChg chg="add del">
        <pc:chgData name="Tiffany West" userId="b9ab2469-dc58-4b12-9997-8319f7406dca" providerId="ADAL" clId="{F2F88264-016F-4741-9BD1-2E26BDCE687D}" dt="2023-09-26T22:26:13.461" v="404" actId="2696"/>
        <pc:sldMkLst>
          <pc:docMk/>
          <pc:sldMk cId="3313709177" sldId="287"/>
        </pc:sldMkLst>
      </pc:sldChg>
      <pc:sldChg chg="delSp modSp add del mod">
        <pc:chgData name="Tiffany West" userId="b9ab2469-dc58-4b12-9997-8319f7406dca" providerId="ADAL" clId="{F2F88264-016F-4741-9BD1-2E26BDCE687D}" dt="2023-09-26T22:28:15.184" v="410" actId="2696"/>
        <pc:sldMkLst>
          <pc:docMk/>
          <pc:sldMk cId="1962880013" sldId="288"/>
        </pc:sldMkLst>
        <pc:spChg chg="mod">
          <ac:chgData name="Tiffany West" userId="b9ab2469-dc58-4b12-9997-8319f7406dca" providerId="ADAL" clId="{F2F88264-016F-4741-9BD1-2E26BDCE687D}" dt="2023-09-26T22:26:58.135" v="408" actId="6549"/>
          <ac:spMkLst>
            <pc:docMk/>
            <pc:sldMk cId="1962880013" sldId="288"/>
            <ac:spMk id="7" creationId="{4FC07A79-4FE0-C07E-D4BE-F4CC84454B51}"/>
          </ac:spMkLst>
        </pc:spChg>
        <pc:picChg chg="del">
          <ac:chgData name="Tiffany West" userId="b9ab2469-dc58-4b12-9997-8319f7406dca" providerId="ADAL" clId="{F2F88264-016F-4741-9BD1-2E26BDCE687D}" dt="2023-09-26T22:26:31.489" v="406" actId="478"/>
          <ac:picMkLst>
            <pc:docMk/>
            <pc:sldMk cId="1962880013" sldId="288"/>
            <ac:picMk id="12" creationId="{0430F3F3-4F31-135D-84EC-B340B688F0AB}"/>
          </ac:picMkLst>
        </pc:picChg>
      </pc:sldChg>
      <pc:sldChg chg="modSp add mod">
        <pc:chgData name="Tiffany West" userId="b9ab2469-dc58-4b12-9997-8319f7406dca" providerId="ADAL" clId="{F2F88264-016F-4741-9BD1-2E26BDCE687D}" dt="2023-09-26T22:28:32.051" v="416" actId="20577"/>
        <pc:sldMkLst>
          <pc:docMk/>
          <pc:sldMk cId="316445021" sldId="289"/>
        </pc:sldMkLst>
        <pc:spChg chg="mod">
          <ac:chgData name="Tiffany West" userId="b9ab2469-dc58-4b12-9997-8319f7406dca" providerId="ADAL" clId="{F2F88264-016F-4741-9BD1-2E26BDCE687D}" dt="2023-09-26T22:28:32.051" v="416" actId="20577"/>
          <ac:spMkLst>
            <pc:docMk/>
            <pc:sldMk cId="316445021" sldId="289"/>
            <ac:spMk id="8" creationId="{6B9302C3-9C8E-85A9-E656-B7FEBC287D57}"/>
          </ac:spMkLst>
        </pc:spChg>
      </pc:sldChg>
      <pc:sldMasterChg chg="del delSldLayout">
        <pc:chgData name="Tiffany West" userId="b9ab2469-dc58-4b12-9997-8319f7406dca" providerId="ADAL" clId="{F2F88264-016F-4741-9BD1-2E26BDCE687D}" dt="2023-09-26T21:21:49.503" v="187" actId="2696"/>
        <pc:sldMasterMkLst>
          <pc:docMk/>
          <pc:sldMasterMk cId="1125482270" sldId="2147483660"/>
        </pc:sldMasterMkLst>
        <pc:sldLayoutChg chg="del">
          <pc:chgData name="Tiffany West" userId="b9ab2469-dc58-4b12-9997-8319f7406dca" providerId="ADAL" clId="{F2F88264-016F-4741-9BD1-2E26BDCE687D}" dt="2023-09-26T21:21:49.503" v="187" actId="2696"/>
          <pc:sldLayoutMkLst>
            <pc:docMk/>
            <pc:sldMasterMk cId="1125482270" sldId="2147483660"/>
            <pc:sldLayoutMk cId="2648774254" sldId="2147483661"/>
          </pc:sldLayoutMkLst>
        </pc:sldLayoutChg>
        <pc:sldLayoutChg chg="del">
          <pc:chgData name="Tiffany West" userId="b9ab2469-dc58-4b12-9997-8319f7406dca" providerId="ADAL" clId="{F2F88264-016F-4741-9BD1-2E26BDCE687D}" dt="2023-09-26T21:21:49.503" v="187" actId="2696"/>
          <pc:sldLayoutMkLst>
            <pc:docMk/>
            <pc:sldMasterMk cId="1125482270" sldId="2147483660"/>
            <pc:sldLayoutMk cId="3365734573" sldId="2147483662"/>
          </pc:sldLayoutMkLst>
        </pc:sldLayoutChg>
        <pc:sldLayoutChg chg="del">
          <pc:chgData name="Tiffany West" userId="b9ab2469-dc58-4b12-9997-8319f7406dca" providerId="ADAL" clId="{F2F88264-016F-4741-9BD1-2E26BDCE687D}" dt="2023-09-26T21:21:49.503" v="187" actId="2696"/>
          <pc:sldLayoutMkLst>
            <pc:docMk/>
            <pc:sldMasterMk cId="1125482270" sldId="2147483660"/>
            <pc:sldLayoutMk cId="521347815" sldId="2147483663"/>
          </pc:sldLayoutMkLst>
        </pc:sldLayoutChg>
        <pc:sldLayoutChg chg="del">
          <pc:chgData name="Tiffany West" userId="b9ab2469-dc58-4b12-9997-8319f7406dca" providerId="ADAL" clId="{F2F88264-016F-4741-9BD1-2E26BDCE687D}" dt="2023-09-26T21:21:49.503" v="187" actId="2696"/>
          <pc:sldLayoutMkLst>
            <pc:docMk/>
            <pc:sldMasterMk cId="1125482270" sldId="2147483660"/>
            <pc:sldLayoutMk cId="2340307668" sldId="2147483664"/>
          </pc:sldLayoutMkLst>
        </pc:sldLayoutChg>
        <pc:sldLayoutChg chg="del">
          <pc:chgData name="Tiffany West" userId="b9ab2469-dc58-4b12-9997-8319f7406dca" providerId="ADAL" clId="{F2F88264-016F-4741-9BD1-2E26BDCE687D}" dt="2023-09-26T21:21:49.503" v="187" actId="2696"/>
          <pc:sldLayoutMkLst>
            <pc:docMk/>
            <pc:sldMasterMk cId="1125482270" sldId="2147483660"/>
            <pc:sldLayoutMk cId="231474775" sldId="2147483665"/>
          </pc:sldLayoutMkLst>
        </pc:sldLayoutChg>
        <pc:sldLayoutChg chg="del">
          <pc:chgData name="Tiffany West" userId="b9ab2469-dc58-4b12-9997-8319f7406dca" providerId="ADAL" clId="{F2F88264-016F-4741-9BD1-2E26BDCE687D}" dt="2023-09-26T21:21:49.503" v="187" actId="2696"/>
          <pc:sldLayoutMkLst>
            <pc:docMk/>
            <pc:sldMasterMk cId="1125482270" sldId="2147483660"/>
            <pc:sldLayoutMk cId="297936610" sldId="2147483666"/>
          </pc:sldLayoutMkLst>
        </pc:sldLayoutChg>
        <pc:sldLayoutChg chg="del">
          <pc:chgData name="Tiffany West" userId="b9ab2469-dc58-4b12-9997-8319f7406dca" providerId="ADAL" clId="{F2F88264-016F-4741-9BD1-2E26BDCE687D}" dt="2023-09-26T21:21:49.503" v="187" actId="2696"/>
          <pc:sldLayoutMkLst>
            <pc:docMk/>
            <pc:sldMasterMk cId="1125482270" sldId="2147483660"/>
            <pc:sldLayoutMk cId="2175916356" sldId="2147483667"/>
          </pc:sldLayoutMkLst>
        </pc:sldLayoutChg>
        <pc:sldLayoutChg chg="del">
          <pc:chgData name="Tiffany West" userId="b9ab2469-dc58-4b12-9997-8319f7406dca" providerId="ADAL" clId="{F2F88264-016F-4741-9BD1-2E26BDCE687D}" dt="2023-09-26T21:21:49.503" v="187" actId="2696"/>
          <pc:sldLayoutMkLst>
            <pc:docMk/>
            <pc:sldMasterMk cId="1125482270" sldId="2147483660"/>
            <pc:sldLayoutMk cId="3112982425" sldId="2147483668"/>
          </pc:sldLayoutMkLst>
        </pc:sldLayoutChg>
        <pc:sldLayoutChg chg="del">
          <pc:chgData name="Tiffany West" userId="b9ab2469-dc58-4b12-9997-8319f7406dca" providerId="ADAL" clId="{F2F88264-016F-4741-9BD1-2E26BDCE687D}" dt="2023-09-26T21:21:49.503" v="187" actId="2696"/>
          <pc:sldLayoutMkLst>
            <pc:docMk/>
            <pc:sldMasterMk cId="1125482270" sldId="2147483660"/>
            <pc:sldLayoutMk cId="1059549321" sldId="2147483669"/>
          </pc:sldLayoutMkLst>
        </pc:sldLayoutChg>
        <pc:sldLayoutChg chg="del">
          <pc:chgData name="Tiffany West" userId="b9ab2469-dc58-4b12-9997-8319f7406dca" providerId="ADAL" clId="{F2F88264-016F-4741-9BD1-2E26BDCE687D}" dt="2023-09-26T21:21:49.503" v="187" actId="2696"/>
          <pc:sldLayoutMkLst>
            <pc:docMk/>
            <pc:sldMasterMk cId="1125482270" sldId="2147483660"/>
            <pc:sldLayoutMk cId="3748918964" sldId="2147483670"/>
          </pc:sldLayoutMkLst>
        </pc:sldLayoutChg>
        <pc:sldLayoutChg chg="del">
          <pc:chgData name="Tiffany West" userId="b9ab2469-dc58-4b12-9997-8319f7406dca" providerId="ADAL" clId="{F2F88264-016F-4741-9BD1-2E26BDCE687D}" dt="2023-09-26T21:21:49.503" v="187" actId="2696"/>
          <pc:sldLayoutMkLst>
            <pc:docMk/>
            <pc:sldMasterMk cId="1125482270" sldId="2147483660"/>
            <pc:sldLayoutMk cId="423582018" sldId="2147483671"/>
          </pc:sldLayoutMkLst>
        </pc:sldLayoutChg>
        <pc:sldLayoutChg chg="del">
          <pc:chgData name="Tiffany West" userId="b9ab2469-dc58-4b12-9997-8319f7406dca" providerId="ADAL" clId="{F2F88264-016F-4741-9BD1-2E26BDCE687D}" dt="2023-09-26T21:21:49.503" v="187" actId="2696"/>
          <pc:sldLayoutMkLst>
            <pc:docMk/>
            <pc:sldMasterMk cId="1125482270" sldId="2147483660"/>
            <pc:sldLayoutMk cId="4280828575" sldId="2147483672"/>
          </pc:sldLayoutMkLst>
        </pc:sldLayoutChg>
      </pc:sldMasterChg>
    </pc:docChg>
  </pc:docChgLst>
  <pc:docChgLst>
    <pc:chgData name="Jenna Henkel" userId="966ade77-59de-4fb0-a61c-9a59b00f07f6" providerId="ADAL" clId="{E7F51E17-C657-4331-A133-A8771C31D010}"/>
    <pc:docChg chg="undo redo custSel addSld delSld modSld sldOrd delMainMaster">
      <pc:chgData name="Jenna Henkel" userId="966ade77-59de-4fb0-a61c-9a59b00f07f6" providerId="ADAL" clId="{E7F51E17-C657-4331-A133-A8771C31D010}" dt="2023-10-23T20:04:19.417" v="2314" actId="1076"/>
      <pc:docMkLst>
        <pc:docMk/>
      </pc:docMkLst>
      <pc:sldChg chg="modSp mod">
        <pc:chgData name="Jenna Henkel" userId="966ade77-59de-4fb0-a61c-9a59b00f07f6" providerId="ADAL" clId="{E7F51E17-C657-4331-A133-A8771C31D010}" dt="2023-10-23T17:50:28.655" v="18" actId="1076"/>
        <pc:sldMkLst>
          <pc:docMk/>
          <pc:sldMk cId="760606181" sldId="256"/>
        </pc:sldMkLst>
        <pc:spChg chg="mod">
          <ac:chgData name="Jenna Henkel" userId="966ade77-59de-4fb0-a61c-9a59b00f07f6" providerId="ADAL" clId="{E7F51E17-C657-4331-A133-A8771C31D010}" dt="2023-10-23T17:50:28.655" v="18" actId="1076"/>
          <ac:spMkLst>
            <pc:docMk/>
            <pc:sldMk cId="760606181" sldId="256"/>
            <ac:spMk id="6" creationId="{F8099990-1DD3-4E89-9D70-05BD9123C634}"/>
          </ac:spMkLst>
        </pc:spChg>
      </pc:sldChg>
      <pc:sldChg chg="del">
        <pc:chgData name="Jenna Henkel" userId="966ade77-59de-4fb0-a61c-9a59b00f07f6" providerId="ADAL" clId="{E7F51E17-C657-4331-A133-A8771C31D010}" dt="2023-10-23T17:51:59.051" v="50" actId="47"/>
        <pc:sldMkLst>
          <pc:docMk/>
          <pc:sldMk cId="2820145457" sldId="257"/>
        </pc:sldMkLst>
      </pc:sldChg>
      <pc:sldChg chg="modSp mod">
        <pc:chgData name="Jenna Henkel" userId="966ade77-59de-4fb0-a61c-9a59b00f07f6" providerId="ADAL" clId="{E7F51E17-C657-4331-A133-A8771C31D010}" dt="2023-10-23T17:51:56.957" v="49" actId="1076"/>
        <pc:sldMkLst>
          <pc:docMk/>
          <pc:sldMk cId="2841948297" sldId="263"/>
        </pc:sldMkLst>
        <pc:spChg chg="mod">
          <ac:chgData name="Jenna Henkel" userId="966ade77-59de-4fb0-a61c-9a59b00f07f6" providerId="ADAL" clId="{E7F51E17-C657-4331-A133-A8771C31D010}" dt="2023-10-23T17:51:56.957" v="49" actId="1076"/>
          <ac:spMkLst>
            <pc:docMk/>
            <pc:sldMk cId="2841948297" sldId="263"/>
            <ac:spMk id="3" creationId="{1C751F9F-293A-1C40-9ED1-3EED946EFBEB}"/>
          </ac:spMkLst>
        </pc:spChg>
        <pc:spChg chg="mod">
          <ac:chgData name="Jenna Henkel" userId="966ade77-59de-4fb0-a61c-9a59b00f07f6" providerId="ADAL" clId="{E7F51E17-C657-4331-A133-A8771C31D010}" dt="2023-10-23T17:51:10.362" v="36" actId="1076"/>
          <ac:spMkLst>
            <pc:docMk/>
            <pc:sldMk cId="2841948297" sldId="263"/>
            <ac:spMk id="6" creationId="{F8099990-1DD3-4E89-9D70-05BD9123C634}"/>
          </ac:spMkLst>
        </pc:spChg>
      </pc:sldChg>
      <pc:sldChg chg="addSp delSp modSp mod ord">
        <pc:chgData name="Jenna Henkel" userId="966ade77-59de-4fb0-a61c-9a59b00f07f6" providerId="ADAL" clId="{E7F51E17-C657-4331-A133-A8771C31D010}" dt="2023-10-23T19:07:46.466" v="1046"/>
        <pc:sldMkLst>
          <pc:docMk/>
          <pc:sldMk cId="3646324736" sldId="265"/>
        </pc:sldMkLst>
        <pc:spChg chg="add mod">
          <ac:chgData name="Jenna Henkel" userId="966ade77-59de-4fb0-a61c-9a59b00f07f6" providerId="ADAL" clId="{E7F51E17-C657-4331-A133-A8771C31D010}" dt="2023-10-23T19:05:40.168" v="828" actId="20577"/>
          <ac:spMkLst>
            <pc:docMk/>
            <pc:sldMk cId="3646324736" sldId="265"/>
            <ac:spMk id="2" creationId="{D9E8F356-35FD-48FA-077C-92F15172799C}"/>
          </ac:spMkLst>
        </pc:spChg>
        <pc:spChg chg="mod">
          <ac:chgData name="Jenna Henkel" userId="966ade77-59de-4fb0-a61c-9a59b00f07f6" providerId="ADAL" clId="{E7F51E17-C657-4331-A133-A8771C31D010}" dt="2023-10-23T19:07:25.101" v="1044" actId="20577"/>
          <ac:spMkLst>
            <pc:docMk/>
            <pc:sldMk cId="3646324736" sldId="265"/>
            <ac:spMk id="3" creationId="{1C751F9F-293A-1C40-9ED1-3EED946EFBEB}"/>
          </ac:spMkLst>
        </pc:spChg>
        <pc:spChg chg="del">
          <ac:chgData name="Jenna Henkel" userId="966ade77-59de-4fb0-a61c-9a59b00f07f6" providerId="ADAL" clId="{E7F51E17-C657-4331-A133-A8771C31D010}" dt="2023-10-23T17:53:39.220" v="69" actId="478"/>
          <ac:spMkLst>
            <pc:docMk/>
            <pc:sldMk cId="3646324736" sldId="265"/>
            <ac:spMk id="6" creationId="{F8099990-1DD3-4E89-9D70-05BD9123C634}"/>
          </ac:spMkLst>
        </pc:spChg>
        <pc:spChg chg="add del mod">
          <ac:chgData name="Jenna Henkel" userId="966ade77-59de-4fb0-a61c-9a59b00f07f6" providerId="ADAL" clId="{E7F51E17-C657-4331-A133-A8771C31D010}" dt="2023-10-23T17:55:23.094" v="99" actId="478"/>
          <ac:spMkLst>
            <pc:docMk/>
            <pc:sldMk cId="3646324736" sldId="265"/>
            <ac:spMk id="7" creationId="{5EB91D9F-E954-705E-ABAF-1A6371BD0A3B}"/>
          </ac:spMkLst>
        </pc:spChg>
        <pc:picChg chg="add del mod">
          <ac:chgData name="Jenna Henkel" userId="966ade77-59de-4fb0-a61c-9a59b00f07f6" providerId="ADAL" clId="{E7F51E17-C657-4331-A133-A8771C31D010}" dt="2023-10-23T19:07:27.995" v="1045" actId="478"/>
          <ac:picMkLst>
            <pc:docMk/>
            <pc:sldMk cId="3646324736" sldId="265"/>
            <ac:picMk id="5" creationId="{AF203EF4-FC25-2E44-6020-BBBB0C899FD7}"/>
          </ac:picMkLst>
        </pc:picChg>
        <pc:picChg chg="add mod">
          <ac:chgData name="Jenna Henkel" userId="966ade77-59de-4fb0-a61c-9a59b00f07f6" providerId="ADAL" clId="{E7F51E17-C657-4331-A133-A8771C31D010}" dt="2023-10-23T19:07:46.466" v="1046"/>
          <ac:picMkLst>
            <pc:docMk/>
            <pc:sldMk cId="3646324736" sldId="265"/>
            <ac:picMk id="8" creationId="{7497503C-010C-3035-89BA-1181A6A6299F}"/>
          </ac:picMkLst>
        </pc:picChg>
      </pc:sldChg>
      <pc:sldChg chg="modSp del mod ord">
        <pc:chgData name="Jenna Henkel" userId="966ade77-59de-4fb0-a61c-9a59b00f07f6" providerId="ADAL" clId="{E7F51E17-C657-4331-A133-A8771C31D010}" dt="2023-10-23T19:36:40.375" v="1849" actId="47"/>
        <pc:sldMkLst>
          <pc:docMk/>
          <pc:sldMk cId="4033145150" sldId="266"/>
        </pc:sldMkLst>
        <pc:spChg chg="mod">
          <ac:chgData name="Jenna Henkel" userId="966ade77-59de-4fb0-a61c-9a59b00f07f6" providerId="ADAL" clId="{E7F51E17-C657-4331-A133-A8771C31D010}" dt="2023-10-23T19:24:28.689" v="1661" actId="1076"/>
          <ac:spMkLst>
            <pc:docMk/>
            <pc:sldMk cId="4033145150" sldId="266"/>
            <ac:spMk id="62" creationId="{55B07435-5286-48AA-A0AE-C31662CCF8CD}"/>
          </ac:spMkLst>
        </pc:spChg>
        <pc:cxnChg chg="mod">
          <ac:chgData name="Jenna Henkel" userId="966ade77-59de-4fb0-a61c-9a59b00f07f6" providerId="ADAL" clId="{E7F51E17-C657-4331-A133-A8771C31D010}" dt="2023-10-23T19:24:28.689" v="1661" actId="1076"/>
          <ac:cxnSpMkLst>
            <pc:docMk/>
            <pc:sldMk cId="4033145150" sldId="266"/>
            <ac:cxnSpMk id="61" creationId="{069ABED6-D960-4864-997D-D7ACB9044269}"/>
          </ac:cxnSpMkLst>
        </pc:cxnChg>
      </pc:sldChg>
      <pc:sldChg chg="del ord">
        <pc:chgData name="Jenna Henkel" userId="966ade77-59de-4fb0-a61c-9a59b00f07f6" providerId="ADAL" clId="{E7F51E17-C657-4331-A133-A8771C31D010}" dt="2023-10-23T19:43:22.018" v="1989" actId="47"/>
        <pc:sldMkLst>
          <pc:docMk/>
          <pc:sldMk cId="2647285249" sldId="267"/>
        </pc:sldMkLst>
      </pc:sldChg>
      <pc:sldChg chg="addSp delSp modSp mod ord">
        <pc:chgData name="Jenna Henkel" userId="966ade77-59de-4fb0-a61c-9a59b00f07f6" providerId="ADAL" clId="{E7F51E17-C657-4331-A133-A8771C31D010}" dt="2023-10-23T19:11:30.358" v="1214" actId="20577"/>
        <pc:sldMkLst>
          <pc:docMk/>
          <pc:sldMk cId="1242755930" sldId="269"/>
        </pc:sldMkLst>
        <pc:spChg chg="add mod">
          <ac:chgData name="Jenna Henkel" userId="966ade77-59de-4fb0-a61c-9a59b00f07f6" providerId="ADAL" clId="{E7F51E17-C657-4331-A133-A8771C31D010}" dt="2023-10-23T18:02:46.028" v="148" actId="20577"/>
          <ac:spMkLst>
            <pc:docMk/>
            <pc:sldMk cId="1242755930" sldId="269"/>
            <ac:spMk id="2" creationId="{2647ECB6-CF6F-139F-A6BE-FC1DBC7995C3}"/>
          </ac:spMkLst>
        </pc:spChg>
        <pc:spChg chg="mod">
          <ac:chgData name="Jenna Henkel" userId="966ade77-59de-4fb0-a61c-9a59b00f07f6" providerId="ADAL" clId="{E7F51E17-C657-4331-A133-A8771C31D010}" dt="2023-10-23T19:11:30.358" v="1214" actId="20577"/>
          <ac:spMkLst>
            <pc:docMk/>
            <pc:sldMk cId="1242755930" sldId="269"/>
            <ac:spMk id="3" creationId="{1C751F9F-293A-1C40-9ED1-3EED946EFBEB}"/>
          </ac:spMkLst>
        </pc:spChg>
        <pc:spChg chg="del">
          <ac:chgData name="Jenna Henkel" userId="966ade77-59de-4fb0-a61c-9a59b00f07f6" providerId="ADAL" clId="{E7F51E17-C657-4331-A133-A8771C31D010}" dt="2023-10-23T18:02:35.389" v="116" actId="478"/>
          <ac:spMkLst>
            <pc:docMk/>
            <pc:sldMk cId="1242755930" sldId="269"/>
            <ac:spMk id="6" creationId="{F8099990-1DD3-4E89-9D70-05BD9123C634}"/>
          </ac:spMkLst>
        </pc:spChg>
        <pc:spChg chg="add del mod">
          <ac:chgData name="Jenna Henkel" userId="966ade77-59de-4fb0-a61c-9a59b00f07f6" providerId="ADAL" clId="{E7F51E17-C657-4331-A133-A8771C31D010}" dt="2023-10-23T18:59:40.678" v="637" actId="478"/>
          <ac:spMkLst>
            <pc:docMk/>
            <pc:sldMk cId="1242755930" sldId="269"/>
            <ac:spMk id="7" creationId="{4021E264-FE04-FE70-80CC-D66B73072081}"/>
          </ac:spMkLst>
        </pc:spChg>
        <pc:picChg chg="add del mod">
          <ac:chgData name="Jenna Henkel" userId="966ade77-59de-4fb0-a61c-9a59b00f07f6" providerId="ADAL" clId="{E7F51E17-C657-4331-A133-A8771C31D010}" dt="2023-10-23T19:09:31.046" v="1075" actId="478"/>
          <ac:picMkLst>
            <pc:docMk/>
            <pc:sldMk cId="1242755930" sldId="269"/>
            <ac:picMk id="5" creationId="{125A706F-0F5D-294E-3784-2C3F7D44D88F}"/>
          </ac:picMkLst>
        </pc:picChg>
        <pc:picChg chg="add mod">
          <ac:chgData name="Jenna Henkel" userId="966ade77-59de-4fb0-a61c-9a59b00f07f6" providerId="ADAL" clId="{E7F51E17-C657-4331-A133-A8771C31D010}" dt="2023-10-23T19:09:31.347" v="1076"/>
          <ac:picMkLst>
            <pc:docMk/>
            <pc:sldMk cId="1242755930" sldId="269"/>
            <ac:picMk id="8" creationId="{B0897A76-3721-4CA3-3AFE-801D70C3752E}"/>
          </ac:picMkLst>
        </pc:picChg>
      </pc:sldChg>
      <pc:sldChg chg="del">
        <pc:chgData name="Jenna Henkel" userId="966ade77-59de-4fb0-a61c-9a59b00f07f6" providerId="ADAL" clId="{E7F51E17-C657-4331-A133-A8771C31D010}" dt="2023-10-23T18:02:31.417" v="115" actId="47"/>
        <pc:sldMkLst>
          <pc:docMk/>
          <pc:sldMk cId="0" sldId="270"/>
        </pc:sldMkLst>
      </pc:sldChg>
      <pc:sldChg chg="addSp delSp modSp mod">
        <pc:chgData name="Jenna Henkel" userId="966ade77-59de-4fb0-a61c-9a59b00f07f6" providerId="ADAL" clId="{E7F51E17-C657-4331-A133-A8771C31D010}" dt="2023-10-23T19:16:24.427" v="1520" actId="1076"/>
        <pc:sldMkLst>
          <pc:docMk/>
          <pc:sldMk cId="3662637192" sldId="271"/>
        </pc:sldMkLst>
        <pc:spChg chg="mod">
          <ac:chgData name="Jenna Henkel" userId="966ade77-59de-4fb0-a61c-9a59b00f07f6" providerId="ADAL" clId="{E7F51E17-C657-4331-A133-A8771C31D010}" dt="2023-10-23T19:16:24.427" v="1520" actId="1076"/>
          <ac:spMkLst>
            <pc:docMk/>
            <pc:sldMk cId="3662637192" sldId="271"/>
            <ac:spMk id="3" creationId="{1C751F9F-293A-1C40-9ED1-3EED946EFBEB}"/>
          </ac:spMkLst>
        </pc:spChg>
        <pc:spChg chg="add mod">
          <ac:chgData name="Jenna Henkel" userId="966ade77-59de-4fb0-a61c-9a59b00f07f6" providerId="ADAL" clId="{E7F51E17-C657-4331-A133-A8771C31D010}" dt="2023-10-23T19:13:42.365" v="1227" actId="5793"/>
          <ac:spMkLst>
            <pc:docMk/>
            <pc:sldMk cId="3662637192" sldId="271"/>
            <ac:spMk id="4" creationId="{197A2BF7-3AFB-2936-1D5B-15E40A80F40B}"/>
          </ac:spMkLst>
        </pc:spChg>
        <pc:spChg chg="del">
          <ac:chgData name="Jenna Henkel" userId="966ade77-59de-4fb0-a61c-9a59b00f07f6" providerId="ADAL" clId="{E7F51E17-C657-4331-A133-A8771C31D010}" dt="2023-10-23T18:04:59.332" v="200" actId="478"/>
          <ac:spMkLst>
            <pc:docMk/>
            <pc:sldMk cId="3662637192" sldId="271"/>
            <ac:spMk id="6" creationId="{F8099990-1DD3-4E89-9D70-05BD9123C634}"/>
          </ac:spMkLst>
        </pc:spChg>
        <pc:picChg chg="add del mod">
          <ac:chgData name="Jenna Henkel" userId="966ade77-59de-4fb0-a61c-9a59b00f07f6" providerId="ADAL" clId="{E7F51E17-C657-4331-A133-A8771C31D010}" dt="2023-10-23T18:05:01.154" v="202" actId="478"/>
          <ac:picMkLst>
            <pc:docMk/>
            <pc:sldMk cId="3662637192" sldId="271"/>
            <ac:picMk id="2" creationId="{E9534BFA-1756-4048-7B57-874EEEE54F95}"/>
          </ac:picMkLst>
        </pc:picChg>
        <pc:picChg chg="mod">
          <ac:chgData name="Jenna Henkel" userId="966ade77-59de-4fb0-a61c-9a59b00f07f6" providerId="ADAL" clId="{E7F51E17-C657-4331-A133-A8771C31D010}" dt="2023-10-23T19:14:46.158" v="1228" actId="14826"/>
          <ac:picMkLst>
            <pc:docMk/>
            <pc:sldMk cId="3662637192" sldId="271"/>
            <ac:picMk id="2050" creationId="{324B4973-2741-C4B7-DCBB-F2E57FB4BE45}"/>
          </ac:picMkLst>
        </pc:picChg>
      </pc:sldChg>
      <pc:sldChg chg="del">
        <pc:chgData name="Jenna Henkel" userId="966ade77-59de-4fb0-a61c-9a59b00f07f6" providerId="ADAL" clId="{E7F51E17-C657-4331-A133-A8771C31D010}" dt="2023-10-23T18:04:25.682" v="199" actId="47"/>
        <pc:sldMkLst>
          <pc:docMk/>
          <pc:sldMk cId="3265534905" sldId="272"/>
        </pc:sldMkLst>
      </pc:sldChg>
      <pc:sldChg chg="addSp delSp modSp mod ord">
        <pc:chgData name="Jenna Henkel" userId="966ade77-59de-4fb0-a61c-9a59b00f07f6" providerId="ADAL" clId="{E7F51E17-C657-4331-A133-A8771C31D010}" dt="2023-10-23T19:48:45.325" v="2207" actId="14100"/>
        <pc:sldMkLst>
          <pc:docMk/>
          <pc:sldMk cId="3965711450" sldId="274"/>
        </pc:sldMkLst>
        <pc:spChg chg="add mod">
          <ac:chgData name="Jenna Henkel" userId="966ade77-59de-4fb0-a61c-9a59b00f07f6" providerId="ADAL" clId="{E7F51E17-C657-4331-A133-A8771C31D010}" dt="2023-10-23T19:44:37.703" v="2113" actId="1076"/>
          <ac:spMkLst>
            <pc:docMk/>
            <pc:sldMk cId="3965711450" sldId="274"/>
            <ac:spMk id="2" creationId="{8D6B0D13-0DB7-F2AB-E697-2E17F190EF39}"/>
          </ac:spMkLst>
        </pc:spChg>
        <pc:spChg chg="mod">
          <ac:chgData name="Jenna Henkel" userId="966ade77-59de-4fb0-a61c-9a59b00f07f6" providerId="ADAL" clId="{E7F51E17-C657-4331-A133-A8771C31D010}" dt="2023-10-23T19:48:45.325" v="2207" actId="14100"/>
          <ac:spMkLst>
            <pc:docMk/>
            <pc:sldMk cId="3965711450" sldId="274"/>
            <ac:spMk id="3" creationId="{1C751F9F-293A-1C40-9ED1-3EED946EFBEB}"/>
          </ac:spMkLst>
        </pc:spChg>
        <pc:spChg chg="del">
          <ac:chgData name="Jenna Henkel" userId="966ade77-59de-4fb0-a61c-9a59b00f07f6" providerId="ADAL" clId="{E7F51E17-C657-4331-A133-A8771C31D010}" dt="2023-10-23T18:10:42.836" v="255" actId="478"/>
          <ac:spMkLst>
            <pc:docMk/>
            <pc:sldMk cId="3965711450" sldId="274"/>
            <ac:spMk id="6" creationId="{F8099990-1DD3-4E89-9D70-05BD9123C634}"/>
          </ac:spMkLst>
        </pc:spChg>
        <pc:picChg chg="mod">
          <ac:chgData name="Jenna Henkel" userId="966ade77-59de-4fb0-a61c-9a59b00f07f6" providerId="ADAL" clId="{E7F51E17-C657-4331-A133-A8771C31D010}" dt="2023-10-23T19:45:09.260" v="2160" actId="732"/>
          <ac:picMkLst>
            <pc:docMk/>
            <pc:sldMk cId="3965711450" sldId="274"/>
            <ac:picMk id="3074" creationId="{450A8DA4-EED2-7E2D-2D70-B4FFC610152C}"/>
          </ac:picMkLst>
        </pc:picChg>
      </pc:sldChg>
      <pc:sldChg chg="addSp delSp modSp mod">
        <pc:chgData name="Jenna Henkel" userId="966ade77-59de-4fb0-a61c-9a59b00f07f6" providerId="ADAL" clId="{E7F51E17-C657-4331-A133-A8771C31D010}" dt="2023-10-23T19:50:50.430" v="2268" actId="20577"/>
        <pc:sldMkLst>
          <pc:docMk/>
          <pc:sldMk cId="404682175" sldId="276"/>
        </pc:sldMkLst>
        <pc:spChg chg="add mod">
          <ac:chgData name="Jenna Henkel" userId="966ade77-59de-4fb0-a61c-9a59b00f07f6" providerId="ADAL" clId="{E7F51E17-C657-4331-A133-A8771C31D010}" dt="2023-10-23T18:21:27.092" v="375" actId="20577"/>
          <ac:spMkLst>
            <pc:docMk/>
            <pc:sldMk cId="404682175" sldId="276"/>
            <ac:spMk id="2" creationId="{1C1018AA-6B49-FB6F-490D-EC4A8771D11A}"/>
          </ac:spMkLst>
        </pc:spChg>
        <pc:spChg chg="mod">
          <ac:chgData name="Jenna Henkel" userId="966ade77-59de-4fb0-a61c-9a59b00f07f6" providerId="ADAL" clId="{E7F51E17-C657-4331-A133-A8771C31D010}" dt="2023-10-23T19:50:39.445" v="2236" actId="20577"/>
          <ac:spMkLst>
            <pc:docMk/>
            <pc:sldMk cId="404682175" sldId="276"/>
            <ac:spMk id="3" creationId="{1C751F9F-293A-1C40-9ED1-3EED946EFBEB}"/>
          </ac:spMkLst>
        </pc:spChg>
        <pc:spChg chg="del">
          <ac:chgData name="Jenna Henkel" userId="966ade77-59de-4fb0-a61c-9a59b00f07f6" providerId="ADAL" clId="{E7F51E17-C657-4331-A133-A8771C31D010}" dt="2023-10-23T18:21:15.590" v="327" actId="478"/>
          <ac:spMkLst>
            <pc:docMk/>
            <pc:sldMk cId="404682175" sldId="276"/>
            <ac:spMk id="6" creationId="{F8099990-1DD3-4E89-9D70-05BD9123C634}"/>
          </ac:spMkLst>
        </pc:spChg>
        <pc:spChg chg="add del mod">
          <ac:chgData name="Jenna Henkel" userId="966ade77-59de-4fb0-a61c-9a59b00f07f6" providerId="ADAL" clId="{E7F51E17-C657-4331-A133-A8771C31D010}" dt="2023-10-23T19:46:36.585" v="2164" actId="478"/>
          <ac:spMkLst>
            <pc:docMk/>
            <pc:sldMk cId="404682175" sldId="276"/>
            <ac:spMk id="7" creationId="{28B53107-A0F5-6763-2F48-70C8A25EA455}"/>
          </ac:spMkLst>
        </pc:spChg>
        <pc:spChg chg="add mod">
          <ac:chgData name="Jenna Henkel" userId="966ade77-59de-4fb0-a61c-9a59b00f07f6" providerId="ADAL" clId="{E7F51E17-C657-4331-A133-A8771C31D010}" dt="2023-10-23T19:50:50.430" v="2268" actId="20577"/>
          <ac:spMkLst>
            <pc:docMk/>
            <pc:sldMk cId="404682175" sldId="276"/>
            <ac:spMk id="8" creationId="{48D36051-D292-B1CC-1EF9-182B212B8A3F}"/>
          </ac:spMkLst>
        </pc:spChg>
        <pc:picChg chg="add mod">
          <ac:chgData name="Jenna Henkel" userId="966ade77-59de-4fb0-a61c-9a59b00f07f6" providerId="ADAL" clId="{E7F51E17-C657-4331-A133-A8771C31D010}" dt="2023-10-23T19:46:39.626" v="2165" actId="1076"/>
          <ac:picMkLst>
            <pc:docMk/>
            <pc:sldMk cId="404682175" sldId="276"/>
            <ac:picMk id="5" creationId="{1E136E2D-F5AD-8A52-F1CD-CF670911A388}"/>
          </ac:picMkLst>
        </pc:picChg>
      </pc:sldChg>
      <pc:sldChg chg="del">
        <pc:chgData name="Jenna Henkel" userId="966ade77-59de-4fb0-a61c-9a59b00f07f6" providerId="ADAL" clId="{E7F51E17-C657-4331-A133-A8771C31D010}" dt="2023-10-23T19:48:18.113" v="2206" actId="47"/>
        <pc:sldMkLst>
          <pc:docMk/>
          <pc:sldMk cId="0" sldId="286"/>
        </pc:sldMkLst>
      </pc:sldChg>
      <pc:sldChg chg="del">
        <pc:chgData name="Jenna Henkel" userId="966ade77-59de-4fb0-a61c-9a59b00f07f6" providerId="ADAL" clId="{E7F51E17-C657-4331-A133-A8771C31D010}" dt="2023-10-23T18:22:06.179" v="421" actId="47"/>
        <pc:sldMkLst>
          <pc:docMk/>
          <pc:sldMk cId="316445021" sldId="289"/>
        </pc:sldMkLst>
      </pc:sldChg>
      <pc:sldChg chg="addSp delSp modSp add mod">
        <pc:chgData name="Jenna Henkel" userId="966ade77-59de-4fb0-a61c-9a59b00f07f6" providerId="ADAL" clId="{E7F51E17-C657-4331-A133-A8771C31D010}" dt="2023-10-23T18:51:31.175" v="521" actId="1076"/>
        <pc:sldMkLst>
          <pc:docMk/>
          <pc:sldMk cId="2991158787" sldId="290"/>
        </pc:sldMkLst>
        <pc:spChg chg="add mod">
          <ac:chgData name="Jenna Henkel" userId="966ade77-59de-4fb0-a61c-9a59b00f07f6" providerId="ADAL" clId="{E7F51E17-C657-4331-A133-A8771C31D010}" dt="2023-10-23T18:34:17.046" v="437" actId="20577"/>
          <ac:spMkLst>
            <pc:docMk/>
            <pc:sldMk cId="2991158787" sldId="290"/>
            <ac:spMk id="2" creationId="{5C79FEA4-50DE-671E-FD04-3FB5FD4F5CE7}"/>
          </ac:spMkLst>
        </pc:spChg>
        <pc:spChg chg="mod">
          <ac:chgData name="Jenna Henkel" userId="966ade77-59de-4fb0-a61c-9a59b00f07f6" providerId="ADAL" clId="{E7F51E17-C657-4331-A133-A8771C31D010}" dt="2023-10-23T18:51:31.175" v="521" actId="1076"/>
          <ac:spMkLst>
            <pc:docMk/>
            <pc:sldMk cId="2991158787" sldId="290"/>
            <ac:spMk id="3" creationId="{1C751F9F-293A-1C40-9ED1-3EED946EFBEB}"/>
          </ac:spMkLst>
        </pc:spChg>
        <pc:spChg chg="del mod">
          <ac:chgData name="Jenna Henkel" userId="966ade77-59de-4fb0-a61c-9a59b00f07f6" providerId="ADAL" clId="{E7F51E17-C657-4331-A133-A8771C31D010}" dt="2023-10-23T17:52:28.586" v="53" actId="478"/>
          <ac:spMkLst>
            <pc:docMk/>
            <pc:sldMk cId="2991158787" sldId="290"/>
            <ac:spMk id="6" creationId="{F8099990-1DD3-4E89-9D70-05BD9123C634}"/>
          </ac:spMkLst>
        </pc:spChg>
        <pc:spChg chg="add del mod">
          <ac:chgData name="Jenna Henkel" userId="966ade77-59de-4fb0-a61c-9a59b00f07f6" providerId="ADAL" clId="{E7F51E17-C657-4331-A133-A8771C31D010}" dt="2023-10-23T18:45:04.252" v="444" actId="478"/>
          <ac:spMkLst>
            <pc:docMk/>
            <pc:sldMk cId="2991158787" sldId="290"/>
            <ac:spMk id="11" creationId="{4FA9378F-2C26-EE8B-3DF2-3B4D66A0A8DE}"/>
          </ac:spMkLst>
        </pc:spChg>
        <pc:picChg chg="add del mod">
          <ac:chgData name="Jenna Henkel" userId="966ade77-59de-4fb0-a61c-9a59b00f07f6" providerId="ADAL" clId="{E7F51E17-C657-4331-A133-A8771C31D010}" dt="2023-10-23T18:34:19.581" v="438" actId="478"/>
          <ac:picMkLst>
            <pc:docMk/>
            <pc:sldMk cId="2991158787" sldId="290"/>
            <ac:picMk id="5" creationId="{75D0DC21-1B6A-FDCD-49DB-E42B39FB72C8}"/>
          </ac:picMkLst>
        </pc:picChg>
        <pc:picChg chg="add del mod">
          <ac:chgData name="Jenna Henkel" userId="966ade77-59de-4fb0-a61c-9a59b00f07f6" providerId="ADAL" clId="{E7F51E17-C657-4331-A133-A8771C31D010}" dt="2023-10-23T18:41:27.540" v="440" actId="478"/>
          <ac:picMkLst>
            <pc:docMk/>
            <pc:sldMk cId="2991158787" sldId="290"/>
            <ac:picMk id="8" creationId="{13DE38EE-112A-4175-4180-D77E60BBAA19}"/>
          </ac:picMkLst>
        </pc:picChg>
        <pc:picChg chg="add del mod">
          <ac:chgData name="Jenna Henkel" userId="966ade77-59de-4fb0-a61c-9a59b00f07f6" providerId="ADAL" clId="{E7F51E17-C657-4331-A133-A8771C31D010}" dt="2023-10-23T18:50:44.417" v="446" actId="478"/>
          <ac:picMkLst>
            <pc:docMk/>
            <pc:sldMk cId="2991158787" sldId="290"/>
            <ac:picMk id="10" creationId="{98CD362B-A8AA-5DA3-BD7B-A61BB4752262}"/>
          </ac:picMkLst>
        </pc:picChg>
        <pc:picChg chg="add mod">
          <ac:chgData name="Jenna Henkel" userId="966ade77-59de-4fb0-a61c-9a59b00f07f6" providerId="ADAL" clId="{E7F51E17-C657-4331-A133-A8771C31D010}" dt="2023-10-23T18:50:55.284" v="448" actId="1076"/>
          <ac:picMkLst>
            <pc:docMk/>
            <pc:sldMk cId="2991158787" sldId="290"/>
            <ac:picMk id="13" creationId="{E0AD0E91-E2F7-DCDA-1C1E-0785F6E959D0}"/>
          </ac:picMkLst>
        </pc:picChg>
      </pc:sldChg>
      <pc:sldChg chg="addSp modSp add del mod ord">
        <pc:chgData name="Jenna Henkel" userId="966ade77-59de-4fb0-a61c-9a59b00f07f6" providerId="ADAL" clId="{E7F51E17-C657-4331-A133-A8771C31D010}" dt="2023-10-23T19:13:05.539" v="1215" actId="47"/>
        <pc:sldMkLst>
          <pc:docMk/>
          <pc:sldMk cId="800332764" sldId="291"/>
        </pc:sldMkLst>
        <pc:spChg chg="mod">
          <ac:chgData name="Jenna Henkel" userId="966ade77-59de-4fb0-a61c-9a59b00f07f6" providerId="ADAL" clId="{E7F51E17-C657-4331-A133-A8771C31D010}" dt="2023-10-23T19:08:24.626" v="1074" actId="20577"/>
          <ac:spMkLst>
            <pc:docMk/>
            <pc:sldMk cId="800332764" sldId="291"/>
            <ac:spMk id="2" creationId="{2647ECB6-CF6F-139F-A6BE-FC1DBC7995C3}"/>
          </ac:spMkLst>
        </pc:spChg>
        <pc:spChg chg="mod">
          <ac:chgData name="Jenna Henkel" userId="966ade77-59de-4fb0-a61c-9a59b00f07f6" providerId="ADAL" clId="{E7F51E17-C657-4331-A133-A8771C31D010}" dt="2023-10-23T18:03:52.550" v="191" actId="13926"/>
          <ac:spMkLst>
            <pc:docMk/>
            <pc:sldMk cId="800332764" sldId="291"/>
            <ac:spMk id="3" creationId="{1C751F9F-293A-1C40-9ED1-3EED946EFBEB}"/>
          </ac:spMkLst>
        </pc:spChg>
        <pc:picChg chg="add mod">
          <ac:chgData name="Jenna Henkel" userId="966ade77-59de-4fb0-a61c-9a59b00f07f6" providerId="ADAL" clId="{E7F51E17-C657-4331-A133-A8771C31D010}" dt="2023-10-23T18:04:21.690" v="198" actId="1076"/>
          <ac:picMkLst>
            <pc:docMk/>
            <pc:sldMk cId="800332764" sldId="291"/>
            <ac:picMk id="4" creationId="{170EBB70-3400-C2DE-9E64-A2C967AE5D34}"/>
          </ac:picMkLst>
        </pc:picChg>
      </pc:sldChg>
      <pc:sldChg chg="add del">
        <pc:chgData name="Jenna Henkel" userId="966ade77-59de-4fb0-a61c-9a59b00f07f6" providerId="ADAL" clId="{E7F51E17-C657-4331-A133-A8771C31D010}" dt="2023-10-23T18:02:21.639" v="114" actId="47"/>
        <pc:sldMkLst>
          <pc:docMk/>
          <pc:sldMk cId="2478871054" sldId="291"/>
        </pc:sldMkLst>
      </pc:sldChg>
      <pc:sldChg chg="addSp modSp add mod ord">
        <pc:chgData name="Jenna Henkel" userId="966ade77-59de-4fb0-a61c-9a59b00f07f6" providerId="ADAL" clId="{E7F51E17-C657-4331-A133-A8771C31D010}" dt="2023-10-23T20:04:19.417" v="2314" actId="1076"/>
        <pc:sldMkLst>
          <pc:docMk/>
          <pc:sldMk cId="708146887" sldId="292"/>
        </pc:sldMkLst>
        <pc:spChg chg="mod">
          <ac:chgData name="Jenna Henkel" userId="966ade77-59de-4fb0-a61c-9a59b00f07f6" providerId="ADAL" clId="{E7F51E17-C657-4331-A133-A8771C31D010}" dt="2023-10-23T19:52:31.473" v="2298" actId="20577"/>
          <ac:spMkLst>
            <pc:docMk/>
            <pc:sldMk cId="708146887" sldId="292"/>
            <ac:spMk id="2" creationId="{1C1018AA-6B49-FB6F-490D-EC4A8771D11A}"/>
          </ac:spMkLst>
        </pc:spChg>
        <pc:spChg chg="mod">
          <ac:chgData name="Jenna Henkel" userId="966ade77-59de-4fb0-a61c-9a59b00f07f6" providerId="ADAL" clId="{E7F51E17-C657-4331-A133-A8771C31D010}" dt="2023-10-23T20:04:15.830" v="2313" actId="1076"/>
          <ac:spMkLst>
            <pc:docMk/>
            <pc:sldMk cId="708146887" sldId="292"/>
            <ac:spMk id="3" creationId="{1C751F9F-293A-1C40-9ED1-3EED946EFBEB}"/>
          </ac:spMkLst>
        </pc:spChg>
        <pc:picChg chg="add mod">
          <ac:chgData name="Jenna Henkel" userId="966ade77-59de-4fb0-a61c-9a59b00f07f6" providerId="ADAL" clId="{E7F51E17-C657-4331-A133-A8771C31D010}" dt="2023-10-23T20:04:19.417" v="2314" actId="1076"/>
          <ac:picMkLst>
            <pc:docMk/>
            <pc:sldMk cId="708146887" sldId="292"/>
            <ac:picMk id="5" creationId="{948257B8-402E-79CE-C22F-21039D219ECA}"/>
          </ac:picMkLst>
        </pc:picChg>
      </pc:sldChg>
      <pc:sldChg chg="addSp delSp modSp add mod ord">
        <pc:chgData name="Jenna Henkel" userId="966ade77-59de-4fb0-a61c-9a59b00f07f6" providerId="ADAL" clId="{E7F51E17-C657-4331-A133-A8771C31D010}" dt="2023-10-23T19:05:09.010" v="810" actId="14100"/>
        <pc:sldMkLst>
          <pc:docMk/>
          <pc:sldMk cId="1232034763" sldId="293"/>
        </pc:sldMkLst>
        <pc:spChg chg="mod">
          <ac:chgData name="Jenna Henkel" userId="966ade77-59de-4fb0-a61c-9a59b00f07f6" providerId="ADAL" clId="{E7F51E17-C657-4331-A133-A8771C31D010}" dt="2023-10-23T19:05:09.010" v="810" actId="14100"/>
          <ac:spMkLst>
            <pc:docMk/>
            <pc:sldMk cId="1232034763" sldId="293"/>
            <ac:spMk id="3" creationId="{1C751F9F-293A-1C40-9ED1-3EED946EFBEB}"/>
          </ac:spMkLst>
        </pc:spChg>
        <pc:picChg chg="add mod">
          <ac:chgData name="Jenna Henkel" userId="966ade77-59de-4fb0-a61c-9a59b00f07f6" providerId="ADAL" clId="{E7F51E17-C657-4331-A133-A8771C31D010}" dt="2023-10-23T19:04:46.322" v="808"/>
          <ac:picMkLst>
            <pc:docMk/>
            <pc:sldMk cId="1232034763" sldId="293"/>
            <ac:picMk id="4" creationId="{0D9F82B5-7088-84D7-F36D-791769702B65}"/>
          </ac:picMkLst>
        </pc:picChg>
        <pc:picChg chg="del">
          <ac:chgData name="Jenna Henkel" userId="966ade77-59de-4fb0-a61c-9a59b00f07f6" providerId="ADAL" clId="{E7F51E17-C657-4331-A133-A8771C31D010}" dt="2023-10-23T19:04:35.668" v="807" actId="478"/>
          <ac:picMkLst>
            <pc:docMk/>
            <pc:sldMk cId="1232034763" sldId="293"/>
            <ac:picMk id="5" creationId="{75D0DC21-1B6A-FDCD-49DB-E42B39FB72C8}"/>
          </ac:picMkLst>
        </pc:picChg>
      </pc:sldChg>
      <pc:sldChg chg="addSp delSp modSp add mod">
        <pc:chgData name="Jenna Henkel" userId="966ade77-59de-4fb0-a61c-9a59b00f07f6" providerId="ADAL" clId="{E7F51E17-C657-4331-A133-A8771C31D010}" dt="2023-10-23T18:56:40.892" v="627" actId="1076"/>
        <pc:sldMkLst>
          <pc:docMk/>
          <pc:sldMk cId="3283868906" sldId="294"/>
        </pc:sldMkLst>
        <pc:spChg chg="mod">
          <ac:chgData name="Jenna Henkel" userId="966ade77-59de-4fb0-a61c-9a59b00f07f6" providerId="ADAL" clId="{E7F51E17-C657-4331-A133-A8771C31D010}" dt="2023-10-23T18:53:44.409" v="549" actId="20577"/>
          <ac:spMkLst>
            <pc:docMk/>
            <pc:sldMk cId="3283868906" sldId="294"/>
            <ac:spMk id="2" creationId="{5C79FEA4-50DE-671E-FD04-3FB5FD4F5CE7}"/>
          </ac:spMkLst>
        </pc:spChg>
        <pc:spChg chg="mod">
          <ac:chgData name="Jenna Henkel" userId="966ade77-59de-4fb0-a61c-9a59b00f07f6" providerId="ADAL" clId="{E7F51E17-C657-4331-A133-A8771C31D010}" dt="2023-10-23T18:56:40.892" v="627" actId="1076"/>
          <ac:spMkLst>
            <pc:docMk/>
            <pc:sldMk cId="3283868906" sldId="294"/>
            <ac:spMk id="3" creationId="{1C751F9F-293A-1C40-9ED1-3EED946EFBEB}"/>
          </ac:spMkLst>
        </pc:spChg>
        <pc:spChg chg="add del mod">
          <ac:chgData name="Jenna Henkel" userId="966ade77-59de-4fb0-a61c-9a59b00f07f6" providerId="ADAL" clId="{E7F51E17-C657-4331-A133-A8771C31D010}" dt="2023-10-23T18:55:05.902" v="551" actId="478"/>
          <ac:spMkLst>
            <pc:docMk/>
            <pc:sldMk cId="3283868906" sldId="294"/>
            <ac:spMk id="4" creationId="{A6AF0302-EA81-F6AB-4B26-632C36E0536B}"/>
          </ac:spMkLst>
        </pc:spChg>
        <pc:picChg chg="mod">
          <ac:chgData name="Jenna Henkel" userId="966ade77-59de-4fb0-a61c-9a59b00f07f6" providerId="ADAL" clId="{E7F51E17-C657-4331-A133-A8771C31D010}" dt="2023-10-23T18:55:01.712" v="550" actId="14826"/>
          <ac:picMkLst>
            <pc:docMk/>
            <pc:sldMk cId="3283868906" sldId="294"/>
            <ac:picMk id="13" creationId="{E0AD0E91-E2F7-DCDA-1C1E-0785F6E959D0}"/>
          </ac:picMkLst>
        </pc:picChg>
      </pc:sldChg>
      <pc:sldChg chg="add del">
        <pc:chgData name="Jenna Henkel" userId="966ade77-59de-4fb0-a61c-9a59b00f07f6" providerId="ADAL" clId="{E7F51E17-C657-4331-A133-A8771C31D010}" dt="2023-10-23T19:46:03.845" v="2162" actId="47"/>
        <pc:sldMkLst>
          <pc:docMk/>
          <pc:sldMk cId="1145324366" sldId="295"/>
        </pc:sldMkLst>
      </pc:sldChg>
      <pc:sldChg chg="addSp delSp modSp add mod">
        <pc:chgData name="Jenna Henkel" userId="966ade77-59de-4fb0-a61c-9a59b00f07f6" providerId="ADAL" clId="{E7F51E17-C657-4331-A133-A8771C31D010}" dt="2023-10-23T19:43:41.401" v="2025" actId="1076"/>
        <pc:sldMkLst>
          <pc:docMk/>
          <pc:sldMk cId="4137063932" sldId="296"/>
        </pc:sldMkLst>
        <pc:spChg chg="add del mod">
          <ac:chgData name="Jenna Henkel" userId="966ade77-59de-4fb0-a61c-9a59b00f07f6" providerId="ADAL" clId="{E7F51E17-C657-4331-A133-A8771C31D010}" dt="2023-10-23T19:18:43.880" v="1602" actId="478"/>
          <ac:spMkLst>
            <pc:docMk/>
            <pc:sldMk cId="4137063932" sldId="296"/>
            <ac:spMk id="2" creationId="{C2ECC1E0-0760-70A7-B463-266286226B2F}"/>
          </ac:spMkLst>
        </pc:spChg>
        <pc:spChg chg="mod">
          <ac:chgData name="Jenna Henkel" userId="966ade77-59de-4fb0-a61c-9a59b00f07f6" providerId="ADAL" clId="{E7F51E17-C657-4331-A133-A8771C31D010}" dt="2023-10-23T19:43:41.401" v="2025" actId="1076"/>
          <ac:spMkLst>
            <pc:docMk/>
            <pc:sldMk cId="4137063932" sldId="296"/>
            <ac:spMk id="3" creationId="{1C751F9F-293A-1C40-9ED1-3EED946EFBEB}"/>
          </ac:spMkLst>
        </pc:spChg>
        <pc:spChg chg="mod">
          <ac:chgData name="Jenna Henkel" userId="966ade77-59de-4fb0-a61c-9a59b00f07f6" providerId="ADAL" clId="{E7F51E17-C657-4331-A133-A8771C31D010}" dt="2023-10-23T19:17:08.343" v="1543" actId="20577"/>
          <ac:spMkLst>
            <pc:docMk/>
            <pc:sldMk cId="4137063932" sldId="296"/>
            <ac:spMk id="4" creationId="{197A2BF7-3AFB-2936-1D5B-15E40A80F40B}"/>
          </ac:spMkLst>
        </pc:spChg>
        <pc:spChg chg="add del mod">
          <ac:chgData name="Jenna Henkel" userId="966ade77-59de-4fb0-a61c-9a59b00f07f6" providerId="ADAL" clId="{E7F51E17-C657-4331-A133-A8771C31D010}" dt="2023-10-23T19:20:04.890" v="1606" actId="478"/>
          <ac:spMkLst>
            <pc:docMk/>
            <pc:sldMk cId="4137063932" sldId="296"/>
            <ac:spMk id="7" creationId="{EFEC1301-B04B-BB4F-B5F8-3816FF952356}"/>
          </ac:spMkLst>
        </pc:spChg>
        <pc:spChg chg="add del mod">
          <ac:chgData name="Jenna Henkel" userId="966ade77-59de-4fb0-a61c-9a59b00f07f6" providerId="ADAL" clId="{E7F51E17-C657-4331-A133-A8771C31D010}" dt="2023-10-23T19:21:08.465" v="1614" actId="478"/>
          <ac:spMkLst>
            <pc:docMk/>
            <pc:sldMk cId="4137063932" sldId="296"/>
            <ac:spMk id="10" creationId="{B9583CEA-5A21-B4B0-7338-FD2CB0B1D285}"/>
          </ac:spMkLst>
        </pc:spChg>
        <pc:picChg chg="add mod">
          <ac:chgData name="Jenna Henkel" userId="966ade77-59de-4fb0-a61c-9a59b00f07f6" providerId="ADAL" clId="{E7F51E17-C657-4331-A133-A8771C31D010}" dt="2023-10-23T19:23:02.930" v="1632" actId="1076"/>
          <ac:picMkLst>
            <pc:docMk/>
            <pc:sldMk cId="4137063932" sldId="296"/>
            <ac:picMk id="6" creationId="{DAA5391B-7DB8-4B8A-7701-B1925B05CAD7}"/>
          </ac:picMkLst>
        </pc:picChg>
        <pc:picChg chg="add mod">
          <ac:chgData name="Jenna Henkel" userId="966ade77-59de-4fb0-a61c-9a59b00f07f6" providerId="ADAL" clId="{E7F51E17-C657-4331-A133-A8771C31D010}" dt="2023-10-23T19:23:14.809" v="1635" actId="1076"/>
          <ac:picMkLst>
            <pc:docMk/>
            <pc:sldMk cId="4137063932" sldId="296"/>
            <ac:picMk id="9" creationId="{237FAD79-D775-EDB8-DE6E-4388573FC78D}"/>
          </ac:picMkLst>
        </pc:picChg>
        <pc:picChg chg="mod">
          <ac:chgData name="Jenna Henkel" userId="966ade77-59de-4fb0-a61c-9a59b00f07f6" providerId="ADAL" clId="{E7F51E17-C657-4331-A133-A8771C31D010}" dt="2023-10-23T19:23:08.420" v="1634" actId="1076"/>
          <ac:picMkLst>
            <pc:docMk/>
            <pc:sldMk cId="4137063932" sldId="296"/>
            <ac:picMk id="2050" creationId="{324B4973-2741-C4B7-DCBB-F2E57FB4BE45}"/>
          </ac:picMkLst>
        </pc:picChg>
      </pc:sldChg>
      <pc:sldChg chg="addSp delSp modSp add mod delAnim modAnim">
        <pc:chgData name="Jenna Henkel" userId="966ade77-59de-4fb0-a61c-9a59b00f07f6" providerId="ADAL" clId="{E7F51E17-C657-4331-A133-A8771C31D010}" dt="2023-10-23T19:36:09.724" v="1848" actId="20577"/>
        <pc:sldMkLst>
          <pc:docMk/>
          <pc:sldMk cId="2534977529" sldId="297"/>
        </pc:sldMkLst>
        <pc:spChg chg="del">
          <ac:chgData name="Jenna Henkel" userId="966ade77-59de-4fb0-a61c-9a59b00f07f6" providerId="ADAL" clId="{E7F51E17-C657-4331-A133-A8771C31D010}" dt="2023-10-23T19:24:02.124" v="1654" actId="478"/>
          <ac:spMkLst>
            <pc:docMk/>
            <pc:sldMk cId="2534977529" sldId="297"/>
            <ac:spMk id="3" creationId="{1C751F9F-293A-1C40-9ED1-3EED946EFBEB}"/>
          </ac:spMkLst>
        </pc:spChg>
        <pc:spChg chg="mod">
          <ac:chgData name="Jenna Henkel" userId="966ade77-59de-4fb0-a61c-9a59b00f07f6" providerId="ADAL" clId="{E7F51E17-C657-4331-A133-A8771C31D010}" dt="2023-10-23T19:23:57.009" v="1653" actId="20577"/>
          <ac:spMkLst>
            <pc:docMk/>
            <pc:sldMk cId="2534977529" sldId="297"/>
            <ac:spMk id="4" creationId="{197A2BF7-3AFB-2936-1D5B-15E40A80F40B}"/>
          </ac:spMkLst>
        </pc:spChg>
        <pc:spChg chg="mod">
          <ac:chgData name="Jenna Henkel" userId="966ade77-59de-4fb0-a61c-9a59b00f07f6" providerId="ADAL" clId="{E7F51E17-C657-4331-A133-A8771C31D010}" dt="2023-10-23T19:24:22.970" v="1659"/>
          <ac:spMkLst>
            <pc:docMk/>
            <pc:sldMk cId="2534977529" sldId="297"/>
            <ac:spMk id="7" creationId="{3BB21989-213A-AA84-3B57-A8C2567222EC}"/>
          </ac:spMkLst>
        </pc:spChg>
        <pc:spChg chg="mod">
          <ac:chgData name="Jenna Henkel" userId="966ade77-59de-4fb0-a61c-9a59b00f07f6" providerId="ADAL" clId="{E7F51E17-C657-4331-A133-A8771C31D010}" dt="2023-10-23T19:24:22.970" v="1659"/>
          <ac:spMkLst>
            <pc:docMk/>
            <pc:sldMk cId="2534977529" sldId="297"/>
            <ac:spMk id="8" creationId="{68028F0B-B851-7CE8-A2DA-9CA61A45F5C6}"/>
          </ac:spMkLst>
        </pc:spChg>
        <pc:spChg chg="mod">
          <ac:chgData name="Jenna Henkel" userId="966ade77-59de-4fb0-a61c-9a59b00f07f6" providerId="ADAL" clId="{E7F51E17-C657-4331-A133-A8771C31D010}" dt="2023-10-23T19:24:22.970" v="1659"/>
          <ac:spMkLst>
            <pc:docMk/>
            <pc:sldMk cId="2534977529" sldId="297"/>
            <ac:spMk id="10" creationId="{4CD1071B-0590-B6CF-9C6C-6F187188AF26}"/>
          </ac:spMkLst>
        </pc:spChg>
        <pc:spChg chg="mod">
          <ac:chgData name="Jenna Henkel" userId="966ade77-59de-4fb0-a61c-9a59b00f07f6" providerId="ADAL" clId="{E7F51E17-C657-4331-A133-A8771C31D010}" dt="2023-10-23T19:24:22.970" v="1659"/>
          <ac:spMkLst>
            <pc:docMk/>
            <pc:sldMk cId="2534977529" sldId="297"/>
            <ac:spMk id="11" creationId="{5F1C4844-5614-794C-8C65-52236F2FB462}"/>
          </ac:spMkLst>
        </pc:spChg>
        <pc:spChg chg="mod">
          <ac:chgData name="Jenna Henkel" userId="966ade77-59de-4fb0-a61c-9a59b00f07f6" providerId="ADAL" clId="{E7F51E17-C657-4331-A133-A8771C31D010}" dt="2023-10-23T19:24:22.970" v="1659"/>
          <ac:spMkLst>
            <pc:docMk/>
            <pc:sldMk cId="2534977529" sldId="297"/>
            <ac:spMk id="12" creationId="{ABDE878B-E645-EAB6-5A9D-ABD9CD608CF2}"/>
          </ac:spMkLst>
        </pc:spChg>
        <pc:spChg chg="mod">
          <ac:chgData name="Jenna Henkel" userId="966ade77-59de-4fb0-a61c-9a59b00f07f6" providerId="ADAL" clId="{E7F51E17-C657-4331-A133-A8771C31D010}" dt="2023-10-23T19:24:22.970" v="1659"/>
          <ac:spMkLst>
            <pc:docMk/>
            <pc:sldMk cId="2534977529" sldId="297"/>
            <ac:spMk id="13" creationId="{2BE2B425-04F7-A29B-49CE-45686074673E}"/>
          </ac:spMkLst>
        </pc:spChg>
        <pc:spChg chg="mod">
          <ac:chgData name="Jenna Henkel" userId="966ade77-59de-4fb0-a61c-9a59b00f07f6" providerId="ADAL" clId="{E7F51E17-C657-4331-A133-A8771C31D010}" dt="2023-10-23T19:24:22.970" v="1659"/>
          <ac:spMkLst>
            <pc:docMk/>
            <pc:sldMk cId="2534977529" sldId="297"/>
            <ac:spMk id="14" creationId="{7179034F-826A-CEED-165D-CBAF0DCA00BF}"/>
          </ac:spMkLst>
        </pc:spChg>
        <pc:spChg chg="mod">
          <ac:chgData name="Jenna Henkel" userId="966ade77-59de-4fb0-a61c-9a59b00f07f6" providerId="ADAL" clId="{E7F51E17-C657-4331-A133-A8771C31D010}" dt="2023-10-23T19:24:22.970" v="1659"/>
          <ac:spMkLst>
            <pc:docMk/>
            <pc:sldMk cId="2534977529" sldId="297"/>
            <ac:spMk id="18" creationId="{72FC1C11-781E-D1E4-FE6D-F75C58A581D5}"/>
          </ac:spMkLst>
        </pc:spChg>
        <pc:spChg chg="mod">
          <ac:chgData name="Jenna Henkel" userId="966ade77-59de-4fb0-a61c-9a59b00f07f6" providerId="ADAL" clId="{E7F51E17-C657-4331-A133-A8771C31D010}" dt="2023-10-23T19:24:22.970" v="1659"/>
          <ac:spMkLst>
            <pc:docMk/>
            <pc:sldMk cId="2534977529" sldId="297"/>
            <ac:spMk id="19" creationId="{DA302CD7-BFF5-6912-62D6-649C922DE4AC}"/>
          </ac:spMkLst>
        </pc:spChg>
        <pc:spChg chg="mod">
          <ac:chgData name="Jenna Henkel" userId="966ade77-59de-4fb0-a61c-9a59b00f07f6" providerId="ADAL" clId="{E7F51E17-C657-4331-A133-A8771C31D010}" dt="2023-10-23T19:24:22.970" v="1659"/>
          <ac:spMkLst>
            <pc:docMk/>
            <pc:sldMk cId="2534977529" sldId="297"/>
            <ac:spMk id="21" creationId="{BA13DA2A-55A4-848F-492D-CD36267E6999}"/>
          </ac:spMkLst>
        </pc:spChg>
        <pc:spChg chg="mod">
          <ac:chgData name="Jenna Henkel" userId="966ade77-59de-4fb0-a61c-9a59b00f07f6" providerId="ADAL" clId="{E7F51E17-C657-4331-A133-A8771C31D010}" dt="2023-10-23T19:24:22.970" v="1659"/>
          <ac:spMkLst>
            <pc:docMk/>
            <pc:sldMk cId="2534977529" sldId="297"/>
            <ac:spMk id="23" creationId="{80CD0C5D-7C5A-C11F-211C-5074ECB86C84}"/>
          </ac:spMkLst>
        </pc:spChg>
        <pc:spChg chg="mod">
          <ac:chgData name="Jenna Henkel" userId="966ade77-59de-4fb0-a61c-9a59b00f07f6" providerId="ADAL" clId="{E7F51E17-C657-4331-A133-A8771C31D010}" dt="2023-10-23T19:24:22.970" v="1659"/>
          <ac:spMkLst>
            <pc:docMk/>
            <pc:sldMk cId="2534977529" sldId="297"/>
            <ac:spMk id="24" creationId="{8A9BD0B3-56C8-17D9-2B23-AD077065F210}"/>
          </ac:spMkLst>
        </pc:spChg>
        <pc:spChg chg="mod">
          <ac:chgData name="Jenna Henkel" userId="966ade77-59de-4fb0-a61c-9a59b00f07f6" providerId="ADAL" clId="{E7F51E17-C657-4331-A133-A8771C31D010}" dt="2023-10-23T19:24:22.970" v="1659"/>
          <ac:spMkLst>
            <pc:docMk/>
            <pc:sldMk cId="2534977529" sldId="297"/>
            <ac:spMk id="26" creationId="{9B3F4547-0600-7077-6FCB-34834056FCD6}"/>
          </ac:spMkLst>
        </pc:spChg>
        <pc:spChg chg="mod">
          <ac:chgData name="Jenna Henkel" userId="966ade77-59de-4fb0-a61c-9a59b00f07f6" providerId="ADAL" clId="{E7F51E17-C657-4331-A133-A8771C31D010}" dt="2023-10-23T19:24:22.970" v="1659"/>
          <ac:spMkLst>
            <pc:docMk/>
            <pc:sldMk cId="2534977529" sldId="297"/>
            <ac:spMk id="27" creationId="{49FF8FBD-964C-9101-D085-81D799782079}"/>
          </ac:spMkLst>
        </pc:spChg>
        <pc:spChg chg="mod">
          <ac:chgData name="Jenna Henkel" userId="966ade77-59de-4fb0-a61c-9a59b00f07f6" providerId="ADAL" clId="{E7F51E17-C657-4331-A133-A8771C31D010}" dt="2023-10-23T19:24:22.970" v="1659"/>
          <ac:spMkLst>
            <pc:docMk/>
            <pc:sldMk cId="2534977529" sldId="297"/>
            <ac:spMk id="28" creationId="{E6B880D7-081E-773B-9268-4511EFDDC447}"/>
          </ac:spMkLst>
        </pc:spChg>
        <pc:spChg chg="mod">
          <ac:chgData name="Jenna Henkel" userId="966ade77-59de-4fb0-a61c-9a59b00f07f6" providerId="ADAL" clId="{E7F51E17-C657-4331-A133-A8771C31D010}" dt="2023-10-23T19:24:22.970" v="1659"/>
          <ac:spMkLst>
            <pc:docMk/>
            <pc:sldMk cId="2534977529" sldId="297"/>
            <ac:spMk id="29" creationId="{4D4674C9-4F20-AD85-C63E-ACEC0D01B6B3}"/>
          </ac:spMkLst>
        </pc:spChg>
        <pc:spChg chg="add del mod">
          <ac:chgData name="Jenna Henkel" userId="966ade77-59de-4fb0-a61c-9a59b00f07f6" providerId="ADAL" clId="{E7F51E17-C657-4331-A133-A8771C31D010}" dt="2023-10-23T19:24:27.926" v="1660"/>
          <ac:spMkLst>
            <pc:docMk/>
            <pc:sldMk cId="2534977529" sldId="297"/>
            <ac:spMk id="30" creationId="{B5430DD3-C2E2-3E18-B5B3-388FA39A7EEE}"/>
          </ac:spMkLst>
        </pc:spChg>
        <pc:spChg chg="add del mod">
          <ac:chgData name="Jenna Henkel" userId="966ade77-59de-4fb0-a61c-9a59b00f07f6" providerId="ADAL" clId="{E7F51E17-C657-4331-A133-A8771C31D010}" dt="2023-10-23T19:24:27.926" v="1660"/>
          <ac:spMkLst>
            <pc:docMk/>
            <pc:sldMk cId="2534977529" sldId="297"/>
            <ac:spMk id="31" creationId="{51DDADFA-DFE8-5A66-5FCB-0C7D0368ECC0}"/>
          </ac:spMkLst>
        </pc:spChg>
        <pc:spChg chg="add del mod">
          <ac:chgData name="Jenna Henkel" userId="966ade77-59de-4fb0-a61c-9a59b00f07f6" providerId="ADAL" clId="{E7F51E17-C657-4331-A133-A8771C31D010}" dt="2023-10-23T19:24:27.926" v="1660"/>
          <ac:spMkLst>
            <pc:docMk/>
            <pc:sldMk cId="2534977529" sldId="297"/>
            <ac:spMk id="36" creationId="{DEBFC465-6614-AE53-434F-F68784DB00D4}"/>
          </ac:spMkLst>
        </pc:spChg>
        <pc:spChg chg="add del mod">
          <ac:chgData name="Jenna Henkel" userId="966ade77-59de-4fb0-a61c-9a59b00f07f6" providerId="ADAL" clId="{E7F51E17-C657-4331-A133-A8771C31D010}" dt="2023-10-23T19:24:27.926" v="1660"/>
          <ac:spMkLst>
            <pc:docMk/>
            <pc:sldMk cId="2534977529" sldId="297"/>
            <ac:spMk id="37" creationId="{99C69F50-583D-B267-0F77-6A34959439A0}"/>
          </ac:spMkLst>
        </pc:spChg>
        <pc:spChg chg="add del mod">
          <ac:chgData name="Jenna Henkel" userId="966ade77-59de-4fb0-a61c-9a59b00f07f6" providerId="ADAL" clId="{E7F51E17-C657-4331-A133-A8771C31D010}" dt="2023-10-23T19:24:27.926" v="1660"/>
          <ac:spMkLst>
            <pc:docMk/>
            <pc:sldMk cId="2534977529" sldId="297"/>
            <ac:spMk id="38" creationId="{2A849414-C46C-CD66-2FBF-D856D6EDC744}"/>
          </ac:spMkLst>
        </pc:spChg>
        <pc:spChg chg="add del mod">
          <ac:chgData name="Jenna Henkel" userId="966ade77-59de-4fb0-a61c-9a59b00f07f6" providerId="ADAL" clId="{E7F51E17-C657-4331-A133-A8771C31D010}" dt="2023-10-23T19:24:27.926" v="1660"/>
          <ac:spMkLst>
            <pc:docMk/>
            <pc:sldMk cId="2534977529" sldId="297"/>
            <ac:spMk id="39" creationId="{2625D747-2D4A-5F16-CE55-B6DAB18E9095}"/>
          </ac:spMkLst>
        </pc:spChg>
        <pc:spChg chg="mod">
          <ac:chgData name="Jenna Henkel" userId="966ade77-59de-4fb0-a61c-9a59b00f07f6" providerId="ADAL" clId="{E7F51E17-C657-4331-A133-A8771C31D010}" dt="2023-10-23T19:24:22.970" v="1659"/>
          <ac:spMkLst>
            <pc:docMk/>
            <pc:sldMk cId="2534977529" sldId="297"/>
            <ac:spMk id="42" creationId="{823B1309-5E8B-A689-687C-4EA1ABD3483E}"/>
          </ac:spMkLst>
        </pc:spChg>
        <pc:spChg chg="mod">
          <ac:chgData name="Jenna Henkel" userId="966ade77-59de-4fb0-a61c-9a59b00f07f6" providerId="ADAL" clId="{E7F51E17-C657-4331-A133-A8771C31D010}" dt="2023-10-23T19:24:22.970" v="1659"/>
          <ac:spMkLst>
            <pc:docMk/>
            <pc:sldMk cId="2534977529" sldId="297"/>
            <ac:spMk id="45" creationId="{C0B2B351-F861-4BB9-566C-69D84C3F47E3}"/>
          </ac:spMkLst>
        </pc:spChg>
        <pc:spChg chg="mod">
          <ac:chgData name="Jenna Henkel" userId="966ade77-59de-4fb0-a61c-9a59b00f07f6" providerId="ADAL" clId="{E7F51E17-C657-4331-A133-A8771C31D010}" dt="2023-10-23T19:24:22.970" v="1659"/>
          <ac:spMkLst>
            <pc:docMk/>
            <pc:sldMk cId="2534977529" sldId="297"/>
            <ac:spMk id="48" creationId="{34C942C9-D43B-0B2B-66E1-8CC667495144}"/>
          </ac:spMkLst>
        </pc:spChg>
        <pc:spChg chg="mod">
          <ac:chgData name="Jenna Henkel" userId="966ade77-59de-4fb0-a61c-9a59b00f07f6" providerId="ADAL" clId="{E7F51E17-C657-4331-A133-A8771C31D010}" dt="2023-10-23T19:24:22.970" v="1659"/>
          <ac:spMkLst>
            <pc:docMk/>
            <pc:sldMk cId="2534977529" sldId="297"/>
            <ac:spMk id="51" creationId="{A508D175-0A38-08B1-4466-1360D0F7ACDB}"/>
          </ac:spMkLst>
        </pc:spChg>
        <pc:spChg chg="mod">
          <ac:chgData name="Jenna Henkel" userId="966ade77-59de-4fb0-a61c-9a59b00f07f6" providerId="ADAL" clId="{E7F51E17-C657-4331-A133-A8771C31D010}" dt="2023-10-23T19:24:22.970" v="1659"/>
          <ac:spMkLst>
            <pc:docMk/>
            <pc:sldMk cId="2534977529" sldId="297"/>
            <ac:spMk id="54" creationId="{79D4F5F7-6E8D-7221-FC5B-34C375DA06AF}"/>
          </ac:spMkLst>
        </pc:spChg>
        <pc:spChg chg="mod">
          <ac:chgData name="Jenna Henkel" userId="966ade77-59de-4fb0-a61c-9a59b00f07f6" providerId="ADAL" clId="{E7F51E17-C657-4331-A133-A8771C31D010}" dt="2023-10-23T19:24:22.970" v="1659"/>
          <ac:spMkLst>
            <pc:docMk/>
            <pc:sldMk cId="2534977529" sldId="297"/>
            <ac:spMk id="57" creationId="{07579CF8-90CA-F221-89DF-1E519D7AFBD5}"/>
          </ac:spMkLst>
        </pc:spChg>
        <pc:spChg chg="mod">
          <ac:chgData name="Jenna Henkel" userId="966ade77-59de-4fb0-a61c-9a59b00f07f6" providerId="ADAL" clId="{E7F51E17-C657-4331-A133-A8771C31D010}" dt="2023-10-23T19:24:22.970" v="1659"/>
          <ac:spMkLst>
            <pc:docMk/>
            <pc:sldMk cId="2534977529" sldId="297"/>
            <ac:spMk id="60" creationId="{83CDD950-7172-5DF2-0BD5-FDE5C714E1D7}"/>
          </ac:spMkLst>
        </pc:spChg>
        <pc:spChg chg="mod">
          <ac:chgData name="Jenna Henkel" userId="966ade77-59de-4fb0-a61c-9a59b00f07f6" providerId="ADAL" clId="{E7F51E17-C657-4331-A133-A8771C31D010}" dt="2023-10-23T19:24:22.970" v="1659"/>
          <ac:spMkLst>
            <pc:docMk/>
            <pc:sldMk cId="2534977529" sldId="297"/>
            <ac:spMk id="63" creationId="{C9706CAF-27FD-E22D-467D-8F5C53CC74AD}"/>
          </ac:spMkLst>
        </pc:spChg>
        <pc:spChg chg="mod">
          <ac:chgData name="Jenna Henkel" userId="966ade77-59de-4fb0-a61c-9a59b00f07f6" providerId="ADAL" clId="{E7F51E17-C657-4331-A133-A8771C31D010}" dt="2023-10-23T19:24:22.970" v="1659"/>
          <ac:spMkLst>
            <pc:docMk/>
            <pc:sldMk cId="2534977529" sldId="297"/>
            <ac:spMk id="2051" creationId="{506F2DDB-8C8B-9F66-3509-BF9C5AFAA38A}"/>
          </ac:spMkLst>
        </pc:spChg>
        <pc:spChg chg="add del mod">
          <ac:chgData name="Jenna Henkel" userId="966ade77-59de-4fb0-a61c-9a59b00f07f6" providerId="ADAL" clId="{E7F51E17-C657-4331-A133-A8771C31D010}" dt="2023-10-23T19:24:27.926" v="1660"/>
          <ac:spMkLst>
            <pc:docMk/>
            <pc:sldMk cId="2534977529" sldId="297"/>
            <ac:spMk id="2053" creationId="{110B3BEE-2983-9DD4-1934-4CA816992BB3}"/>
          </ac:spMkLst>
        </pc:spChg>
        <pc:spChg chg="add del mod">
          <ac:chgData name="Jenna Henkel" userId="966ade77-59de-4fb0-a61c-9a59b00f07f6" providerId="ADAL" clId="{E7F51E17-C657-4331-A133-A8771C31D010}" dt="2023-10-23T19:24:27.926" v="1660"/>
          <ac:spMkLst>
            <pc:docMk/>
            <pc:sldMk cId="2534977529" sldId="297"/>
            <ac:spMk id="2054" creationId="{DBFACBEB-E951-3125-9DDC-079F45C6290B}"/>
          </ac:spMkLst>
        </pc:spChg>
        <pc:spChg chg="add del mod">
          <ac:chgData name="Jenna Henkel" userId="966ade77-59de-4fb0-a61c-9a59b00f07f6" providerId="ADAL" clId="{E7F51E17-C657-4331-A133-A8771C31D010}" dt="2023-10-23T19:24:27.926" v="1660"/>
          <ac:spMkLst>
            <pc:docMk/>
            <pc:sldMk cId="2534977529" sldId="297"/>
            <ac:spMk id="2055" creationId="{9AED9442-B267-72BE-B5BA-E897A38A0649}"/>
          </ac:spMkLst>
        </pc:spChg>
        <pc:spChg chg="add del mod">
          <ac:chgData name="Jenna Henkel" userId="966ade77-59de-4fb0-a61c-9a59b00f07f6" providerId="ADAL" clId="{E7F51E17-C657-4331-A133-A8771C31D010}" dt="2023-10-23T19:24:27.926" v="1660"/>
          <ac:spMkLst>
            <pc:docMk/>
            <pc:sldMk cId="2534977529" sldId="297"/>
            <ac:spMk id="2056" creationId="{8D876BEB-8E93-BD2E-163D-14628FDBDCC7}"/>
          </ac:spMkLst>
        </pc:spChg>
        <pc:spChg chg="add del mod">
          <ac:chgData name="Jenna Henkel" userId="966ade77-59de-4fb0-a61c-9a59b00f07f6" providerId="ADAL" clId="{E7F51E17-C657-4331-A133-A8771C31D010}" dt="2023-10-23T19:24:27.926" v="1660"/>
          <ac:spMkLst>
            <pc:docMk/>
            <pc:sldMk cId="2534977529" sldId="297"/>
            <ac:spMk id="2057" creationId="{7EC098A2-5372-D53A-7070-0F0731A8ED4B}"/>
          </ac:spMkLst>
        </pc:spChg>
        <pc:spChg chg="mod">
          <ac:chgData name="Jenna Henkel" userId="966ade77-59de-4fb0-a61c-9a59b00f07f6" providerId="ADAL" clId="{E7F51E17-C657-4331-A133-A8771C31D010}" dt="2023-10-23T19:24:40.967" v="1664"/>
          <ac:spMkLst>
            <pc:docMk/>
            <pc:sldMk cId="2534977529" sldId="297"/>
            <ac:spMk id="2060" creationId="{A05DF0BA-F5B2-4274-585E-E52F9A87CE3A}"/>
          </ac:spMkLst>
        </pc:spChg>
        <pc:spChg chg="mod">
          <ac:chgData name="Jenna Henkel" userId="966ade77-59de-4fb0-a61c-9a59b00f07f6" providerId="ADAL" clId="{E7F51E17-C657-4331-A133-A8771C31D010}" dt="2023-10-23T19:24:40.967" v="1664"/>
          <ac:spMkLst>
            <pc:docMk/>
            <pc:sldMk cId="2534977529" sldId="297"/>
            <ac:spMk id="2061" creationId="{3A52A5F9-FB0B-6ED8-609B-B02D3DD75A6A}"/>
          </ac:spMkLst>
        </pc:spChg>
        <pc:spChg chg="mod">
          <ac:chgData name="Jenna Henkel" userId="966ade77-59de-4fb0-a61c-9a59b00f07f6" providerId="ADAL" clId="{E7F51E17-C657-4331-A133-A8771C31D010}" dt="2023-10-23T19:24:40.967" v="1664"/>
          <ac:spMkLst>
            <pc:docMk/>
            <pc:sldMk cId="2534977529" sldId="297"/>
            <ac:spMk id="2062" creationId="{0F4BB313-C420-BD82-30CD-1F31153A7CD5}"/>
          </ac:spMkLst>
        </pc:spChg>
        <pc:spChg chg="mod">
          <ac:chgData name="Jenna Henkel" userId="966ade77-59de-4fb0-a61c-9a59b00f07f6" providerId="ADAL" clId="{E7F51E17-C657-4331-A133-A8771C31D010}" dt="2023-10-23T19:24:40.967" v="1664"/>
          <ac:spMkLst>
            <pc:docMk/>
            <pc:sldMk cId="2534977529" sldId="297"/>
            <ac:spMk id="2063" creationId="{F6321AB1-8111-97BC-2F9D-1429C263A88E}"/>
          </ac:spMkLst>
        </pc:spChg>
        <pc:spChg chg="mod">
          <ac:chgData name="Jenna Henkel" userId="966ade77-59de-4fb0-a61c-9a59b00f07f6" providerId="ADAL" clId="{E7F51E17-C657-4331-A133-A8771C31D010}" dt="2023-10-23T19:24:40.967" v="1664"/>
          <ac:spMkLst>
            <pc:docMk/>
            <pc:sldMk cId="2534977529" sldId="297"/>
            <ac:spMk id="2064" creationId="{15F1A839-740A-0601-013D-3CC778B368CE}"/>
          </ac:spMkLst>
        </pc:spChg>
        <pc:spChg chg="mod">
          <ac:chgData name="Jenna Henkel" userId="966ade77-59de-4fb0-a61c-9a59b00f07f6" providerId="ADAL" clId="{E7F51E17-C657-4331-A133-A8771C31D010}" dt="2023-10-23T19:24:40.967" v="1664"/>
          <ac:spMkLst>
            <pc:docMk/>
            <pc:sldMk cId="2534977529" sldId="297"/>
            <ac:spMk id="2065" creationId="{837DCA6F-3F19-FE42-D30C-A460651A1441}"/>
          </ac:spMkLst>
        </pc:spChg>
        <pc:spChg chg="mod">
          <ac:chgData name="Jenna Henkel" userId="966ade77-59de-4fb0-a61c-9a59b00f07f6" providerId="ADAL" clId="{E7F51E17-C657-4331-A133-A8771C31D010}" dt="2023-10-23T19:24:40.967" v="1664"/>
          <ac:spMkLst>
            <pc:docMk/>
            <pc:sldMk cId="2534977529" sldId="297"/>
            <ac:spMk id="2066" creationId="{D94B8C76-8930-B331-C637-A9A3F910772D}"/>
          </ac:spMkLst>
        </pc:spChg>
        <pc:spChg chg="mod">
          <ac:chgData name="Jenna Henkel" userId="966ade77-59de-4fb0-a61c-9a59b00f07f6" providerId="ADAL" clId="{E7F51E17-C657-4331-A133-A8771C31D010}" dt="2023-10-23T19:24:40.967" v="1664"/>
          <ac:spMkLst>
            <pc:docMk/>
            <pc:sldMk cId="2534977529" sldId="297"/>
            <ac:spMk id="2070" creationId="{58BBAB34-A122-8EEE-E89F-047F2CE078D6}"/>
          </ac:spMkLst>
        </pc:spChg>
        <pc:spChg chg="mod">
          <ac:chgData name="Jenna Henkel" userId="966ade77-59de-4fb0-a61c-9a59b00f07f6" providerId="ADAL" clId="{E7F51E17-C657-4331-A133-A8771C31D010}" dt="2023-10-23T19:24:40.967" v="1664"/>
          <ac:spMkLst>
            <pc:docMk/>
            <pc:sldMk cId="2534977529" sldId="297"/>
            <ac:spMk id="2071" creationId="{2B05DAC4-76C1-CF23-90EB-A63ECCFA797D}"/>
          </ac:spMkLst>
        </pc:spChg>
        <pc:spChg chg="mod">
          <ac:chgData name="Jenna Henkel" userId="966ade77-59de-4fb0-a61c-9a59b00f07f6" providerId="ADAL" clId="{E7F51E17-C657-4331-A133-A8771C31D010}" dt="2023-10-23T19:24:40.967" v="1664"/>
          <ac:spMkLst>
            <pc:docMk/>
            <pc:sldMk cId="2534977529" sldId="297"/>
            <ac:spMk id="2073" creationId="{515BF35A-A6E4-33A9-4E33-23F2FEE2129C}"/>
          </ac:spMkLst>
        </pc:spChg>
        <pc:spChg chg="mod">
          <ac:chgData name="Jenna Henkel" userId="966ade77-59de-4fb0-a61c-9a59b00f07f6" providerId="ADAL" clId="{E7F51E17-C657-4331-A133-A8771C31D010}" dt="2023-10-23T19:24:40.967" v="1664"/>
          <ac:spMkLst>
            <pc:docMk/>
            <pc:sldMk cId="2534977529" sldId="297"/>
            <ac:spMk id="2075" creationId="{A614643C-63CC-F026-FDD8-8C4995444515}"/>
          </ac:spMkLst>
        </pc:spChg>
        <pc:spChg chg="mod">
          <ac:chgData name="Jenna Henkel" userId="966ade77-59de-4fb0-a61c-9a59b00f07f6" providerId="ADAL" clId="{E7F51E17-C657-4331-A133-A8771C31D010}" dt="2023-10-23T19:24:40.967" v="1664"/>
          <ac:spMkLst>
            <pc:docMk/>
            <pc:sldMk cId="2534977529" sldId="297"/>
            <ac:spMk id="2076" creationId="{25BB0B52-42F0-1A95-7DE4-7FD9A513B8DE}"/>
          </ac:spMkLst>
        </pc:spChg>
        <pc:spChg chg="mod">
          <ac:chgData name="Jenna Henkel" userId="966ade77-59de-4fb0-a61c-9a59b00f07f6" providerId="ADAL" clId="{E7F51E17-C657-4331-A133-A8771C31D010}" dt="2023-10-23T19:24:40.967" v="1664"/>
          <ac:spMkLst>
            <pc:docMk/>
            <pc:sldMk cId="2534977529" sldId="297"/>
            <ac:spMk id="2078" creationId="{A545EAB3-A387-53C6-B986-849D1309D7BF}"/>
          </ac:spMkLst>
        </pc:spChg>
        <pc:spChg chg="mod">
          <ac:chgData name="Jenna Henkel" userId="966ade77-59de-4fb0-a61c-9a59b00f07f6" providerId="ADAL" clId="{E7F51E17-C657-4331-A133-A8771C31D010}" dt="2023-10-23T19:24:40.967" v="1664"/>
          <ac:spMkLst>
            <pc:docMk/>
            <pc:sldMk cId="2534977529" sldId="297"/>
            <ac:spMk id="2079" creationId="{5FBCD6CB-7201-DD56-804E-722D18E27909}"/>
          </ac:spMkLst>
        </pc:spChg>
        <pc:spChg chg="mod">
          <ac:chgData name="Jenna Henkel" userId="966ade77-59de-4fb0-a61c-9a59b00f07f6" providerId="ADAL" clId="{E7F51E17-C657-4331-A133-A8771C31D010}" dt="2023-10-23T19:24:40.967" v="1664"/>
          <ac:spMkLst>
            <pc:docMk/>
            <pc:sldMk cId="2534977529" sldId="297"/>
            <ac:spMk id="2080" creationId="{5EAD0B45-6D84-4074-D9FC-7C0C66F9AD84}"/>
          </ac:spMkLst>
        </pc:spChg>
        <pc:spChg chg="mod">
          <ac:chgData name="Jenna Henkel" userId="966ade77-59de-4fb0-a61c-9a59b00f07f6" providerId="ADAL" clId="{E7F51E17-C657-4331-A133-A8771C31D010}" dt="2023-10-23T19:24:40.967" v="1664"/>
          <ac:spMkLst>
            <pc:docMk/>
            <pc:sldMk cId="2534977529" sldId="297"/>
            <ac:spMk id="2081" creationId="{0EB1EA70-3BF8-6E3F-9125-528BD0B924B8}"/>
          </ac:spMkLst>
        </pc:spChg>
        <pc:spChg chg="add mod">
          <ac:chgData name="Jenna Henkel" userId="966ade77-59de-4fb0-a61c-9a59b00f07f6" providerId="ADAL" clId="{E7F51E17-C657-4331-A133-A8771C31D010}" dt="2023-10-23T19:33:09.803" v="1764" actId="14100"/>
          <ac:spMkLst>
            <pc:docMk/>
            <pc:sldMk cId="2534977529" sldId="297"/>
            <ac:spMk id="2082" creationId="{8A931463-ED4D-599C-6F3A-B12C90264A4A}"/>
          </ac:spMkLst>
        </pc:spChg>
        <pc:spChg chg="add mod">
          <ac:chgData name="Jenna Henkel" userId="966ade77-59de-4fb0-a61c-9a59b00f07f6" providerId="ADAL" clId="{E7F51E17-C657-4331-A133-A8771C31D010}" dt="2023-10-23T19:26:58.619" v="1686" actId="1076"/>
          <ac:spMkLst>
            <pc:docMk/>
            <pc:sldMk cId="2534977529" sldId="297"/>
            <ac:spMk id="2083" creationId="{1345E604-4D3F-F221-8D69-03FE0A4634C2}"/>
          </ac:spMkLst>
        </pc:spChg>
        <pc:spChg chg="add mod">
          <ac:chgData name="Jenna Henkel" userId="966ade77-59de-4fb0-a61c-9a59b00f07f6" providerId="ADAL" clId="{E7F51E17-C657-4331-A133-A8771C31D010}" dt="2023-10-23T19:31:12.378" v="1738" actId="14100"/>
          <ac:spMkLst>
            <pc:docMk/>
            <pc:sldMk cId="2534977529" sldId="297"/>
            <ac:spMk id="2088" creationId="{D770064B-4F9E-58A9-384A-34EF9F48B321}"/>
          </ac:spMkLst>
        </pc:spChg>
        <pc:spChg chg="add del mod">
          <ac:chgData name="Jenna Henkel" userId="966ade77-59de-4fb0-a61c-9a59b00f07f6" providerId="ADAL" clId="{E7F51E17-C657-4331-A133-A8771C31D010}" dt="2023-10-23T19:29:22.067" v="1719" actId="478"/>
          <ac:spMkLst>
            <pc:docMk/>
            <pc:sldMk cId="2534977529" sldId="297"/>
            <ac:spMk id="2089" creationId="{910901D9-78A5-0AE7-A42C-A929419142EB}"/>
          </ac:spMkLst>
        </pc:spChg>
        <pc:spChg chg="add del mod">
          <ac:chgData name="Jenna Henkel" userId="966ade77-59de-4fb0-a61c-9a59b00f07f6" providerId="ADAL" clId="{E7F51E17-C657-4331-A133-A8771C31D010}" dt="2023-10-23T19:32:54.097" v="1762" actId="478"/>
          <ac:spMkLst>
            <pc:docMk/>
            <pc:sldMk cId="2534977529" sldId="297"/>
            <ac:spMk id="2090" creationId="{7607F3C0-ABF7-2A43-2A93-2412F561D6CC}"/>
          </ac:spMkLst>
        </pc:spChg>
        <pc:spChg chg="add del mod">
          <ac:chgData name="Jenna Henkel" userId="966ade77-59de-4fb0-a61c-9a59b00f07f6" providerId="ADAL" clId="{E7F51E17-C657-4331-A133-A8771C31D010}" dt="2023-10-23T19:29:24.704" v="1720" actId="478"/>
          <ac:spMkLst>
            <pc:docMk/>
            <pc:sldMk cId="2534977529" sldId="297"/>
            <ac:spMk id="2091" creationId="{301A1792-2CC5-F7A2-9699-0F7D955C2086}"/>
          </ac:spMkLst>
        </pc:spChg>
        <pc:spChg chg="mod">
          <ac:chgData name="Jenna Henkel" userId="966ade77-59de-4fb0-a61c-9a59b00f07f6" providerId="ADAL" clId="{E7F51E17-C657-4331-A133-A8771C31D010}" dt="2023-10-23T19:24:40.967" v="1664"/>
          <ac:spMkLst>
            <pc:docMk/>
            <pc:sldMk cId="2534977529" sldId="297"/>
            <ac:spMk id="2094" creationId="{60468732-0475-F73E-6604-08E27CB98554}"/>
          </ac:spMkLst>
        </pc:spChg>
        <pc:spChg chg="mod">
          <ac:chgData name="Jenna Henkel" userId="966ade77-59de-4fb0-a61c-9a59b00f07f6" providerId="ADAL" clId="{E7F51E17-C657-4331-A133-A8771C31D010}" dt="2023-10-23T19:24:40.967" v="1664"/>
          <ac:spMkLst>
            <pc:docMk/>
            <pc:sldMk cId="2534977529" sldId="297"/>
            <ac:spMk id="2097" creationId="{D96DC57A-E22F-F5DF-2264-8BA981C969BF}"/>
          </ac:spMkLst>
        </pc:spChg>
        <pc:spChg chg="mod">
          <ac:chgData name="Jenna Henkel" userId="966ade77-59de-4fb0-a61c-9a59b00f07f6" providerId="ADAL" clId="{E7F51E17-C657-4331-A133-A8771C31D010}" dt="2023-10-23T19:24:40.967" v="1664"/>
          <ac:spMkLst>
            <pc:docMk/>
            <pc:sldMk cId="2534977529" sldId="297"/>
            <ac:spMk id="2100" creationId="{DBE1BF75-7CFB-ECB0-A5A6-62500D09FB82}"/>
          </ac:spMkLst>
        </pc:spChg>
        <pc:spChg chg="mod">
          <ac:chgData name="Jenna Henkel" userId="966ade77-59de-4fb0-a61c-9a59b00f07f6" providerId="ADAL" clId="{E7F51E17-C657-4331-A133-A8771C31D010}" dt="2023-10-23T19:24:40.967" v="1664"/>
          <ac:spMkLst>
            <pc:docMk/>
            <pc:sldMk cId="2534977529" sldId="297"/>
            <ac:spMk id="2103" creationId="{4ED37AE0-28F8-C6F9-3E8D-70CA26428ACA}"/>
          </ac:spMkLst>
        </pc:spChg>
        <pc:spChg chg="mod">
          <ac:chgData name="Jenna Henkel" userId="966ade77-59de-4fb0-a61c-9a59b00f07f6" providerId="ADAL" clId="{E7F51E17-C657-4331-A133-A8771C31D010}" dt="2023-10-23T19:24:40.967" v="1664"/>
          <ac:spMkLst>
            <pc:docMk/>
            <pc:sldMk cId="2534977529" sldId="297"/>
            <ac:spMk id="2106" creationId="{259135F8-BBEC-25AE-9097-F2C684D690C1}"/>
          </ac:spMkLst>
        </pc:spChg>
        <pc:spChg chg="mod">
          <ac:chgData name="Jenna Henkel" userId="966ade77-59de-4fb0-a61c-9a59b00f07f6" providerId="ADAL" clId="{E7F51E17-C657-4331-A133-A8771C31D010}" dt="2023-10-23T19:24:40.967" v="1664"/>
          <ac:spMkLst>
            <pc:docMk/>
            <pc:sldMk cId="2534977529" sldId="297"/>
            <ac:spMk id="2109" creationId="{B6F0B9F0-CA1D-2633-8D05-EEEAA041CD3B}"/>
          </ac:spMkLst>
        </pc:spChg>
        <pc:spChg chg="mod">
          <ac:chgData name="Jenna Henkel" userId="966ade77-59de-4fb0-a61c-9a59b00f07f6" providerId="ADAL" clId="{E7F51E17-C657-4331-A133-A8771C31D010}" dt="2023-10-23T19:24:40.967" v="1664"/>
          <ac:spMkLst>
            <pc:docMk/>
            <pc:sldMk cId="2534977529" sldId="297"/>
            <ac:spMk id="2112" creationId="{02B91620-E62A-55C6-49C7-8FCE26279F03}"/>
          </ac:spMkLst>
        </pc:spChg>
        <pc:spChg chg="mod">
          <ac:chgData name="Jenna Henkel" userId="966ade77-59de-4fb0-a61c-9a59b00f07f6" providerId="ADAL" clId="{E7F51E17-C657-4331-A133-A8771C31D010}" dt="2023-10-23T19:24:40.967" v="1664"/>
          <ac:spMkLst>
            <pc:docMk/>
            <pc:sldMk cId="2534977529" sldId="297"/>
            <ac:spMk id="2115" creationId="{6E6BF28C-C7FE-F6EC-EC0E-1250C832A9FC}"/>
          </ac:spMkLst>
        </pc:spChg>
        <pc:spChg chg="mod">
          <ac:chgData name="Jenna Henkel" userId="966ade77-59de-4fb0-a61c-9a59b00f07f6" providerId="ADAL" clId="{E7F51E17-C657-4331-A133-A8771C31D010}" dt="2023-10-23T19:24:40.967" v="1664"/>
          <ac:spMkLst>
            <pc:docMk/>
            <pc:sldMk cId="2534977529" sldId="297"/>
            <ac:spMk id="2118" creationId="{767A9BB2-A699-3547-9A16-A08DB2E79CB0}"/>
          </ac:spMkLst>
        </pc:spChg>
        <pc:spChg chg="add mod">
          <ac:chgData name="Jenna Henkel" userId="966ade77-59de-4fb0-a61c-9a59b00f07f6" providerId="ADAL" clId="{E7F51E17-C657-4331-A133-A8771C31D010}" dt="2023-10-23T19:32:23.611" v="1757" actId="1076"/>
          <ac:spMkLst>
            <pc:docMk/>
            <pc:sldMk cId="2534977529" sldId="297"/>
            <ac:spMk id="2120" creationId="{A775631A-6AAC-B9C7-6CB9-8FCBB579D58D}"/>
          </ac:spMkLst>
        </pc:spChg>
        <pc:spChg chg="add mod">
          <ac:chgData name="Jenna Henkel" userId="966ade77-59de-4fb0-a61c-9a59b00f07f6" providerId="ADAL" clId="{E7F51E17-C657-4331-A133-A8771C31D010}" dt="2023-10-23T19:33:38.473" v="1788" actId="20577"/>
          <ac:spMkLst>
            <pc:docMk/>
            <pc:sldMk cId="2534977529" sldId="297"/>
            <ac:spMk id="2121" creationId="{0F74AF3E-5CCF-FE4B-ACD5-4D7594AEBDF0}"/>
          </ac:spMkLst>
        </pc:spChg>
        <pc:spChg chg="add mod">
          <ac:chgData name="Jenna Henkel" userId="966ade77-59de-4fb0-a61c-9a59b00f07f6" providerId="ADAL" clId="{E7F51E17-C657-4331-A133-A8771C31D010}" dt="2023-10-23T19:36:03.325" v="1837" actId="6549"/>
          <ac:spMkLst>
            <pc:docMk/>
            <pc:sldMk cId="2534977529" sldId="297"/>
            <ac:spMk id="2122" creationId="{0D2B7048-AF79-CB06-BB66-F2E116EB53E0}"/>
          </ac:spMkLst>
        </pc:spChg>
        <pc:spChg chg="add mod">
          <ac:chgData name="Jenna Henkel" userId="966ade77-59de-4fb0-a61c-9a59b00f07f6" providerId="ADAL" clId="{E7F51E17-C657-4331-A133-A8771C31D010}" dt="2023-10-23T19:35:12.316" v="1824" actId="20577"/>
          <ac:spMkLst>
            <pc:docMk/>
            <pc:sldMk cId="2534977529" sldId="297"/>
            <ac:spMk id="2123" creationId="{9FF85ACB-DF90-9015-F034-8C5AA696F1C3}"/>
          </ac:spMkLst>
        </pc:spChg>
        <pc:spChg chg="add mod">
          <ac:chgData name="Jenna Henkel" userId="966ade77-59de-4fb0-a61c-9a59b00f07f6" providerId="ADAL" clId="{E7F51E17-C657-4331-A133-A8771C31D010}" dt="2023-10-23T19:36:09.724" v="1848" actId="20577"/>
          <ac:spMkLst>
            <pc:docMk/>
            <pc:sldMk cId="2534977529" sldId="297"/>
            <ac:spMk id="2124" creationId="{C796D536-BF6E-8734-CDF9-3AD7745DE4B8}"/>
          </ac:spMkLst>
        </pc:spChg>
        <pc:spChg chg="add mod">
          <ac:chgData name="Jenna Henkel" userId="966ade77-59de-4fb0-a61c-9a59b00f07f6" providerId="ADAL" clId="{E7F51E17-C657-4331-A133-A8771C31D010}" dt="2023-10-23T19:34:56.627" v="1818" actId="6549"/>
          <ac:spMkLst>
            <pc:docMk/>
            <pc:sldMk cId="2534977529" sldId="297"/>
            <ac:spMk id="2125" creationId="{D903FD2B-17F5-6916-327B-72BFE9509BB2}"/>
          </ac:spMkLst>
        </pc:spChg>
        <pc:grpChg chg="add del mod">
          <ac:chgData name="Jenna Henkel" userId="966ade77-59de-4fb0-a61c-9a59b00f07f6" providerId="ADAL" clId="{E7F51E17-C657-4331-A133-A8771C31D010}" dt="2023-10-23T19:24:27.926" v="1660"/>
          <ac:grpSpMkLst>
            <pc:docMk/>
            <pc:sldMk cId="2534977529" sldId="297"/>
            <ac:grpSpMk id="2" creationId="{0A14B1E2-FF03-ABE8-AD39-E47E89332AD4}"/>
          </ac:grpSpMkLst>
        </pc:grpChg>
        <pc:grpChg chg="mod">
          <ac:chgData name="Jenna Henkel" userId="966ade77-59de-4fb0-a61c-9a59b00f07f6" providerId="ADAL" clId="{E7F51E17-C657-4331-A133-A8771C31D010}" dt="2023-10-23T19:24:22.970" v="1659"/>
          <ac:grpSpMkLst>
            <pc:docMk/>
            <pc:sldMk cId="2534977529" sldId="297"/>
            <ac:grpSpMk id="5" creationId="{D079EA38-56B8-BE89-AA15-C05AA325B5B9}"/>
          </ac:grpSpMkLst>
        </pc:grpChg>
        <pc:grpChg chg="mod">
          <ac:chgData name="Jenna Henkel" userId="966ade77-59de-4fb0-a61c-9a59b00f07f6" providerId="ADAL" clId="{E7F51E17-C657-4331-A133-A8771C31D010}" dt="2023-10-23T19:24:22.970" v="1659"/>
          <ac:grpSpMkLst>
            <pc:docMk/>
            <pc:sldMk cId="2534977529" sldId="297"/>
            <ac:grpSpMk id="15" creationId="{FD5EFA0F-E3C7-1976-31C8-6104A0E7AAD3}"/>
          </ac:grpSpMkLst>
        </pc:grpChg>
        <pc:grpChg chg="mod">
          <ac:chgData name="Jenna Henkel" userId="966ade77-59de-4fb0-a61c-9a59b00f07f6" providerId="ADAL" clId="{E7F51E17-C657-4331-A133-A8771C31D010}" dt="2023-10-23T19:24:22.970" v="1659"/>
          <ac:grpSpMkLst>
            <pc:docMk/>
            <pc:sldMk cId="2534977529" sldId="297"/>
            <ac:grpSpMk id="16" creationId="{B7732DB0-5EE4-F696-3B92-F5EACC6368D5}"/>
          </ac:grpSpMkLst>
        </pc:grpChg>
        <pc:grpChg chg="mod">
          <ac:chgData name="Jenna Henkel" userId="966ade77-59de-4fb0-a61c-9a59b00f07f6" providerId="ADAL" clId="{E7F51E17-C657-4331-A133-A8771C31D010}" dt="2023-10-23T19:24:22.970" v="1659"/>
          <ac:grpSpMkLst>
            <pc:docMk/>
            <pc:sldMk cId="2534977529" sldId="297"/>
            <ac:grpSpMk id="17" creationId="{9192B2FB-765F-708C-65DC-60F6181C4FF2}"/>
          </ac:grpSpMkLst>
        </pc:grpChg>
        <pc:grpChg chg="mod">
          <ac:chgData name="Jenna Henkel" userId="966ade77-59de-4fb0-a61c-9a59b00f07f6" providerId="ADAL" clId="{E7F51E17-C657-4331-A133-A8771C31D010}" dt="2023-10-23T19:24:22.970" v="1659"/>
          <ac:grpSpMkLst>
            <pc:docMk/>
            <pc:sldMk cId="2534977529" sldId="297"/>
            <ac:grpSpMk id="25" creationId="{D25B2DDE-CB91-38A6-30DA-3F41C2070BDB}"/>
          </ac:grpSpMkLst>
        </pc:grpChg>
        <pc:grpChg chg="add del mod">
          <ac:chgData name="Jenna Henkel" userId="966ade77-59de-4fb0-a61c-9a59b00f07f6" providerId="ADAL" clId="{E7F51E17-C657-4331-A133-A8771C31D010}" dt="2023-10-23T19:24:27.926" v="1660"/>
          <ac:grpSpMkLst>
            <pc:docMk/>
            <pc:sldMk cId="2534977529" sldId="297"/>
            <ac:grpSpMk id="40" creationId="{AA85D148-1B6F-87DE-4C1E-92011410E4B6}"/>
          </ac:grpSpMkLst>
        </pc:grpChg>
        <pc:grpChg chg="add del mod">
          <ac:chgData name="Jenna Henkel" userId="966ade77-59de-4fb0-a61c-9a59b00f07f6" providerId="ADAL" clId="{E7F51E17-C657-4331-A133-A8771C31D010}" dt="2023-10-23T19:24:27.926" v="1660"/>
          <ac:grpSpMkLst>
            <pc:docMk/>
            <pc:sldMk cId="2534977529" sldId="297"/>
            <ac:grpSpMk id="43" creationId="{13BCB619-1F86-3BC1-9386-D3D4B2BDFD7B}"/>
          </ac:grpSpMkLst>
        </pc:grpChg>
        <pc:grpChg chg="add del mod">
          <ac:chgData name="Jenna Henkel" userId="966ade77-59de-4fb0-a61c-9a59b00f07f6" providerId="ADAL" clId="{E7F51E17-C657-4331-A133-A8771C31D010}" dt="2023-10-23T19:24:27.926" v="1660"/>
          <ac:grpSpMkLst>
            <pc:docMk/>
            <pc:sldMk cId="2534977529" sldId="297"/>
            <ac:grpSpMk id="46" creationId="{209B83D0-BFDB-A643-A954-D3C4E6450CF1}"/>
          </ac:grpSpMkLst>
        </pc:grpChg>
        <pc:grpChg chg="add del mod">
          <ac:chgData name="Jenna Henkel" userId="966ade77-59de-4fb0-a61c-9a59b00f07f6" providerId="ADAL" clId="{E7F51E17-C657-4331-A133-A8771C31D010}" dt="2023-10-23T19:24:27.926" v="1660"/>
          <ac:grpSpMkLst>
            <pc:docMk/>
            <pc:sldMk cId="2534977529" sldId="297"/>
            <ac:grpSpMk id="49" creationId="{DD35E440-7EC9-63B1-BA72-FBF808BD050F}"/>
          </ac:grpSpMkLst>
        </pc:grpChg>
        <pc:grpChg chg="add del mod">
          <ac:chgData name="Jenna Henkel" userId="966ade77-59de-4fb0-a61c-9a59b00f07f6" providerId="ADAL" clId="{E7F51E17-C657-4331-A133-A8771C31D010}" dt="2023-10-23T19:24:27.926" v="1660"/>
          <ac:grpSpMkLst>
            <pc:docMk/>
            <pc:sldMk cId="2534977529" sldId="297"/>
            <ac:grpSpMk id="52" creationId="{A618B56A-5A7B-4036-D601-29F9E877FF6A}"/>
          </ac:grpSpMkLst>
        </pc:grpChg>
        <pc:grpChg chg="add del mod">
          <ac:chgData name="Jenna Henkel" userId="966ade77-59de-4fb0-a61c-9a59b00f07f6" providerId="ADAL" clId="{E7F51E17-C657-4331-A133-A8771C31D010}" dt="2023-10-23T19:24:27.926" v="1660"/>
          <ac:grpSpMkLst>
            <pc:docMk/>
            <pc:sldMk cId="2534977529" sldId="297"/>
            <ac:grpSpMk id="55" creationId="{16C7297F-A0D2-3A04-959B-D9BC66B3FAC9}"/>
          </ac:grpSpMkLst>
        </pc:grpChg>
        <pc:grpChg chg="add del mod">
          <ac:chgData name="Jenna Henkel" userId="966ade77-59de-4fb0-a61c-9a59b00f07f6" providerId="ADAL" clId="{E7F51E17-C657-4331-A133-A8771C31D010}" dt="2023-10-23T19:24:27.926" v="1660"/>
          <ac:grpSpMkLst>
            <pc:docMk/>
            <pc:sldMk cId="2534977529" sldId="297"/>
            <ac:grpSpMk id="58" creationId="{1AF4D011-DCD4-CD41-178D-62EE53D5E38D}"/>
          </ac:grpSpMkLst>
        </pc:grpChg>
        <pc:grpChg chg="add del mod">
          <ac:chgData name="Jenna Henkel" userId="966ade77-59de-4fb0-a61c-9a59b00f07f6" providerId="ADAL" clId="{E7F51E17-C657-4331-A133-A8771C31D010}" dt="2023-10-23T19:24:27.926" v="1660"/>
          <ac:grpSpMkLst>
            <pc:docMk/>
            <pc:sldMk cId="2534977529" sldId="297"/>
            <ac:grpSpMk id="61" creationId="{165BA9F3-5870-4F26-803F-A60E9E74738C}"/>
          </ac:grpSpMkLst>
        </pc:grpChg>
        <pc:grpChg chg="add del mod">
          <ac:chgData name="Jenna Henkel" userId="966ade77-59de-4fb0-a61c-9a59b00f07f6" providerId="ADAL" clId="{E7F51E17-C657-4331-A133-A8771C31D010}" dt="2023-10-23T19:24:27.926" v="1660"/>
          <ac:grpSpMkLst>
            <pc:docMk/>
            <pc:sldMk cId="2534977529" sldId="297"/>
            <ac:grpSpMk id="2048" creationId="{7319D610-83AE-6820-B222-1EEEA0A80785}"/>
          </ac:grpSpMkLst>
        </pc:grpChg>
        <pc:grpChg chg="add mod">
          <ac:chgData name="Jenna Henkel" userId="966ade77-59de-4fb0-a61c-9a59b00f07f6" providerId="ADAL" clId="{E7F51E17-C657-4331-A133-A8771C31D010}" dt="2023-10-23T19:33:00.295" v="1763" actId="688"/>
          <ac:grpSpMkLst>
            <pc:docMk/>
            <pc:sldMk cId="2534977529" sldId="297"/>
            <ac:grpSpMk id="2058" creationId="{FCA76C2F-A667-B04C-716C-A7050122908A}"/>
          </ac:grpSpMkLst>
        </pc:grpChg>
        <pc:grpChg chg="mod">
          <ac:chgData name="Jenna Henkel" userId="966ade77-59de-4fb0-a61c-9a59b00f07f6" providerId="ADAL" clId="{E7F51E17-C657-4331-A133-A8771C31D010}" dt="2023-10-23T19:24:40.967" v="1664"/>
          <ac:grpSpMkLst>
            <pc:docMk/>
            <pc:sldMk cId="2534977529" sldId="297"/>
            <ac:grpSpMk id="2059" creationId="{753794BA-F90F-166F-BBCB-C878C86B4871}"/>
          </ac:grpSpMkLst>
        </pc:grpChg>
        <pc:grpChg chg="mod">
          <ac:chgData name="Jenna Henkel" userId="966ade77-59de-4fb0-a61c-9a59b00f07f6" providerId="ADAL" clId="{E7F51E17-C657-4331-A133-A8771C31D010}" dt="2023-10-23T19:24:40.967" v="1664"/>
          <ac:grpSpMkLst>
            <pc:docMk/>
            <pc:sldMk cId="2534977529" sldId="297"/>
            <ac:grpSpMk id="2067" creationId="{645BCE53-A4FA-64D5-F1D5-4ABC11A18250}"/>
          </ac:grpSpMkLst>
        </pc:grpChg>
        <pc:grpChg chg="mod">
          <ac:chgData name="Jenna Henkel" userId="966ade77-59de-4fb0-a61c-9a59b00f07f6" providerId="ADAL" clId="{E7F51E17-C657-4331-A133-A8771C31D010}" dt="2023-10-23T19:24:40.967" v="1664"/>
          <ac:grpSpMkLst>
            <pc:docMk/>
            <pc:sldMk cId="2534977529" sldId="297"/>
            <ac:grpSpMk id="2068" creationId="{DEB38E6F-78D2-1582-4945-76EE29288E86}"/>
          </ac:grpSpMkLst>
        </pc:grpChg>
        <pc:grpChg chg="mod">
          <ac:chgData name="Jenna Henkel" userId="966ade77-59de-4fb0-a61c-9a59b00f07f6" providerId="ADAL" clId="{E7F51E17-C657-4331-A133-A8771C31D010}" dt="2023-10-23T19:24:40.967" v="1664"/>
          <ac:grpSpMkLst>
            <pc:docMk/>
            <pc:sldMk cId="2534977529" sldId="297"/>
            <ac:grpSpMk id="2069" creationId="{CBB12F13-54ED-4D82-C4EE-68C1C7D78A1B}"/>
          </ac:grpSpMkLst>
        </pc:grpChg>
        <pc:grpChg chg="mod">
          <ac:chgData name="Jenna Henkel" userId="966ade77-59de-4fb0-a61c-9a59b00f07f6" providerId="ADAL" clId="{E7F51E17-C657-4331-A133-A8771C31D010}" dt="2023-10-23T19:24:40.967" v="1664"/>
          <ac:grpSpMkLst>
            <pc:docMk/>
            <pc:sldMk cId="2534977529" sldId="297"/>
            <ac:grpSpMk id="2077" creationId="{F3F107E1-2830-B046-105B-FE26880D973A}"/>
          </ac:grpSpMkLst>
        </pc:grpChg>
        <pc:grpChg chg="add mod ord">
          <ac:chgData name="Jenna Henkel" userId="966ade77-59de-4fb0-a61c-9a59b00f07f6" providerId="ADAL" clId="{E7F51E17-C657-4331-A133-A8771C31D010}" dt="2023-10-23T19:28:17.871" v="1705" actId="170"/>
          <ac:grpSpMkLst>
            <pc:docMk/>
            <pc:sldMk cId="2534977529" sldId="297"/>
            <ac:grpSpMk id="2092" creationId="{4F9F628B-6968-37DF-A051-523323E5642C}"/>
          </ac:grpSpMkLst>
        </pc:grpChg>
        <pc:grpChg chg="add mod">
          <ac:chgData name="Jenna Henkel" userId="966ade77-59de-4fb0-a61c-9a59b00f07f6" providerId="ADAL" clId="{E7F51E17-C657-4331-A133-A8771C31D010}" dt="2023-10-23T19:31:47.712" v="1746" actId="1076"/>
          <ac:grpSpMkLst>
            <pc:docMk/>
            <pc:sldMk cId="2534977529" sldId="297"/>
            <ac:grpSpMk id="2095" creationId="{C9AFB969-F8FF-E9DC-F7CB-E11B37D54604}"/>
          </ac:grpSpMkLst>
        </pc:grpChg>
        <pc:grpChg chg="add mod">
          <ac:chgData name="Jenna Henkel" userId="966ade77-59de-4fb0-a61c-9a59b00f07f6" providerId="ADAL" clId="{E7F51E17-C657-4331-A133-A8771C31D010}" dt="2023-10-23T19:31:44.787" v="1745" actId="1076"/>
          <ac:grpSpMkLst>
            <pc:docMk/>
            <pc:sldMk cId="2534977529" sldId="297"/>
            <ac:grpSpMk id="2098" creationId="{22F3A5B4-B1EA-8E64-AB98-60D36A64657A}"/>
          </ac:grpSpMkLst>
        </pc:grpChg>
        <pc:grpChg chg="add mod">
          <ac:chgData name="Jenna Henkel" userId="966ade77-59de-4fb0-a61c-9a59b00f07f6" providerId="ADAL" clId="{E7F51E17-C657-4331-A133-A8771C31D010}" dt="2023-10-23T19:28:27.290" v="1706" actId="1076"/>
          <ac:grpSpMkLst>
            <pc:docMk/>
            <pc:sldMk cId="2534977529" sldId="297"/>
            <ac:grpSpMk id="2101" creationId="{D8BECD37-DFD9-1123-48DE-7E94D412D1E4}"/>
          </ac:grpSpMkLst>
        </pc:grpChg>
        <pc:grpChg chg="add mod">
          <ac:chgData name="Jenna Henkel" userId="966ade77-59de-4fb0-a61c-9a59b00f07f6" providerId="ADAL" clId="{E7F51E17-C657-4331-A133-A8771C31D010}" dt="2023-10-23T19:28:30.875" v="1707" actId="1076"/>
          <ac:grpSpMkLst>
            <pc:docMk/>
            <pc:sldMk cId="2534977529" sldId="297"/>
            <ac:grpSpMk id="2104" creationId="{ADB2A4F7-B8D4-96C7-0FA4-F9864FB6BC00}"/>
          </ac:grpSpMkLst>
        </pc:grpChg>
        <pc:grpChg chg="add mod">
          <ac:chgData name="Jenna Henkel" userId="966ade77-59de-4fb0-a61c-9a59b00f07f6" providerId="ADAL" clId="{E7F51E17-C657-4331-A133-A8771C31D010}" dt="2023-10-23T19:30:10.164" v="1729" actId="1076"/>
          <ac:grpSpMkLst>
            <pc:docMk/>
            <pc:sldMk cId="2534977529" sldId="297"/>
            <ac:grpSpMk id="2107" creationId="{69A42C13-1038-2F9C-A09A-B2D42D1AB493}"/>
          </ac:grpSpMkLst>
        </pc:grpChg>
        <pc:grpChg chg="add mod">
          <ac:chgData name="Jenna Henkel" userId="966ade77-59de-4fb0-a61c-9a59b00f07f6" providerId="ADAL" clId="{E7F51E17-C657-4331-A133-A8771C31D010}" dt="2023-10-23T19:30:05.472" v="1728" actId="1076"/>
          <ac:grpSpMkLst>
            <pc:docMk/>
            <pc:sldMk cId="2534977529" sldId="297"/>
            <ac:grpSpMk id="2110" creationId="{FD5B78CE-7E8E-3A3D-E081-67CD87F699D7}"/>
          </ac:grpSpMkLst>
        </pc:grpChg>
        <pc:grpChg chg="add del mod">
          <ac:chgData name="Jenna Henkel" userId="966ade77-59de-4fb0-a61c-9a59b00f07f6" providerId="ADAL" clId="{E7F51E17-C657-4331-A133-A8771C31D010}" dt="2023-10-23T19:31:49.485" v="1747" actId="478"/>
          <ac:grpSpMkLst>
            <pc:docMk/>
            <pc:sldMk cId="2534977529" sldId="297"/>
            <ac:grpSpMk id="2113" creationId="{7C451B09-A6F1-1A0C-7616-21696F5A2756}"/>
          </ac:grpSpMkLst>
        </pc:grpChg>
        <pc:grpChg chg="add mod">
          <ac:chgData name="Jenna Henkel" userId="966ade77-59de-4fb0-a61c-9a59b00f07f6" providerId="ADAL" clId="{E7F51E17-C657-4331-A133-A8771C31D010}" dt="2023-10-23T19:28:03.150" v="1694" actId="1076"/>
          <ac:grpSpMkLst>
            <pc:docMk/>
            <pc:sldMk cId="2534977529" sldId="297"/>
            <ac:grpSpMk id="2116" creationId="{CBABAF3B-F426-EFDC-7A9A-26F37E3655DA}"/>
          </ac:grpSpMkLst>
        </pc:grpChg>
        <pc:picChg chg="add del">
          <ac:chgData name="Jenna Henkel" userId="966ade77-59de-4fb0-a61c-9a59b00f07f6" providerId="ADAL" clId="{E7F51E17-C657-4331-A133-A8771C31D010}" dt="2023-10-23T19:24:32.613" v="1663" actId="478"/>
          <ac:picMkLst>
            <pc:docMk/>
            <pc:sldMk cId="2534977529" sldId="297"/>
            <ac:picMk id="6" creationId="{DAA5391B-7DB8-4B8A-7701-B1925B05CAD7}"/>
          </ac:picMkLst>
        </pc:picChg>
        <pc:picChg chg="del">
          <ac:chgData name="Jenna Henkel" userId="966ade77-59de-4fb0-a61c-9a59b00f07f6" providerId="ADAL" clId="{E7F51E17-C657-4331-A133-A8771C31D010}" dt="2023-10-23T19:24:05.046" v="1656" actId="478"/>
          <ac:picMkLst>
            <pc:docMk/>
            <pc:sldMk cId="2534977529" sldId="297"/>
            <ac:picMk id="9" creationId="{237FAD79-D775-EDB8-DE6E-4388573FC78D}"/>
          </ac:picMkLst>
        </pc:picChg>
        <pc:picChg chg="mod">
          <ac:chgData name="Jenna Henkel" userId="966ade77-59de-4fb0-a61c-9a59b00f07f6" providerId="ADAL" clId="{E7F51E17-C657-4331-A133-A8771C31D010}" dt="2023-10-23T19:24:22.970" v="1659"/>
          <ac:picMkLst>
            <pc:docMk/>
            <pc:sldMk cId="2534977529" sldId="297"/>
            <ac:picMk id="41" creationId="{45DC6937-EFB7-A54A-5471-B5A375008262}"/>
          </ac:picMkLst>
        </pc:picChg>
        <pc:picChg chg="mod">
          <ac:chgData name="Jenna Henkel" userId="966ade77-59de-4fb0-a61c-9a59b00f07f6" providerId="ADAL" clId="{E7F51E17-C657-4331-A133-A8771C31D010}" dt="2023-10-23T19:24:22.970" v="1659"/>
          <ac:picMkLst>
            <pc:docMk/>
            <pc:sldMk cId="2534977529" sldId="297"/>
            <ac:picMk id="44" creationId="{2758031C-4C1D-2561-7CC2-DD0911CF8393}"/>
          </ac:picMkLst>
        </pc:picChg>
        <pc:picChg chg="mod">
          <ac:chgData name="Jenna Henkel" userId="966ade77-59de-4fb0-a61c-9a59b00f07f6" providerId="ADAL" clId="{E7F51E17-C657-4331-A133-A8771C31D010}" dt="2023-10-23T19:24:22.970" v="1659"/>
          <ac:picMkLst>
            <pc:docMk/>
            <pc:sldMk cId="2534977529" sldId="297"/>
            <ac:picMk id="47" creationId="{AC36B3C6-FBCB-50E0-92CC-F3C112988F27}"/>
          </ac:picMkLst>
        </pc:picChg>
        <pc:picChg chg="mod">
          <ac:chgData name="Jenna Henkel" userId="966ade77-59de-4fb0-a61c-9a59b00f07f6" providerId="ADAL" clId="{E7F51E17-C657-4331-A133-A8771C31D010}" dt="2023-10-23T19:24:22.970" v="1659"/>
          <ac:picMkLst>
            <pc:docMk/>
            <pc:sldMk cId="2534977529" sldId="297"/>
            <ac:picMk id="50" creationId="{6665AFC8-42D1-8458-2C20-24EAA16D6465}"/>
          </ac:picMkLst>
        </pc:picChg>
        <pc:picChg chg="mod">
          <ac:chgData name="Jenna Henkel" userId="966ade77-59de-4fb0-a61c-9a59b00f07f6" providerId="ADAL" clId="{E7F51E17-C657-4331-A133-A8771C31D010}" dt="2023-10-23T19:24:22.970" v="1659"/>
          <ac:picMkLst>
            <pc:docMk/>
            <pc:sldMk cId="2534977529" sldId="297"/>
            <ac:picMk id="53" creationId="{5EAAEC62-58B7-331F-8E9B-A0F20144B971}"/>
          </ac:picMkLst>
        </pc:picChg>
        <pc:picChg chg="mod">
          <ac:chgData name="Jenna Henkel" userId="966ade77-59de-4fb0-a61c-9a59b00f07f6" providerId="ADAL" clId="{E7F51E17-C657-4331-A133-A8771C31D010}" dt="2023-10-23T19:24:22.970" v="1659"/>
          <ac:picMkLst>
            <pc:docMk/>
            <pc:sldMk cId="2534977529" sldId="297"/>
            <ac:picMk id="56" creationId="{0953188C-C0FE-84FC-78B2-9C3387507E31}"/>
          </ac:picMkLst>
        </pc:picChg>
        <pc:picChg chg="mod">
          <ac:chgData name="Jenna Henkel" userId="966ade77-59de-4fb0-a61c-9a59b00f07f6" providerId="ADAL" clId="{E7F51E17-C657-4331-A133-A8771C31D010}" dt="2023-10-23T19:24:22.970" v="1659"/>
          <ac:picMkLst>
            <pc:docMk/>
            <pc:sldMk cId="2534977529" sldId="297"/>
            <ac:picMk id="59" creationId="{EE8A9751-7501-0181-D47C-142CA7144186}"/>
          </ac:picMkLst>
        </pc:picChg>
        <pc:picChg chg="mod">
          <ac:chgData name="Jenna Henkel" userId="966ade77-59de-4fb0-a61c-9a59b00f07f6" providerId="ADAL" clId="{E7F51E17-C657-4331-A133-A8771C31D010}" dt="2023-10-23T19:24:22.970" v="1659"/>
          <ac:picMkLst>
            <pc:docMk/>
            <pc:sldMk cId="2534977529" sldId="297"/>
            <ac:picMk id="62" creationId="{E545C54C-2073-2969-6098-09D5A6C91F8A}"/>
          </ac:picMkLst>
        </pc:picChg>
        <pc:picChg chg="mod">
          <ac:chgData name="Jenna Henkel" userId="966ade77-59de-4fb0-a61c-9a59b00f07f6" providerId="ADAL" clId="{E7F51E17-C657-4331-A133-A8771C31D010}" dt="2023-10-23T19:24:22.970" v="1659"/>
          <ac:picMkLst>
            <pc:docMk/>
            <pc:sldMk cId="2534977529" sldId="297"/>
            <ac:picMk id="2049" creationId="{EC35F9F8-BC0B-7497-F0F4-9E458DADA3AD}"/>
          </ac:picMkLst>
        </pc:picChg>
        <pc:picChg chg="del">
          <ac:chgData name="Jenna Henkel" userId="966ade77-59de-4fb0-a61c-9a59b00f07f6" providerId="ADAL" clId="{E7F51E17-C657-4331-A133-A8771C31D010}" dt="2023-10-23T19:24:03.627" v="1655" actId="478"/>
          <ac:picMkLst>
            <pc:docMk/>
            <pc:sldMk cId="2534977529" sldId="297"/>
            <ac:picMk id="2050" creationId="{324B4973-2741-C4B7-DCBB-F2E57FB4BE45}"/>
          </ac:picMkLst>
        </pc:picChg>
        <pc:picChg chg="add del mod">
          <ac:chgData name="Jenna Henkel" userId="966ade77-59de-4fb0-a61c-9a59b00f07f6" providerId="ADAL" clId="{E7F51E17-C657-4331-A133-A8771C31D010}" dt="2023-10-23T19:24:27.926" v="1660"/>
          <ac:picMkLst>
            <pc:docMk/>
            <pc:sldMk cId="2534977529" sldId="297"/>
            <ac:picMk id="2052" creationId="{A5A1B581-3EA3-3300-5487-2652182A7C25}"/>
          </ac:picMkLst>
        </pc:picChg>
        <pc:picChg chg="mod">
          <ac:chgData name="Jenna Henkel" userId="966ade77-59de-4fb0-a61c-9a59b00f07f6" providerId="ADAL" clId="{E7F51E17-C657-4331-A133-A8771C31D010}" dt="2023-10-23T19:24:40.967" v="1664"/>
          <ac:picMkLst>
            <pc:docMk/>
            <pc:sldMk cId="2534977529" sldId="297"/>
            <ac:picMk id="2093" creationId="{988CB375-2251-0DFF-9B8C-5D29B6AA82A5}"/>
          </ac:picMkLst>
        </pc:picChg>
        <pc:picChg chg="mod">
          <ac:chgData name="Jenna Henkel" userId="966ade77-59de-4fb0-a61c-9a59b00f07f6" providerId="ADAL" clId="{E7F51E17-C657-4331-A133-A8771C31D010}" dt="2023-10-23T19:24:40.967" v="1664"/>
          <ac:picMkLst>
            <pc:docMk/>
            <pc:sldMk cId="2534977529" sldId="297"/>
            <ac:picMk id="2096" creationId="{E37D9067-1D36-2492-2467-32DDEF0B45CE}"/>
          </ac:picMkLst>
        </pc:picChg>
        <pc:picChg chg="mod">
          <ac:chgData name="Jenna Henkel" userId="966ade77-59de-4fb0-a61c-9a59b00f07f6" providerId="ADAL" clId="{E7F51E17-C657-4331-A133-A8771C31D010}" dt="2023-10-23T19:24:40.967" v="1664"/>
          <ac:picMkLst>
            <pc:docMk/>
            <pc:sldMk cId="2534977529" sldId="297"/>
            <ac:picMk id="2099" creationId="{1DCB0166-8EA9-97BB-BFD0-6C5A1585C954}"/>
          </ac:picMkLst>
        </pc:picChg>
        <pc:picChg chg="mod">
          <ac:chgData name="Jenna Henkel" userId="966ade77-59de-4fb0-a61c-9a59b00f07f6" providerId="ADAL" clId="{E7F51E17-C657-4331-A133-A8771C31D010}" dt="2023-10-23T19:24:40.967" v="1664"/>
          <ac:picMkLst>
            <pc:docMk/>
            <pc:sldMk cId="2534977529" sldId="297"/>
            <ac:picMk id="2102" creationId="{24999A36-FB78-F51E-9C39-DA2346D11592}"/>
          </ac:picMkLst>
        </pc:picChg>
        <pc:picChg chg="mod">
          <ac:chgData name="Jenna Henkel" userId="966ade77-59de-4fb0-a61c-9a59b00f07f6" providerId="ADAL" clId="{E7F51E17-C657-4331-A133-A8771C31D010}" dt="2023-10-23T19:24:40.967" v="1664"/>
          <ac:picMkLst>
            <pc:docMk/>
            <pc:sldMk cId="2534977529" sldId="297"/>
            <ac:picMk id="2105" creationId="{045F9473-E356-F291-7ECD-F00011AB383F}"/>
          </ac:picMkLst>
        </pc:picChg>
        <pc:picChg chg="mod">
          <ac:chgData name="Jenna Henkel" userId="966ade77-59de-4fb0-a61c-9a59b00f07f6" providerId="ADAL" clId="{E7F51E17-C657-4331-A133-A8771C31D010}" dt="2023-10-23T19:24:40.967" v="1664"/>
          <ac:picMkLst>
            <pc:docMk/>
            <pc:sldMk cId="2534977529" sldId="297"/>
            <ac:picMk id="2108" creationId="{AAC72D4C-9583-A9D9-AE07-07013073EB85}"/>
          </ac:picMkLst>
        </pc:picChg>
        <pc:picChg chg="mod">
          <ac:chgData name="Jenna Henkel" userId="966ade77-59de-4fb0-a61c-9a59b00f07f6" providerId="ADAL" clId="{E7F51E17-C657-4331-A133-A8771C31D010}" dt="2023-10-23T19:24:40.967" v="1664"/>
          <ac:picMkLst>
            <pc:docMk/>
            <pc:sldMk cId="2534977529" sldId="297"/>
            <ac:picMk id="2111" creationId="{D5B74A76-26D0-90EB-963F-EE270B0431F4}"/>
          </ac:picMkLst>
        </pc:picChg>
        <pc:picChg chg="mod">
          <ac:chgData name="Jenna Henkel" userId="966ade77-59de-4fb0-a61c-9a59b00f07f6" providerId="ADAL" clId="{E7F51E17-C657-4331-A133-A8771C31D010}" dt="2023-10-23T19:24:40.967" v="1664"/>
          <ac:picMkLst>
            <pc:docMk/>
            <pc:sldMk cId="2534977529" sldId="297"/>
            <ac:picMk id="2114" creationId="{C902763C-9C94-7E55-3891-67D28DF291C2}"/>
          </ac:picMkLst>
        </pc:picChg>
        <pc:picChg chg="mod">
          <ac:chgData name="Jenna Henkel" userId="966ade77-59de-4fb0-a61c-9a59b00f07f6" providerId="ADAL" clId="{E7F51E17-C657-4331-A133-A8771C31D010}" dt="2023-10-23T19:24:40.967" v="1664"/>
          <ac:picMkLst>
            <pc:docMk/>
            <pc:sldMk cId="2534977529" sldId="297"/>
            <ac:picMk id="2117" creationId="{F12A9F92-2B80-37D3-4FD8-9C2967E2F227}"/>
          </ac:picMkLst>
        </pc:picChg>
        <pc:picChg chg="add mod">
          <ac:chgData name="Jenna Henkel" userId="966ade77-59de-4fb0-a61c-9a59b00f07f6" providerId="ADAL" clId="{E7F51E17-C657-4331-A133-A8771C31D010}" dt="2023-10-23T19:25:58.812" v="1676" actId="1076"/>
          <ac:picMkLst>
            <pc:docMk/>
            <pc:sldMk cId="2534977529" sldId="297"/>
            <ac:picMk id="2119" creationId="{2CC5CA5F-3077-F3F5-CC98-29D67DB853AD}"/>
          </ac:picMkLst>
        </pc:picChg>
        <pc:cxnChg chg="mod">
          <ac:chgData name="Jenna Henkel" userId="966ade77-59de-4fb0-a61c-9a59b00f07f6" providerId="ADAL" clId="{E7F51E17-C657-4331-A133-A8771C31D010}" dt="2023-10-23T19:24:22.970" v="1659"/>
          <ac:cxnSpMkLst>
            <pc:docMk/>
            <pc:sldMk cId="2534977529" sldId="297"/>
            <ac:cxnSpMk id="20" creationId="{42BD94FF-980C-9051-AEBC-8D0CCDFE9772}"/>
          </ac:cxnSpMkLst>
        </pc:cxnChg>
        <pc:cxnChg chg="mod">
          <ac:chgData name="Jenna Henkel" userId="966ade77-59de-4fb0-a61c-9a59b00f07f6" providerId="ADAL" clId="{E7F51E17-C657-4331-A133-A8771C31D010}" dt="2023-10-23T19:24:22.970" v="1659"/>
          <ac:cxnSpMkLst>
            <pc:docMk/>
            <pc:sldMk cId="2534977529" sldId="297"/>
            <ac:cxnSpMk id="22" creationId="{FFE7C018-3A13-D455-924A-497419CA639B}"/>
          </ac:cxnSpMkLst>
        </pc:cxnChg>
        <pc:cxnChg chg="add del mod">
          <ac:chgData name="Jenna Henkel" userId="966ade77-59de-4fb0-a61c-9a59b00f07f6" providerId="ADAL" clId="{E7F51E17-C657-4331-A133-A8771C31D010}" dt="2023-10-23T19:24:27.926" v="1660"/>
          <ac:cxnSpMkLst>
            <pc:docMk/>
            <pc:sldMk cId="2534977529" sldId="297"/>
            <ac:cxnSpMk id="32" creationId="{DBFE4245-4E4F-1F76-DC21-8367C5E3C7EA}"/>
          </ac:cxnSpMkLst>
        </pc:cxnChg>
        <pc:cxnChg chg="add del mod">
          <ac:chgData name="Jenna Henkel" userId="966ade77-59de-4fb0-a61c-9a59b00f07f6" providerId="ADAL" clId="{E7F51E17-C657-4331-A133-A8771C31D010}" dt="2023-10-23T19:24:27.926" v="1660"/>
          <ac:cxnSpMkLst>
            <pc:docMk/>
            <pc:sldMk cId="2534977529" sldId="297"/>
            <ac:cxnSpMk id="33" creationId="{E0F5649F-7E2B-F8B4-619F-EE2D313B7B60}"/>
          </ac:cxnSpMkLst>
        </pc:cxnChg>
        <pc:cxnChg chg="add del mod">
          <ac:chgData name="Jenna Henkel" userId="966ade77-59de-4fb0-a61c-9a59b00f07f6" providerId="ADAL" clId="{E7F51E17-C657-4331-A133-A8771C31D010}" dt="2023-10-23T19:24:27.926" v="1660"/>
          <ac:cxnSpMkLst>
            <pc:docMk/>
            <pc:sldMk cId="2534977529" sldId="297"/>
            <ac:cxnSpMk id="34" creationId="{26C9F3D9-A53D-630E-532B-E264F0BDF34C}"/>
          </ac:cxnSpMkLst>
        </pc:cxnChg>
        <pc:cxnChg chg="add del mod">
          <ac:chgData name="Jenna Henkel" userId="966ade77-59de-4fb0-a61c-9a59b00f07f6" providerId="ADAL" clId="{E7F51E17-C657-4331-A133-A8771C31D010}" dt="2023-10-23T19:24:27.926" v="1660"/>
          <ac:cxnSpMkLst>
            <pc:docMk/>
            <pc:sldMk cId="2534977529" sldId="297"/>
            <ac:cxnSpMk id="35" creationId="{8D87A6AA-8C9B-30EC-B7DF-5DD5A620CBF2}"/>
          </ac:cxnSpMkLst>
        </pc:cxnChg>
        <pc:cxnChg chg="mod">
          <ac:chgData name="Jenna Henkel" userId="966ade77-59de-4fb0-a61c-9a59b00f07f6" providerId="ADAL" clId="{E7F51E17-C657-4331-A133-A8771C31D010}" dt="2023-10-23T19:24:40.967" v="1664"/>
          <ac:cxnSpMkLst>
            <pc:docMk/>
            <pc:sldMk cId="2534977529" sldId="297"/>
            <ac:cxnSpMk id="2072" creationId="{161E8B97-3FFA-8382-894F-8824B4E25930}"/>
          </ac:cxnSpMkLst>
        </pc:cxnChg>
        <pc:cxnChg chg="mod">
          <ac:chgData name="Jenna Henkel" userId="966ade77-59de-4fb0-a61c-9a59b00f07f6" providerId="ADAL" clId="{E7F51E17-C657-4331-A133-A8771C31D010}" dt="2023-10-23T19:24:40.967" v="1664"/>
          <ac:cxnSpMkLst>
            <pc:docMk/>
            <pc:sldMk cId="2534977529" sldId="297"/>
            <ac:cxnSpMk id="2074" creationId="{1E4C03B3-E9A5-BE8A-CB26-501E8348236D}"/>
          </ac:cxnSpMkLst>
        </pc:cxnChg>
        <pc:cxnChg chg="add mod">
          <ac:chgData name="Jenna Henkel" userId="966ade77-59de-4fb0-a61c-9a59b00f07f6" providerId="ADAL" clId="{E7F51E17-C657-4331-A133-A8771C31D010}" dt="2023-10-23T19:33:00.295" v="1763" actId="688"/>
          <ac:cxnSpMkLst>
            <pc:docMk/>
            <pc:sldMk cId="2534977529" sldId="297"/>
            <ac:cxnSpMk id="2084" creationId="{1FF8B651-AD33-DB94-C073-9B89CC5F0099}"/>
          </ac:cxnSpMkLst>
        </pc:cxnChg>
        <pc:cxnChg chg="add mod">
          <ac:chgData name="Jenna Henkel" userId="966ade77-59de-4fb0-a61c-9a59b00f07f6" providerId="ADAL" clId="{E7F51E17-C657-4331-A133-A8771C31D010}" dt="2023-10-23T19:33:00.295" v="1763" actId="688"/>
          <ac:cxnSpMkLst>
            <pc:docMk/>
            <pc:sldMk cId="2534977529" sldId="297"/>
            <ac:cxnSpMk id="2085" creationId="{3F196AA7-9F7A-AE5B-EFB2-6FC2144799CD}"/>
          </ac:cxnSpMkLst>
        </pc:cxnChg>
        <pc:cxnChg chg="add mod">
          <ac:chgData name="Jenna Henkel" userId="966ade77-59de-4fb0-a61c-9a59b00f07f6" providerId="ADAL" clId="{E7F51E17-C657-4331-A133-A8771C31D010}" dt="2023-10-23T19:26:58.619" v="1686" actId="1076"/>
          <ac:cxnSpMkLst>
            <pc:docMk/>
            <pc:sldMk cId="2534977529" sldId="297"/>
            <ac:cxnSpMk id="2086" creationId="{3E0FB665-B797-799D-A285-894E38B7927C}"/>
          </ac:cxnSpMkLst>
        </pc:cxnChg>
        <pc:cxnChg chg="add mod">
          <ac:chgData name="Jenna Henkel" userId="966ade77-59de-4fb0-a61c-9a59b00f07f6" providerId="ADAL" clId="{E7F51E17-C657-4331-A133-A8771C31D010}" dt="2023-10-23T19:31:15.399" v="1739" actId="14100"/>
          <ac:cxnSpMkLst>
            <pc:docMk/>
            <pc:sldMk cId="2534977529" sldId="297"/>
            <ac:cxnSpMk id="2087" creationId="{1353F065-AD10-9EB8-DCAF-92719BC52407}"/>
          </ac:cxnSpMkLst>
        </pc:cxnChg>
      </pc:sldChg>
      <pc:sldChg chg="addSp delSp modSp add mod delAnim modAnim">
        <pc:chgData name="Jenna Henkel" userId="966ade77-59de-4fb0-a61c-9a59b00f07f6" providerId="ADAL" clId="{E7F51E17-C657-4331-A133-A8771C31D010}" dt="2023-10-23T19:43:10.859" v="1988" actId="1076"/>
        <pc:sldMkLst>
          <pc:docMk/>
          <pc:sldMk cId="1625549615" sldId="298"/>
        </pc:sldMkLst>
        <pc:spChg chg="add mod">
          <ac:chgData name="Jenna Henkel" userId="966ade77-59de-4fb0-a61c-9a59b00f07f6" providerId="ADAL" clId="{E7F51E17-C657-4331-A133-A8771C31D010}" dt="2023-10-23T19:38:29.544" v="1873" actId="1076"/>
          <ac:spMkLst>
            <pc:docMk/>
            <pc:sldMk cId="1625549615" sldId="298"/>
            <ac:spMk id="2" creationId="{634717EF-6DA4-3153-795C-3BAFC9916C65}"/>
          </ac:spMkLst>
        </pc:spChg>
        <pc:spChg chg="mod">
          <ac:chgData name="Jenna Henkel" userId="966ade77-59de-4fb0-a61c-9a59b00f07f6" providerId="ADAL" clId="{E7F51E17-C657-4331-A133-A8771C31D010}" dt="2023-10-23T19:37:30.313" v="1867" actId="20577"/>
          <ac:spMkLst>
            <pc:docMk/>
            <pc:sldMk cId="1625549615" sldId="298"/>
            <ac:spMk id="4" creationId="{197A2BF7-3AFB-2936-1D5B-15E40A80F40B}"/>
          </ac:spMkLst>
        </pc:spChg>
        <pc:spChg chg="mod">
          <ac:chgData name="Jenna Henkel" userId="966ade77-59de-4fb0-a61c-9a59b00f07f6" providerId="ADAL" clId="{E7F51E17-C657-4331-A133-A8771C31D010}" dt="2023-10-23T19:37:39.108" v="1868"/>
          <ac:spMkLst>
            <pc:docMk/>
            <pc:sldMk cId="1625549615" sldId="298"/>
            <ac:spMk id="5" creationId="{74B5D385-2C51-CD92-6B94-7701976A78A0}"/>
          </ac:spMkLst>
        </pc:spChg>
        <pc:spChg chg="mod">
          <ac:chgData name="Jenna Henkel" userId="966ade77-59de-4fb0-a61c-9a59b00f07f6" providerId="ADAL" clId="{E7F51E17-C657-4331-A133-A8771C31D010}" dt="2023-10-23T19:37:39.108" v="1868"/>
          <ac:spMkLst>
            <pc:docMk/>
            <pc:sldMk cId="1625549615" sldId="298"/>
            <ac:spMk id="6" creationId="{071A135B-B619-D1C2-35AE-EB50D139C97C}"/>
          </ac:spMkLst>
        </pc:spChg>
        <pc:spChg chg="mod">
          <ac:chgData name="Jenna Henkel" userId="966ade77-59de-4fb0-a61c-9a59b00f07f6" providerId="ADAL" clId="{E7F51E17-C657-4331-A133-A8771C31D010}" dt="2023-10-23T19:37:39.108" v="1868"/>
          <ac:spMkLst>
            <pc:docMk/>
            <pc:sldMk cId="1625549615" sldId="298"/>
            <ac:spMk id="9" creationId="{E23957F2-C788-7F90-CABC-5224FC32ACF1}"/>
          </ac:spMkLst>
        </pc:spChg>
        <pc:spChg chg="mod">
          <ac:chgData name="Jenna Henkel" userId="966ade77-59de-4fb0-a61c-9a59b00f07f6" providerId="ADAL" clId="{E7F51E17-C657-4331-A133-A8771C31D010}" dt="2023-10-23T19:37:39.108" v="1868"/>
          <ac:spMkLst>
            <pc:docMk/>
            <pc:sldMk cId="1625549615" sldId="298"/>
            <ac:spMk id="10" creationId="{CA5B0257-8437-A150-F719-AE9C58EF919C}"/>
          </ac:spMkLst>
        </pc:spChg>
        <pc:spChg chg="mod">
          <ac:chgData name="Jenna Henkel" userId="966ade77-59de-4fb0-a61c-9a59b00f07f6" providerId="ADAL" clId="{E7F51E17-C657-4331-A133-A8771C31D010}" dt="2023-10-23T19:37:39.108" v="1868"/>
          <ac:spMkLst>
            <pc:docMk/>
            <pc:sldMk cId="1625549615" sldId="298"/>
            <ac:spMk id="14" creationId="{BFB065CF-2F3E-296A-EF92-57CE54C4DF1E}"/>
          </ac:spMkLst>
        </pc:spChg>
        <pc:spChg chg="mod">
          <ac:chgData name="Jenna Henkel" userId="966ade77-59de-4fb0-a61c-9a59b00f07f6" providerId="ADAL" clId="{E7F51E17-C657-4331-A133-A8771C31D010}" dt="2023-10-23T19:37:39.108" v="1868"/>
          <ac:spMkLst>
            <pc:docMk/>
            <pc:sldMk cId="1625549615" sldId="298"/>
            <ac:spMk id="15" creationId="{0B9C70A8-1E15-E791-3515-611D0FB606B0}"/>
          </ac:spMkLst>
        </pc:spChg>
        <pc:spChg chg="mod">
          <ac:chgData name="Jenna Henkel" userId="966ade77-59de-4fb0-a61c-9a59b00f07f6" providerId="ADAL" clId="{E7F51E17-C657-4331-A133-A8771C31D010}" dt="2023-10-23T19:37:39.108" v="1868"/>
          <ac:spMkLst>
            <pc:docMk/>
            <pc:sldMk cId="1625549615" sldId="298"/>
            <ac:spMk id="17" creationId="{B66FACEF-4E88-DE22-D6F3-DBA5A2A62403}"/>
          </ac:spMkLst>
        </pc:spChg>
        <pc:spChg chg="mod">
          <ac:chgData name="Jenna Henkel" userId="966ade77-59de-4fb0-a61c-9a59b00f07f6" providerId="ADAL" clId="{E7F51E17-C657-4331-A133-A8771C31D010}" dt="2023-10-23T19:37:39.108" v="1868"/>
          <ac:spMkLst>
            <pc:docMk/>
            <pc:sldMk cId="1625549615" sldId="298"/>
            <ac:spMk id="19" creationId="{76A23653-BFA6-32B5-6B83-FE9D46D07E40}"/>
          </ac:spMkLst>
        </pc:spChg>
        <pc:spChg chg="mod">
          <ac:chgData name="Jenna Henkel" userId="966ade77-59de-4fb0-a61c-9a59b00f07f6" providerId="ADAL" clId="{E7F51E17-C657-4331-A133-A8771C31D010}" dt="2023-10-23T19:37:39.108" v="1868"/>
          <ac:spMkLst>
            <pc:docMk/>
            <pc:sldMk cId="1625549615" sldId="298"/>
            <ac:spMk id="20" creationId="{384A5191-681D-D3E3-9273-B326A7064410}"/>
          </ac:spMkLst>
        </pc:spChg>
        <pc:spChg chg="mod">
          <ac:chgData name="Jenna Henkel" userId="966ade77-59de-4fb0-a61c-9a59b00f07f6" providerId="ADAL" clId="{E7F51E17-C657-4331-A133-A8771C31D010}" dt="2023-10-23T19:37:39.108" v="1868"/>
          <ac:spMkLst>
            <pc:docMk/>
            <pc:sldMk cId="1625549615" sldId="298"/>
            <ac:spMk id="22" creationId="{CA78C4E6-A539-70D4-D4C1-BDFA9CBFA23C}"/>
          </ac:spMkLst>
        </pc:spChg>
        <pc:spChg chg="mod">
          <ac:chgData name="Jenna Henkel" userId="966ade77-59de-4fb0-a61c-9a59b00f07f6" providerId="ADAL" clId="{E7F51E17-C657-4331-A133-A8771C31D010}" dt="2023-10-23T19:37:39.108" v="1868"/>
          <ac:spMkLst>
            <pc:docMk/>
            <pc:sldMk cId="1625549615" sldId="298"/>
            <ac:spMk id="23" creationId="{F9A25A74-06DB-9448-F40E-C34F4354C582}"/>
          </ac:spMkLst>
        </pc:spChg>
        <pc:spChg chg="mod">
          <ac:chgData name="Jenna Henkel" userId="966ade77-59de-4fb0-a61c-9a59b00f07f6" providerId="ADAL" clId="{E7F51E17-C657-4331-A133-A8771C31D010}" dt="2023-10-23T19:37:39.108" v="1868"/>
          <ac:spMkLst>
            <pc:docMk/>
            <pc:sldMk cId="1625549615" sldId="298"/>
            <ac:spMk id="24" creationId="{1FAA7E25-E877-367D-EE47-E5DEBE6B7846}"/>
          </ac:spMkLst>
        </pc:spChg>
        <pc:spChg chg="mod">
          <ac:chgData name="Jenna Henkel" userId="966ade77-59de-4fb0-a61c-9a59b00f07f6" providerId="ADAL" clId="{E7F51E17-C657-4331-A133-A8771C31D010}" dt="2023-10-23T19:37:39.108" v="1868"/>
          <ac:spMkLst>
            <pc:docMk/>
            <pc:sldMk cId="1625549615" sldId="298"/>
            <ac:spMk id="25" creationId="{9ACE0E86-F550-5C25-B390-F5BB88535D07}"/>
          </ac:spMkLst>
        </pc:spChg>
        <pc:spChg chg="mod">
          <ac:chgData name="Jenna Henkel" userId="966ade77-59de-4fb0-a61c-9a59b00f07f6" providerId="ADAL" clId="{E7F51E17-C657-4331-A133-A8771C31D010}" dt="2023-10-23T19:37:39.108" v="1868"/>
          <ac:spMkLst>
            <pc:docMk/>
            <pc:sldMk cId="1625549615" sldId="298"/>
            <ac:spMk id="26" creationId="{7BDCF9C9-33BE-3F03-3531-7CDC98A936D4}"/>
          </ac:spMkLst>
        </pc:spChg>
        <pc:spChg chg="mod">
          <ac:chgData name="Jenna Henkel" userId="966ade77-59de-4fb0-a61c-9a59b00f07f6" providerId="ADAL" clId="{E7F51E17-C657-4331-A133-A8771C31D010}" dt="2023-10-23T19:37:39.108" v="1868"/>
          <ac:spMkLst>
            <pc:docMk/>
            <pc:sldMk cId="1625549615" sldId="298"/>
            <ac:spMk id="27" creationId="{E68FA97E-15DE-D0D3-A1F5-E949EDB74572}"/>
          </ac:spMkLst>
        </pc:spChg>
        <pc:spChg chg="mod">
          <ac:chgData name="Jenna Henkel" userId="966ade77-59de-4fb0-a61c-9a59b00f07f6" providerId="ADAL" clId="{E7F51E17-C657-4331-A133-A8771C31D010}" dt="2023-10-23T19:37:39.108" v="1868"/>
          <ac:spMkLst>
            <pc:docMk/>
            <pc:sldMk cId="1625549615" sldId="298"/>
            <ac:spMk id="28" creationId="{C8F9939E-C15C-D720-73D7-EC6D3A5BE601}"/>
          </ac:spMkLst>
        </pc:spChg>
        <pc:spChg chg="mod">
          <ac:chgData name="Jenna Henkel" userId="966ade77-59de-4fb0-a61c-9a59b00f07f6" providerId="ADAL" clId="{E7F51E17-C657-4331-A133-A8771C31D010}" dt="2023-10-23T19:37:39.108" v="1868"/>
          <ac:spMkLst>
            <pc:docMk/>
            <pc:sldMk cId="1625549615" sldId="298"/>
            <ac:spMk id="29" creationId="{4E1E4809-CAED-386A-1AAB-FDB7FD424693}"/>
          </ac:spMkLst>
        </pc:spChg>
        <pc:spChg chg="mod">
          <ac:chgData name="Jenna Henkel" userId="966ade77-59de-4fb0-a61c-9a59b00f07f6" providerId="ADAL" clId="{E7F51E17-C657-4331-A133-A8771C31D010}" dt="2023-10-23T19:37:39.108" v="1868"/>
          <ac:spMkLst>
            <pc:docMk/>
            <pc:sldMk cId="1625549615" sldId="298"/>
            <ac:spMk id="31" creationId="{D8FCBD7E-CB35-F037-70D5-4A5E6754AF2A}"/>
          </ac:spMkLst>
        </pc:spChg>
        <pc:spChg chg="mod">
          <ac:chgData name="Jenna Henkel" userId="966ade77-59de-4fb0-a61c-9a59b00f07f6" providerId="ADAL" clId="{E7F51E17-C657-4331-A133-A8771C31D010}" dt="2023-10-23T19:37:39.108" v="1868"/>
          <ac:spMkLst>
            <pc:docMk/>
            <pc:sldMk cId="1625549615" sldId="298"/>
            <ac:spMk id="32" creationId="{C3602163-4C1A-6814-FC5B-31EEEF2A1DAD}"/>
          </ac:spMkLst>
        </pc:spChg>
        <pc:spChg chg="mod">
          <ac:chgData name="Jenna Henkel" userId="966ade77-59de-4fb0-a61c-9a59b00f07f6" providerId="ADAL" clId="{E7F51E17-C657-4331-A133-A8771C31D010}" dt="2023-10-23T19:37:39.108" v="1868"/>
          <ac:spMkLst>
            <pc:docMk/>
            <pc:sldMk cId="1625549615" sldId="298"/>
            <ac:spMk id="35" creationId="{48A09B86-3E45-15BD-5FC0-45D349BFD63A}"/>
          </ac:spMkLst>
        </pc:spChg>
        <pc:spChg chg="mod">
          <ac:chgData name="Jenna Henkel" userId="966ade77-59de-4fb0-a61c-9a59b00f07f6" providerId="ADAL" clId="{E7F51E17-C657-4331-A133-A8771C31D010}" dt="2023-10-23T19:37:39.108" v="1868"/>
          <ac:spMkLst>
            <pc:docMk/>
            <pc:sldMk cId="1625549615" sldId="298"/>
            <ac:spMk id="36" creationId="{03E5B3FD-9F6A-695C-562B-2D5C4ABED71C}"/>
          </ac:spMkLst>
        </pc:spChg>
        <pc:spChg chg="mod">
          <ac:chgData name="Jenna Henkel" userId="966ade77-59de-4fb0-a61c-9a59b00f07f6" providerId="ADAL" clId="{E7F51E17-C657-4331-A133-A8771C31D010}" dt="2023-10-23T19:37:39.108" v="1868"/>
          <ac:spMkLst>
            <pc:docMk/>
            <pc:sldMk cId="1625549615" sldId="298"/>
            <ac:spMk id="40" creationId="{A7A7EBAA-E5A4-2657-760A-ABF958EE088F}"/>
          </ac:spMkLst>
        </pc:spChg>
        <pc:spChg chg="mod">
          <ac:chgData name="Jenna Henkel" userId="966ade77-59de-4fb0-a61c-9a59b00f07f6" providerId="ADAL" clId="{E7F51E17-C657-4331-A133-A8771C31D010}" dt="2023-10-23T19:37:39.108" v="1868"/>
          <ac:spMkLst>
            <pc:docMk/>
            <pc:sldMk cId="1625549615" sldId="298"/>
            <ac:spMk id="41" creationId="{9F94E54C-17F9-1E3D-D913-264D709E58F9}"/>
          </ac:spMkLst>
        </pc:spChg>
        <pc:spChg chg="mod">
          <ac:chgData name="Jenna Henkel" userId="966ade77-59de-4fb0-a61c-9a59b00f07f6" providerId="ADAL" clId="{E7F51E17-C657-4331-A133-A8771C31D010}" dt="2023-10-23T19:37:39.108" v="1868"/>
          <ac:spMkLst>
            <pc:docMk/>
            <pc:sldMk cId="1625549615" sldId="298"/>
            <ac:spMk id="43" creationId="{D77AB395-F950-E7EB-BACE-BBDA58B84313}"/>
          </ac:spMkLst>
        </pc:spChg>
        <pc:spChg chg="mod">
          <ac:chgData name="Jenna Henkel" userId="966ade77-59de-4fb0-a61c-9a59b00f07f6" providerId="ADAL" clId="{E7F51E17-C657-4331-A133-A8771C31D010}" dt="2023-10-23T19:37:39.108" v="1868"/>
          <ac:spMkLst>
            <pc:docMk/>
            <pc:sldMk cId="1625549615" sldId="298"/>
            <ac:spMk id="45" creationId="{4252DB79-6CF4-6511-BADE-7B4F7DFE3E78}"/>
          </ac:spMkLst>
        </pc:spChg>
        <pc:spChg chg="mod">
          <ac:chgData name="Jenna Henkel" userId="966ade77-59de-4fb0-a61c-9a59b00f07f6" providerId="ADAL" clId="{E7F51E17-C657-4331-A133-A8771C31D010}" dt="2023-10-23T19:37:39.108" v="1868"/>
          <ac:spMkLst>
            <pc:docMk/>
            <pc:sldMk cId="1625549615" sldId="298"/>
            <ac:spMk id="46" creationId="{5AFE0B95-F581-C8B4-8743-E19AD2EA8F2B}"/>
          </ac:spMkLst>
        </pc:spChg>
        <pc:spChg chg="mod">
          <ac:chgData name="Jenna Henkel" userId="966ade77-59de-4fb0-a61c-9a59b00f07f6" providerId="ADAL" clId="{E7F51E17-C657-4331-A133-A8771C31D010}" dt="2023-10-23T19:37:39.108" v="1868"/>
          <ac:spMkLst>
            <pc:docMk/>
            <pc:sldMk cId="1625549615" sldId="298"/>
            <ac:spMk id="48" creationId="{1407F781-F8EC-63E0-1A25-C328D989B97B}"/>
          </ac:spMkLst>
        </pc:spChg>
        <pc:spChg chg="mod">
          <ac:chgData name="Jenna Henkel" userId="966ade77-59de-4fb0-a61c-9a59b00f07f6" providerId="ADAL" clId="{E7F51E17-C657-4331-A133-A8771C31D010}" dt="2023-10-23T19:37:39.108" v="1868"/>
          <ac:spMkLst>
            <pc:docMk/>
            <pc:sldMk cId="1625549615" sldId="298"/>
            <ac:spMk id="49" creationId="{7EE6663A-70AC-6AE0-1347-D94AC43EE60E}"/>
          </ac:spMkLst>
        </pc:spChg>
        <pc:spChg chg="mod">
          <ac:chgData name="Jenna Henkel" userId="966ade77-59de-4fb0-a61c-9a59b00f07f6" providerId="ADAL" clId="{E7F51E17-C657-4331-A133-A8771C31D010}" dt="2023-10-23T19:37:39.108" v="1868"/>
          <ac:spMkLst>
            <pc:docMk/>
            <pc:sldMk cId="1625549615" sldId="298"/>
            <ac:spMk id="50" creationId="{BC8DA49A-C918-34A5-F1C1-745CAF209DCA}"/>
          </ac:spMkLst>
        </pc:spChg>
        <pc:spChg chg="mod">
          <ac:chgData name="Jenna Henkel" userId="966ade77-59de-4fb0-a61c-9a59b00f07f6" providerId="ADAL" clId="{E7F51E17-C657-4331-A133-A8771C31D010}" dt="2023-10-23T19:37:39.108" v="1868"/>
          <ac:spMkLst>
            <pc:docMk/>
            <pc:sldMk cId="1625549615" sldId="298"/>
            <ac:spMk id="51" creationId="{98D51D1A-E796-C380-FDBA-1A5EE71BA02D}"/>
          </ac:spMkLst>
        </pc:spChg>
        <pc:spChg chg="mod">
          <ac:chgData name="Jenna Henkel" userId="966ade77-59de-4fb0-a61c-9a59b00f07f6" providerId="ADAL" clId="{E7F51E17-C657-4331-A133-A8771C31D010}" dt="2023-10-23T19:37:39.108" v="1868"/>
          <ac:spMkLst>
            <pc:docMk/>
            <pc:sldMk cId="1625549615" sldId="298"/>
            <ac:spMk id="52" creationId="{53ED6C4A-C900-D569-7FC7-4CC75337C9CC}"/>
          </ac:spMkLst>
        </pc:spChg>
        <pc:spChg chg="mod">
          <ac:chgData name="Jenna Henkel" userId="966ade77-59de-4fb0-a61c-9a59b00f07f6" providerId="ADAL" clId="{E7F51E17-C657-4331-A133-A8771C31D010}" dt="2023-10-23T19:37:39.108" v="1868"/>
          <ac:spMkLst>
            <pc:docMk/>
            <pc:sldMk cId="1625549615" sldId="298"/>
            <ac:spMk id="53" creationId="{8A1E3037-4C00-2EBC-52B6-DA20A650F36D}"/>
          </ac:spMkLst>
        </pc:spChg>
        <pc:spChg chg="mod">
          <ac:chgData name="Jenna Henkel" userId="966ade77-59de-4fb0-a61c-9a59b00f07f6" providerId="ADAL" clId="{E7F51E17-C657-4331-A133-A8771C31D010}" dt="2023-10-23T19:37:39.108" v="1868"/>
          <ac:spMkLst>
            <pc:docMk/>
            <pc:sldMk cId="1625549615" sldId="298"/>
            <ac:spMk id="54" creationId="{637CE11B-E18E-9B8C-0AAE-8DC0815B660B}"/>
          </ac:spMkLst>
        </pc:spChg>
        <pc:spChg chg="mod">
          <ac:chgData name="Jenna Henkel" userId="966ade77-59de-4fb0-a61c-9a59b00f07f6" providerId="ADAL" clId="{E7F51E17-C657-4331-A133-A8771C31D010}" dt="2023-10-23T19:37:39.108" v="1868"/>
          <ac:spMkLst>
            <pc:docMk/>
            <pc:sldMk cId="1625549615" sldId="298"/>
            <ac:spMk id="55" creationId="{49E1FB7D-644F-AE8B-0E26-A4EE414C5593}"/>
          </ac:spMkLst>
        </pc:spChg>
        <pc:spChg chg="mod">
          <ac:chgData name="Jenna Henkel" userId="966ade77-59de-4fb0-a61c-9a59b00f07f6" providerId="ADAL" clId="{E7F51E17-C657-4331-A133-A8771C31D010}" dt="2023-10-23T19:37:39.108" v="1868"/>
          <ac:spMkLst>
            <pc:docMk/>
            <pc:sldMk cId="1625549615" sldId="298"/>
            <ac:spMk id="57" creationId="{72CECF3F-247E-683F-82D4-01918F9A7C45}"/>
          </ac:spMkLst>
        </pc:spChg>
        <pc:spChg chg="mod">
          <ac:chgData name="Jenna Henkel" userId="966ade77-59de-4fb0-a61c-9a59b00f07f6" providerId="ADAL" clId="{E7F51E17-C657-4331-A133-A8771C31D010}" dt="2023-10-23T19:37:39.108" v="1868"/>
          <ac:spMkLst>
            <pc:docMk/>
            <pc:sldMk cId="1625549615" sldId="298"/>
            <ac:spMk id="58" creationId="{7D225513-2DBF-973A-327C-E947A7670502}"/>
          </ac:spMkLst>
        </pc:spChg>
        <pc:spChg chg="mod">
          <ac:chgData name="Jenna Henkel" userId="966ade77-59de-4fb0-a61c-9a59b00f07f6" providerId="ADAL" clId="{E7F51E17-C657-4331-A133-A8771C31D010}" dt="2023-10-23T19:37:39.108" v="1868"/>
          <ac:spMkLst>
            <pc:docMk/>
            <pc:sldMk cId="1625549615" sldId="298"/>
            <ac:spMk id="61" creationId="{92B6B135-B830-DFF2-7429-DB8285BDA6AE}"/>
          </ac:spMkLst>
        </pc:spChg>
        <pc:spChg chg="mod">
          <ac:chgData name="Jenna Henkel" userId="966ade77-59de-4fb0-a61c-9a59b00f07f6" providerId="ADAL" clId="{E7F51E17-C657-4331-A133-A8771C31D010}" dt="2023-10-23T19:37:39.108" v="1868"/>
          <ac:spMkLst>
            <pc:docMk/>
            <pc:sldMk cId="1625549615" sldId="298"/>
            <ac:spMk id="62" creationId="{94FC3BFB-64E7-5A9E-1B02-69AB33CEE9A5}"/>
          </ac:spMkLst>
        </pc:spChg>
        <pc:spChg chg="mod">
          <ac:chgData name="Jenna Henkel" userId="966ade77-59de-4fb0-a61c-9a59b00f07f6" providerId="ADAL" clId="{E7F51E17-C657-4331-A133-A8771C31D010}" dt="2023-10-23T19:37:39.108" v="1868"/>
          <ac:spMkLst>
            <pc:docMk/>
            <pc:sldMk cId="1625549615" sldId="298"/>
            <ac:spMk id="2050" creationId="{D4972027-ADAE-2B96-0850-75A04D7FE6DD}"/>
          </ac:spMkLst>
        </pc:spChg>
        <pc:spChg chg="mod">
          <ac:chgData name="Jenna Henkel" userId="966ade77-59de-4fb0-a61c-9a59b00f07f6" providerId="ADAL" clId="{E7F51E17-C657-4331-A133-A8771C31D010}" dt="2023-10-23T19:37:39.108" v="1868"/>
          <ac:spMkLst>
            <pc:docMk/>
            <pc:sldMk cId="1625549615" sldId="298"/>
            <ac:spMk id="2051" creationId="{DD06BD99-97D4-B1DF-E116-BB751BB61B64}"/>
          </ac:spMkLst>
        </pc:spChg>
        <pc:spChg chg="mod">
          <ac:chgData name="Jenna Henkel" userId="966ade77-59de-4fb0-a61c-9a59b00f07f6" providerId="ADAL" clId="{E7F51E17-C657-4331-A133-A8771C31D010}" dt="2023-10-23T19:37:39.108" v="1868"/>
          <ac:spMkLst>
            <pc:docMk/>
            <pc:sldMk cId="1625549615" sldId="298"/>
            <ac:spMk id="2053" creationId="{EBB6408F-BE5D-3045-870E-42AA8518782C}"/>
          </ac:spMkLst>
        </pc:spChg>
        <pc:spChg chg="mod">
          <ac:chgData name="Jenna Henkel" userId="966ade77-59de-4fb0-a61c-9a59b00f07f6" providerId="ADAL" clId="{E7F51E17-C657-4331-A133-A8771C31D010}" dt="2023-10-23T19:37:39.108" v="1868"/>
          <ac:spMkLst>
            <pc:docMk/>
            <pc:sldMk cId="1625549615" sldId="298"/>
            <ac:spMk id="2055" creationId="{11772476-805A-ACDB-BC7B-8E36F655F2F3}"/>
          </ac:spMkLst>
        </pc:spChg>
        <pc:spChg chg="mod">
          <ac:chgData name="Jenna Henkel" userId="966ade77-59de-4fb0-a61c-9a59b00f07f6" providerId="ADAL" clId="{E7F51E17-C657-4331-A133-A8771C31D010}" dt="2023-10-23T19:37:39.108" v="1868"/>
          <ac:spMkLst>
            <pc:docMk/>
            <pc:sldMk cId="1625549615" sldId="298"/>
            <ac:spMk id="2056" creationId="{07BF5DBA-0ED8-5000-1E2D-A5EEB55A2517}"/>
          </ac:spMkLst>
        </pc:spChg>
        <pc:spChg chg="del">
          <ac:chgData name="Jenna Henkel" userId="966ade77-59de-4fb0-a61c-9a59b00f07f6" providerId="ADAL" clId="{E7F51E17-C657-4331-A133-A8771C31D010}" dt="2023-10-23T19:37:13.244" v="1853" actId="478"/>
          <ac:spMkLst>
            <pc:docMk/>
            <pc:sldMk cId="1625549615" sldId="298"/>
            <ac:spMk id="2082" creationId="{8A931463-ED4D-599C-6F3A-B12C90264A4A}"/>
          </ac:spMkLst>
        </pc:spChg>
        <pc:spChg chg="del">
          <ac:chgData name="Jenna Henkel" userId="966ade77-59de-4fb0-a61c-9a59b00f07f6" providerId="ADAL" clId="{E7F51E17-C657-4331-A133-A8771C31D010}" dt="2023-10-23T19:37:13.244" v="1853" actId="478"/>
          <ac:spMkLst>
            <pc:docMk/>
            <pc:sldMk cId="1625549615" sldId="298"/>
            <ac:spMk id="2083" creationId="{1345E604-4D3F-F221-8D69-03FE0A4634C2}"/>
          </ac:spMkLst>
        </pc:spChg>
        <pc:spChg chg="del">
          <ac:chgData name="Jenna Henkel" userId="966ade77-59de-4fb0-a61c-9a59b00f07f6" providerId="ADAL" clId="{E7F51E17-C657-4331-A133-A8771C31D010}" dt="2023-10-23T19:37:13.244" v="1853" actId="478"/>
          <ac:spMkLst>
            <pc:docMk/>
            <pc:sldMk cId="1625549615" sldId="298"/>
            <ac:spMk id="2088" creationId="{D770064B-4F9E-58A9-384A-34EF9F48B321}"/>
          </ac:spMkLst>
        </pc:spChg>
        <pc:spChg chg="mod">
          <ac:chgData name="Jenna Henkel" userId="966ade77-59de-4fb0-a61c-9a59b00f07f6" providerId="ADAL" clId="{E7F51E17-C657-4331-A133-A8771C31D010}" dt="2023-10-23T19:37:39.108" v="1868"/>
          <ac:spMkLst>
            <pc:docMk/>
            <pc:sldMk cId="1625549615" sldId="298"/>
            <ac:spMk id="2089" creationId="{9FE95D31-8F7E-C79A-6640-4B0F3D91097A}"/>
          </ac:spMkLst>
        </pc:spChg>
        <pc:spChg chg="mod">
          <ac:chgData name="Jenna Henkel" userId="966ade77-59de-4fb0-a61c-9a59b00f07f6" providerId="ADAL" clId="{E7F51E17-C657-4331-A133-A8771C31D010}" dt="2023-10-23T19:37:39.108" v="1868"/>
          <ac:spMkLst>
            <pc:docMk/>
            <pc:sldMk cId="1625549615" sldId="298"/>
            <ac:spMk id="2090" creationId="{1C22F6CB-9A52-3FAA-07CF-AEDF5616571C}"/>
          </ac:spMkLst>
        </pc:spChg>
        <pc:spChg chg="mod">
          <ac:chgData name="Jenna Henkel" userId="966ade77-59de-4fb0-a61c-9a59b00f07f6" providerId="ADAL" clId="{E7F51E17-C657-4331-A133-A8771C31D010}" dt="2023-10-23T19:37:39.108" v="1868"/>
          <ac:spMkLst>
            <pc:docMk/>
            <pc:sldMk cId="1625549615" sldId="298"/>
            <ac:spMk id="2091" creationId="{31D0B819-9EA9-4AE6-462C-35D9B08DE9F8}"/>
          </ac:spMkLst>
        </pc:spChg>
        <pc:spChg chg="mod">
          <ac:chgData name="Jenna Henkel" userId="966ade77-59de-4fb0-a61c-9a59b00f07f6" providerId="ADAL" clId="{E7F51E17-C657-4331-A133-A8771C31D010}" dt="2023-10-23T19:37:39.108" v="1868"/>
          <ac:spMkLst>
            <pc:docMk/>
            <pc:sldMk cId="1625549615" sldId="298"/>
            <ac:spMk id="2113" creationId="{C200BEBB-F68B-572F-9D6F-9F9BF2524BF0}"/>
          </ac:spMkLst>
        </pc:spChg>
        <pc:spChg chg="mod">
          <ac:chgData name="Jenna Henkel" userId="966ade77-59de-4fb0-a61c-9a59b00f07f6" providerId="ADAL" clId="{E7F51E17-C657-4331-A133-A8771C31D010}" dt="2023-10-23T19:37:39.108" v="1868"/>
          <ac:spMkLst>
            <pc:docMk/>
            <pc:sldMk cId="1625549615" sldId="298"/>
            <ac:spMk id="2114" creationId="{DBA7688D-249E-74FA-D1C4-6AF9E6EE6686}"/>
          </ac:spMkLst>
        </pc:spChg>
        <pc:spChg chg="mod">
          <ac:chgData name="Jenna Henkel" userId="966ade77-59de-4fb0-a61c-9a59b00f07f6" providerId="ADAL" clId="{E7F51E17-C657-4331-A133-A8771C31D010}" dt="2023-10-23T19:37:39.108" v="1868"/>
          <ac:spMkLst>
            <pc:docMk/>
            <pc:sldMk cId="1625549615" sldId="298"/>
            <ac:spMk id="2115" creationId="{8807314F-2C4C-F220-3711-45BB13D65E17}"/>
          </ac:spMkLst>
        </pc:spChg>
        <pc:spChg chg="del">
          <ac:chgData name="Jenna Henkel" userId="966ade77-59de-4fb0-a61c-9a59b00f07f6" providerId="ADAL" clId="{E7F51E17-C657-4331-A133-A8771C31D010}" dt="2023-10-23T19:37:26.059" v="1857" actId="478"/>
          <ac:spMkLst>
            <pc:docMk/>
            <pc:sldMk cId="1625549615" sldId="298"/>
            <ac:spMk id="2120" creationId="{A775631A-6AAC-B9C7-6CB9-8FCBB579D58D}"/>
          </ac:spMkLst>
        </pc:spChg>
        <pc:spChg chg="del">
          <ac:chgData name="Jenna Henkel" userId="966ade77-59de-4fb0-a61c-9a59b00f07f6" providerId="ADAL" clId="{E7F51E17-C657-4331-A133-A8771C31D010}" dt="2023-10-23T19:37:13.244" v="1853" actId="478"/>
          <ac:spMkLst>
            <pc:docMk/>
            <pc:sldMk cId="1625549615" sldId="298"/>
            <ac:spMk id="2121" creationId="{0F74AF3E-5CCF-FE4B-ACD5-4D7594AEBDF0}"/>
          </ac:spMkLst>
        </pc:spChg>
        <pc:spChg chg="del">
          <ac:chgData name="Jenna Henkel" userId="966ade77-59de-4fb0-a61c-9a59b00f07f6" providerId="ADAL" clId="{E7F51E17-C657-4331-A133-A8771C31D010}" dt="2023-10-23T19:37:18.691" v="1854" actId="478"/>
          <ac:spMkLst>
            <pc:docMk/>
            <pc:sldMk cId="1625549615" sldId="298"/>
            <ac:spMk id="2122" creationId="{0D2B7048-AF79-CB06-BB66-F2E116EB53E0}"/>
          </ac:spMkLst>
        </pc:spChg>
        <pc:spChg chg="del">
          <ac:chgData name="Jenna Henkel" userId="966ade77-59de-4fb0-a61c-9a59b00f07f6" providerId="ADAL" clId="{E7F51E17-C657-4331-A133-A8771C31D010}" dt="2023-10-23T19:37:21.814" v="1855" actId="478"/>
          <ac:spMkLst>
            <pc:docMk/>
            <pc:sldMk cId="1625549615" sldId="298"/>
            <ac:spMk id="2123" creationId="{9FF85ACB-DF90-9015-F034-8C5AA696F1C3}"/>
          </ac:spMkLst>
        </pc:spChg>
        <pc:spChg chg="del">
          <ac:chgData name="Jenna Henkel" userId="966ade77-59de-4fb0-a61c-9a59b00f07f6" providerId="ADAL" clId="{E7F51E17-C657-4331-A133-A8771C31D010}" dt="2023-10-23T19:37:13.244" v="1853" actId="478"/>
          <ac:spMkLst>
            <pc:docMk/>
            <pc:sldMk cId="1625549615" sldId="298"/>
            <ac:spMk id="2124" creationId="{C796D536-BF6E-8734-CDF9-3AD7745DE4B8}"/>
          </ac:spMkLst>
        </pc:spChg>
        <pc:spChg chg="del">
          <ac:chgData name="Jenna Henkel" userId="966ade77-59de-4fb0-a61c-9a59b00f07f6" providerId="ADAL" clId="{E7F51E17-C657-4331-A133-A8771C31D010}" dt="2023-10-23T19:37:24.024" v="1856" actId="478"/>
          <ac:spMkLst>
            <pc:docMk/>
            <pc:sldMk cId="1625549615" sldId="298"/>
            <ac:spMk id="2125" creationId="{D903FD2B-17F5-6916-327B-72BFE9509BB2}"/>
          </ac:spMkLst>
        </pc:spChg>
        <pc:spChg chg="mod">
          <ac:chgData name="Jenna Henkel" userId="966ade77-59de-4fb0-a61c-9a59b00f07f6" providerId="ADAL" clId="{E7F51E17-C657-4331-A133-A8771C31D010}" dt="2023-10-23T19:37:39.108" v="1868"/>
          <ac:spMkLst>
            <pc:docMk/>
            <pc:sldMk cId="1625549615" sldId="298"/>
            <ac:spMk id="2126" creationId="{22635972-36E5-0B79-48CF-6C17ABB3A6AA}"/>
          </ac:spMkLst>
        </pc:spChg>
        <pc:spChg chg="mod">
          <ac:chgData name="Jenna Henkel" userId="966ade77-59de-4fb0-a61c-9a59b00f07f6" providerId="ADAL" clId="{E7F51E17-C657-4331-A133-A8771C31D010}" dt="2023-10-23T19:37:39.108" v="1868"/>
          <ac:spMkLst>
            <pc:docMk/>
            <pc:sldMk cId="1625549615" sldId="298"/>
            <ac:spMk id="2127" creationId="{D4214FF8-ABD5-0D30-8DEF-429597172342}"/>
          </ac:spMkLst>
        </pc:spChg>
        <pc:spChg chg="mod">
          <ac:chgData name="Jenna Henkel" userId="966ade77-59de-4fb0-a61c-9a59b00f07f6" providerId="ADAL" clId="{E7F51E17-C657-4331-A133-A8771C31D010}" dt="2023-10-23T19:37:39.108" v="1868"/>
          <ac:spMkLst>
            <pc:docMk/>
            <pc:sldMk cId="1625549615" sldId="298"/>
            <ac:spMk id="2130" creationId="{752841DC-8255-269C-B314-A8914970F9F6}"/>
          </ac:spMkLst>
        </pc:spChg>
        <pc:spChg chg="mod">
          <ac:chgData name="Jenna Henkel" userId="966ade77-59de-4fb0-a61c-9a59b00f07f6" providerId="ADAL" clId="{E7F51E17-C657-4331-A133-A8771C31D010}" dt="2023-10-23T19:37:39.108" v="1868"/>
          <ac:spMkLst>
            <pc:docMk/>
            <pc:sldMk cId="1625549615" sldId="298"/>
            <ac:spMk id="2133" creationId="{CEF5984F-288F-9497-DCD8-A36EBC34B8E9}"/>
          </ac:spMkLst>
        </pc:spChg>
        <pc:spChg chg="mod">
          <ac:chgData name="Jenna Henkel" userId="966ade77-59de-4fb0-a61c-9a59b00f07f6" providerId="ADAL" clId="{E7F51E17-C657-4331-A133-A8771C31D010}" dt="2023-10-23T19:37:39.108" v="1868"/>
          <ac:spMkLst>
            <pc:docMk/>
            <pc:sldMk cId="1625549615" sldId="298"/>
            <ac:spMk id="2136" creationId="{B74EF480-DF07-1FEC-CD45-DAB8B33C9C49}"/>
          </ac:spMkLst>
        </pc:spChg>
        <pc:spChg chg="mod">
          <ac:chgData name="Jenna Henkel" userId="966ade77-59de-4fb0-a61c-9a59b00f07f6" providerId="ADAL" clId="{E7F51E17-C657-4331-A133-A8771C31D010}" dt="2023-10-23T19:37:39.108" v="1868"/>
          <ac:spMkLst>
            <pc:docMk/>
            <pc:sldMk cId="1625549615" sldId="298"/>
            <ac:spMk id="2139" creationId="{E6F83615-BF9D-2C64-ECEA-806D90EA10FB}"/>
          </ac:spMkLst>
        </pc:spChg>
        <pc:spChg chg="mod">
          <ac:chgData name="Jenna Henkel" userId="966ade77-59de-4fb0-a61c-9a59b00f07f6" providerId="ADAL" clId="{E7F51E17-C657-4331-A133-A8771C31D010}" dt="2023-10-23T19:37:39.108" v="1868"/>
          <ac:spMkLst>
            <pc:docMk/>
            <pc:sldMk cId="1625549615" sldId="298"/>
            <ac:spMk id="2142" creationId="{B0A42EDF-C527-B360-2861-44A8B59B6EED}"/>
          </ac:spMkLst>
        </pc:spChg>
        <pc:spChg chg="mod">
          <ac:chgData name="Jenna Henkel" userId="966ade77-59de-4fb0-a61c-9a59b00f07f6" providerId="ADAL" clId="{E7F51E17-C657-4331-A133-A8771C31D010}" dt="2023-10-23T19:37:39.108" v="1868"/>
          <ac:spMkLst>
            <pc:docMk/>
            <pc:sldMk cId="1625549615" sldId="298"/>
            <ac:spMk id="2145" creationId="{CB918653-9B2B-8694-5526-98D8FA5D6A8E}"/>
          </ac:spMkLst>
        </pc:spChg>
        <pc:spChg chg="mod">
          <ac:chgData name="Jenna Henkel" userId="966ade77-59de-4fb0-a61c-9a59b00f07f6" providerId="ADAL" clId="{E7F51E17-C657-4331-A133-A8771C31D010}" dt="2023-10-23T19:37:39.108" v="1868"/>
          <ac:spMkLst>
            <pc:docMk/>
            <pc:sldMk cId="1625549615" sldId="298"/>
            <ac:spMk id="2148" creationId="{37809A13-7B34-D6C4-8079-D93ADC90440F}"/>
          </ac:spMkLst>
        </pc:spChg>
        <pc:spChg chg="add mod">
          <ac:chgData name="Jenna Henkel" userId="966ade77-59de-4fb0-a61c-9a59b00f07f6" providerId="ADAL" clId="{E7F51E17-C657-4331-A133-A8771C31D010}" dt="2023-10-23T19:42:41.718" v="1985" actId="1076"/>
          <ac:spMkLst>
            <pc:docMk/>
            <pc:sldMk cId="1625549615" sldId="298"/>
            <ac:spMk id="2150" creationId="{AA8221F4-66AA-DDF1-9AED-942B3D2D567A}"/>
          </ac:spMkLst>
        </pc:spChg>
        <pc:spChg chg="add mod">
          <ac:chgData name="Jenna Henkel" userId="966ade77-59de-4fb0-a61c-9a59b00f07f6" providerId="ADAL" clId="{E7F51E17-C657-4331-A133-A8771C31D010}" dt="2023-10-23T19:43:10.859" v="1988" actId="1076"/>
          <ac:spMkLst>
            <pc:docMk/>
            <pc:sldMk cId="1625549615" sldId="298"/>
            <ac:spMk id="2151" creationId="{5D6E8AFF-6D05-8BD9-B9CA-8C8684EF90C0}"/>
          </ac:spMkLst>
        </pc:spChg>
        <pc:spChg chg="add mod">
          <ac:chgData name="Jenna Henkel" userId="966ade77-59de-4fb0-a61c-9a59b00f07f6" providerId="ADAL" clId="{E7F51E17-C657-4331-A133-A8771C31D010}" dt="2023-10-23T19:42:30.925" v="1983" actId="1076"/>
          <ac:spMkLst>
            <pc:docMk/>
            <pc:sldMk cId="1625549615" sldId="298"/>
            <ac:spMk id="2152" creationId="{44E4C899-6A0E-7EE6-F9B1-7ECC299A9EC9}"/>
          </ac:spMkLst>
        </pc:spChg>
        <pc:grpChg chg="add mod">
          <ac:chgData name="Jenna Henkel" userId="966ade77-59de-4fb0-a61c-9a59b00f07f6" providerId="ADAL" clId="{E7F51E17-C657-4331-A133-A8771C31D010}" dt="2023-10-23T19:40:14.964" v="1891" actId="1076"/>
          <ac:grpSpMkLst>
            <pc:docMk/>
            <pc:sldMk cId="1625549615" sldId="298"/>
            <ac:grpSpMk id="3" creationId="{26DF172E-BDE6-1F8D-67A0-C8C32AB2F8BE}"/>
          </ac:grpSpMkLst>
        </pc:grpChg>
        <pc:grpChg chg="mod">
          <ac:chgData name="Jenna Henkel" userId="966ade77-59de-4fb0-a61c-9a59b00f07f6" providerId="ADAL" clId="{E7F51E17-C657-4331-A133-A8771C31D010}" dt="2023-10-23T19:37:39.108" v="1868"/>
          <ac:grpSpMkLst>
            <pc:docMk/>
            <pc:sldMk cId="1625549615" sldId="298"/>
            <ac:grpSpMk id="7" creationId="{E9B3F43E-2BCD-89A7-0FEB-6A0F0C54F360}"/>
          </ac:grpSpMkLst>
        </pc:grpChg>
        <pc:grpChg chg="mod">
          <ac:chgData name="Jenna Henkel" userId="966ade77-59de-4fb0-a61c-9a59b00f07f6" providerId="ADAL" clId="{E7F51E17-C657-4331-A133-A8771C31D010}" dt="2023-10-23T19:37:39.108" v="1868"/>
          <ac:grpSpMkLst>
            <pc:docMk/>
            <pc:sldMk cId="1625549615" sldId="298"/>
            <ac:grpSpMk id="8" creationId="{F0AAFEEC-16E7-B955-443B-F42A3413F69F}"/>
          </ac:grpSpMkLst>
        </pc:grpChg>
        <pc:grpChg chg="mod">
          <ac:chgData name="Jenna Henkel" userId="966ade77-59de-4fb0-a61c-9a59b00f07f6" providerId="ADAL" clId="{E7F51E17-C657-4331-A133-A8771C31D010}" dt="2023-10-23T19:37:39.108" v="1868"/>
          <ac:grpSpMkLst>
            <pc:docMk/>
            <pc:sldMk cId="1625549615" sldId="298"/>
            <ac:grpSpMk id="11" creationId="{0956ECD8-9889-3A9A-519E-84CB534A09BB}"/>
          </ac:grpSpMkLst>
        </pc:grpChg>
        <pc:grpChg chg="mod">
          <ac:chgData name="Jenna Henkel" userId="966ade77-59de-4fb0-a61c-9a59b00f07f6" providerId="ADAL" clId="{E7F51E17-C657-4331-A133-A8771C31D010}" dt="2023-10-23T19:37:39.108" v="1868"/>
          <ac:grpSpMkLst>
            <pc:docMk/>
            <pc:sldMk cId="1625549615" sldId="298"/>
            <ac:grpSpMk id="12" creationId="{F8DA25C1-B8BF-5B65-4B57-8E2B2338BFC4}"/>
          </ac:grpSpMkLst>
        </pc:grpChg>
        <pc:grpChg chg="mod">
          <ac:chgData name="Jenna Henkel" userId="966ade77-59de-4fb0-a61c-9a59b00f07f6" providerId="ADAL" clId="{E7F51E17-C657-4331-A133-A8771C31D010}" dt="2023-10-23T19:37:39.108" v="1868"/>
          <ac:grpSpMkLst>
            <pc:docMk/>
            <pc:sldMk cId="1625549615" sldId="298"/>
            <ac:grpSpMk id="13" creationId="{701FA1A5-6541-9F9C-47AB-2996AABBE0FE}"/>
          </ac:grpSpMkLst>
        </pc:grpChg>
        <pc:grpChg chg="mod">
          <ac:chgData name="Jenna Henkel" userId="966ade77-59de-4fb0-a61c-9a59b00f07f6" providerId="ADAL" clId="{E7F51E17-C657-4331-A133-A8771C31D010}" dt="2023-10-23T19:37:39.108" v="1868"/>
          <ac:grpSpMkLst>
            <pc:docMk/>
            <pc:sldMk cId="1625549615" sldId="298"/>
            <ac:grpSpMk id="21" creationId="{4BEFDFCD-F4E4-865B-09B8-779F0D3B06D7}"/>
          </ac:grpSpMkLst>
        </pc:grpChg>
        <pc:grpChg chg="add del mod">
          <ac:chgData name="Jenna Henkel" userId="966ade77-59de-4fb0-a61c-9a59b00f07f6" providerId="ADAL" clId="{E7F51E17-C657-4331-A133-A8771C31D010}" dt="2023-10-23T19:40:34.826" v="1894" actId="478"/>
          <ac:grpSpMkLst>
            <pc:docMk/>
            <pc:sldMk cId="1625549615" sldId="298"/>
            <ac:grpSpMk id="30" creationId="{5B462E50-8381-138E-3FE7-C704C2E10BD6}"/>
          </ac:grpSpMkLst>
        </pc:grpChg>
        <pc:grpChg chg="mod">
          <ac:chgData name="Jenna Henkel" userId="966ade77-59de-4fb0-a61c-9a59b00f07f6" providerId="ADAL" clId="{E7F51E17-C657-4331-A133-A8771C31D010}" dt="2023-10-23T19:37:39.108" v="1868"/>
          <ac:grpSpMkLst>
            <pc:docMk/>
            <pc:sldMk cId="1625549615" sldId="298"/>
            <ac:grpSpMk id="33" creationId="{899BB3E6-35EF-4B53-9946-6C018FCCB160}"/>
          </ac:grpSpMkLst>
        </pc:grpChg>
        <pc:grpChg chg="mod">
          <ac:chgData name="Jenna Henkel" userId="966ade77-59de-4fb0-a61c-9a59b00f07f6" providerId="ADAL" clId="{E7F51E17-C657-4331-A133-A8771C31D010}" dt="2023-10-23T19:37:39.108" v="1868"/>
          <ac:grpSpMkLst>
            <pc:docMk/>
            <pc:sldMk cId="1625549615" sldId="298"/>
            <ac:grpSpMk id="34" creationId="{242A2F80-9581-205C-DD74-6B868471194B}"/>
          </ac:grpSpMkLst>
        </pc:grpChg>
        <pc:grpChg chg="mod">
          <ac:chgData name="Jenna Henkel" userId="966ade77-59de-4fb0-a61c-9a59b00f07f6" providerId="ADAL" clId="{E7F51E17-C657-4331-A133-A8771C31D010}" dt="2023-10-23T19:37:39.108" v="1868"/>
          <ac:grpSpMkLst>
            <pc:docMk/>
            <pc:sldMk cId="1625549615" sldId="298"/>
            <ac:grpSpMk id="37" creationId="{3393049C-392C-49BA-5B89-AD619D1D413B}"/>
          </ac:grpSpMkLst>
        </pc:grpChg>
        <pc:grpChg chg="mod">
          <ac:chgData name="Jenna Henkel" userId="966ade77-59de-4fb0-a61c-9a59b00f07f6" providerId="ADAL" clId="{E7F51E17-C657-4331-A133-A8771C31D010}" dt="2023-10-23T19:37:39.108" v="1868"/>
          <ac:grpSpMkLst>
            <pc:docMk/>
            <pc:sldMk cId="1625549615" sldId="298"/>
            <ac:grpSpMk id="38" creationId="{3808CB55-F7E3-625B-29A6-6393E546B130}"/>
          </ac:grpSpMkLst>
        </pc:grpChg>
        <pc:grpChg chg="mod">
          <ac:chgData name="Jenna Henkel" userId="966ade77-59de-4fb0-a61c-9a59b00f07f6" providerId="ADAL" clId="{E7F51E17-C657-4331-A133-A8771C31D010}" dt="2023-10-23T19:37:39.108" v="1868"/>
          <ac:grpSpMkLst>
            <pc:docMk/>
            <pc:sldMk cId="1625549615" sldId="298"/>
            <ac:grpSpMk id="39" creationId="{B9037BB7-7851-8ECF-A951-B7FABD23FADA}"/>
          </ac:grpSpMkLst>
        </pc:grpChg>
        <pc:grpChg chg="mod">
          <ac:chgData name="Jenna Henkel" userId="966ade77-59de-4fb0-a61c-9a59b00f07f6" providerId="ADAL" clId="{E7F51E17-C657-4331-A133-A8771C31D010}" dt="2023-10-23T19:37:39.108" v="1868"/>
          <ac:grpSpMkLst>
            <pc:docMk/>
            <pc:sldMk cId="1625549615" sldId="298"/>
            <ac:grpSpMk id="47" creationId="{FB29804E-6E9E-87A1-F37D-2B16335507EA}"/>
          </ac:grpSpMkLst>
        </pc:grpChg>
        <pc:grpChg chg="add mod">
          <ac:chgData name="Jenna Henkel" userId="966ade77-59de-4fb0-a61c-9a59b00f07f6" providerId="ADAL" clId="{E7F51E17-C657-4331-A133-A8771C31D010}" dt="2023-10-23T19:40:08.450" v="1890" actId="1076"/>
          <ac:grpSpMkLst>
            <pc:docMk/>
            <pc:sldMk cId="1625549615" sldId="298"/>
            <ac:grpSpMk id="56" creationId="{5F4FB1CC-2E4A-342E-25F5-09CF9D1FFBCA}"/>
          </ac:grpSpMkLst>
        </pc:grpChg>
        <pc:grpChg chg="mod">
          <ac:chgData name="Jenna Henkel" userId="966ade77-59de-4fb0-a61c-9a59b00f07f6" providerId="ADAL" clId="{E7F51E17-C657-4331-A133-A8771C31D010}" dt="2023-10-23T19:37:39.108" v="1868"/>
          <ac:grpSpMkLst>
            <pc:docMk/>
            <pc:sldMk cId="1625549615" sldId="298"/>
            <ac:grpSpMk id="59" creationId="{1C7CE7E7-442B-72F3-1A40-777057D210F7}"/>
          </ac:grpSpMkLst>
        </pc:grpChg>
        <pc:grpChg chg="mod">
          <ac:chgData name="Jenna Henkel" userId="966ade77-59de-4fb0-a61c-9a59b00f07f6" providerId="ADAL" clId="{E7F51E17-C657-4331-A133-A8771C31D010}" dt="2023-10-23T19:37:39.108" v="1868"/>
          <ac:grpSpMkLst>
            <pc:docMk/>
            <pc:sldMk cId="1625549615" sldId="298"/>
            <ac:grpSpMk id="60" creationId="{665507A0-2050-ABE0-8341-646883549E46}"/>
          </ac:grpSpMkLst>
        </pc:grpChg>
        <pc:grpChg chg="mod">
          <ac:chgData name="Jenna Henkel" userId="966ade77-59de-4fb0-a61c-9a59b00f07f6" providerId="ADAL" clId="{E7F51E17-C657-4331-A133-A8771C31D010}" dt="2023-10-23T19:37:39.108" v="1868"/>
          <ac:grpSpMkLst>
            <pc:docMk/>
            <pc:sldMk cId="1625549615" sldId="298"/>
            <ac:grpSpMk id="63" creationId="{2F87ABE2-DE2D-3C4C-45C5-6299EF961D2F}"/>
          </ac:grpSpMkLst>
        </pc:grpChg>
        <pc:grpChg chg="mod">
          <ac:chgData name="Jenna Henkel" userId="966ade77-59de-4fb0-a61c-9a59b00f07f6" providerId="ADAL" clId="{E7F51E17-C657-4331-A133-A8771C31D010}" dt="2023-10-23T19:37:39.108" v="1868"/>
          <ac:grpSpMkLst>
            <pc:docMk/>
            <pc:sldMk cId="1625549615" sldId="298"/>
            <ac:grpSpMk id="2048" creationId="{C1D99D82-95F2-2151-9A7D-E32578D5FC3D}"/>
          </ac:grpSpMkLst>
        </pc:grpChg>
        <pc:grpChg chg="mod">
          <ac:chgData name="Jenna Henkel" userId="966ade77-59de-4fb0-a61c-9a59b00f07f6" providerId="ADAL" clId="{E7F51E17-C657-4331-A133-A8771C31D010}" dt="2023-10-23T19:37:39.108" v="1868"/>
          <ac:grpSpMkLst>
            <pc:docMk/>
            <pc:sldMk cId="1625549615" sldId="298"/>
            <ac:grpSpMk id="2049" creationId="{D17AF593-E0B3-1146-A215-F9F5AD0BF4F4}"/>
          </ac:grpSpMkLst>
        </pc:grpChg>
        <pc:grpChg chg="mod">
          <ac:chgData name="Jenna Henkel" userId="966ade77-59de-4fb0-a61c-9a59b00f07f6" providerId="ADAL" clId="{E7F51E17-C657-4331-A133-A8771C31D010}" dt="2023-10-23T19:37:39.108" v="1868"/>
          <ac:grpSpMkLst>
            <pc:docMk/>
            <pc:sldMk cId="1625549615" sldId="298"/>
            <ac:grpSpMk id="2057" creationId="{A9CD9E58-EF72-B3D1-D791-398489D4BCE5}"/>
          </ac:grpSpMkLst>
        </pc:grpChg>
        <pc:grpChg chg="del">
          <ac:chgData name="Jenna Henkel" userId="966ade77-59de-4fb0-a61c-9a59b00f07f6" providerId="ADAL" clId="{E7F51E17-C657-4331-A133-A8771C31D010}" dt="2023-10-23T19:37:13.244" v="1853" actId="478"/>
          <ac:grpSpMkLst>
            <pc:docMk/>
            <pc:sldMk cId="1625549615" sldId="298"/>
            <ac:grpSpMk id="2058" creationId="{FCA76C2F-A667-B04C-716C-A7050122908A}"/>
          </ac:grpSpMkLst>
        </pc:grpChg>
        <pc:grpChg chg="del">
          <ac:chgData name="Jenna Henkel" userId="966ade77-59de-4fb0-a61c-9a59b00f07f6" providerId="ADAL" clId="{E7F51E17-C657-4331-A133-A8771C31D010}" dt="2023-10-23T19:37:13.244" v="1853" actId="478"/>
          <ac:grpSpMkLst>
            <pc:docMk/>
            <pc:sldMk cId="1625549615" sldId="298"/>
            <ac:grpSpMk id="2092" creationId="{4F9F628B-6968-37DF-A051-523323E5642C}"/>
          </ac:grpSpMkLst>
        </pc:grpChg>
        <pc:grpChg chg="del">
          <ac:chgData name="Jenna Henkel" userId="966ade77-59de-4fb0-a61c-9a59b00f07f6" providerId="ADAL" clId="{E7F51E17-C657-4331-A133-A8771C31D010}" dt="2023-10-23T19:37:13.244" v="1853" actId="478"/>
          <ac:grpSpMkLst>
            <pc:docMk/>
            <pc:sldMk cId="1625549615" sldId="298"/>
            <ac:grpSpMk id="2095" creationId="{C9AFB969-F8FF-E9DC-F7CB-E11B37D54604}"/>
          </ac:grpSpMkLst>
        </pc:grpChg>
        <pc:grpChg chg="del">
          <ac:chgData name="Jenna Henkel" userId="966ade77-59de-4fb0-a61c-9a59b00f07f6" providerId="ADAL" clId="{E7F51E17-C657-4331-A133-A8771C31D010}" dt="2023-10-23T19:37:13.244" v="1853" actId="478"/>
          <ac:grpSpMkLst>
            <pc:docMk/>
            <pc:sldMk cId="1625549615" sldId="298"/>
            <ac:grpSpMk id="2098" creationId="{22F3A5B4-B1EA-8E64-AB98-60D36A64657A}"/>
          </ac:grpSpMkLst>
        </pc:grpChg>
        <pc:grpChg chg="del">
          <ac:chgData name="Jenna Henkel" userId="966ade77-59de-4fb0-a61c-9a59b00f07f6" providerId="ADAL" clId="{E7F51E17-C657-4331-A133-A8771C31D010}" dt="2023-10-23T19:37:13.244" v="1853" actId="478"/>
          <ac:grpSpMkLst>
            <pc:docMk/>
            <pc:sldMk cId="1625549615" sldId="298"/>
            <ac:grpSpMk id="2101" creationId="{D8BECD37-DFD9-1123-48DE-7E94D412D1E4}"/>
          </ac:grpSpMkLst>
        </pc:grpChg>
        <pc:grpChg chg="del">
          <ac:chgData name="Jenna Henkel" userId="966ade77-59de-4fb0-a61c-9a59b00f07f6" providerId="ADAL" clId="{E7F51E17-C657-4331-A133-A8771C31D010}" dt="2023-10-23T19:37:13.244" v="1853" actId="478"/>
          <ac:grpSpMkLst>
            <pc:docMk/>
            <pc:sldMk cId="1625549615" sldId="298"/>
            <ac:grpSpMk id="2104" creationId="{ADB2A4F7-B8D4-96C7-0FA4-F9864FB6BC00}"/>
          </ac:grpSpMkLst>
        </pc:grpChg>
        <pc:grpChg chg="del">
          <ac:chgData name="Jenna Henkel" userId="966ade77-59de-4fb0-a61c-9a59b00f07f6" providerId="ADAL" clId="{E7F51E17-C657-4331-A133-A8771C31D010}" dt="2023-10-23T19:37:13.244" v="1853" actId="478"/>
          <ac:grpSpMkLst>
            <pc:docMk/>
            <pc:sldMk cId="1625549615" sldId="298"/>
            <ac:grpSpMk id="2107" creationId="{69A42C13-1038-2F9C-A09A-B2D42D1AB493}"/>
          </ac:grpSpMkLst>
        </pc:grpChg>
        <pc:grpChg chg="del">
          <ac:chgData name="Jenna Henkel" userId="966ade77-59de-4fb0-a61c-9a59b00f07f6" providerId="ADAL" clId="{E7F51E17-C657-4331-A133-A8771C31D010}" dt="2023-10-23T19:37:13.244" v="1853" actId="478"/>
          <ac:grpSpMkLst>
            <pc:docMk/>
            <pc:sldMk cId="1625549615" sldId="298"/>
            <ac:grpSpMk id="2110" creationId="{FD5B78CE-7E8E-3A3D-E081-67CD87F699D7}"/>
          </ac:grpSpMkLst>
        </pc:grpChg>
        <pc:grpChg chg="del">
          <ac:chgData name="Jenna Henkel" userId="966ade77-59de-4fb0-a61c-9a59b00f07f6" providerId="ADAL" clId="{E7F51E17-C657-4331-A133-A8771C31D010}" dt="2023-10-23T19:37:13.244" v="1853" actId="478"/>
          <ac:grpSpMkLst>
            <pc:docMk/>
            <pc:sldMk cId="1625549615" sldId="298"/>
            <ac:grpSpMk id="2116" creationId="{CBABAF3B-F426-EFDC-7A9A-26F37E3655DA}"/>
          </ac:grpSpMkLst>
        </pc:grpChg>
        <pc:grpChg chg="add mod">
          <ac:chgData name="Jenna Henkel" userId="966ade77-59de-4fb0-a61c-9a59b00f07f6" providerId="ADAL" clId="{E7F51E17-C657-4331-A133-A8771C31D010}" dt="2023-10-23T19:40:19.301" v="1892" actId="1076"/>
          <ac:grpSpMkLst>
            <pc:docMk/>
            <pc:sldMk cId="1625549615" sldId="298"/>
            <ac:grpSpMk id="2128" creationId="{2CB830C0-015A-CCD9-A467-8BBB44488E0E}"/>
          </ac:grpSpMkLst>
        </pc:grpChg>
        <pc:grpChg chg="add mod">
          <ac:chgData name="Jenna Henkel" userId="966ade77-59de-4fb0-a61c-9a59b00f07f6" providerId="ADAL" clId="{E7F51E17-C657-4331-A133-A8771C31D010}" dt="2023-10-23T19:40:47.798" v="1895" actId="1076"/>
          <ac:grpSpMkLst>
            <pc:docMk/>
            <pc:sldMk cId="1625549615" sldId="298"/>
            <ac:grpSpMk id="2131" creationId="{BA8FF048-84FE-4999-67BE-7A7EFB62106E}"/>
          </ac:grpSpMkLst>
        </pc:grpChg>
        <pc:grpChg chg="add mod">
          <ac:chgData name="Jenna Henkel" userId="966ade77-59de-4fb0-a61c-9a59b00f07f6" providerId="ADAL" clId="{E7F51E17-C657-4331-A133-A8771C31D010}" dt="2023-10-23T19:40:27.531" v="1893" actId="1076"/>
          <ac:grpSpMkLst>
            <pc:docMk/>
            <pc:sldMk cId="1625549615" sldId="298"/>
            <ac:grpSpMk id="2134" creationId="{CD6FF264-B2B2-C6AD-2229-E98A140E13D6}"/>
          </ac:grpSpMkLst>
        </pc:grpChg>
        <pc:grpChg chg="add del mod">
          <ac:chgData name="Jenna Henkel" userId="966ade77-59de-4fb0-a61c-9a59b00f07f6" providerId="ADAL" clId="{E7F51E17-C657-4331-A133-A8771C31D010}" dt="2023-10-23T19:40:57.283" v="1897" actId="478"/>
          <ac:grpSpMkLst>
            <pc:docMk/>
            <pc:sldMk cId="1625549615" sldId="298"/>
            <ac:grpSpMk id="2137" creationId="{9457BAAE-F481-D99A-CE81-86418FDA32EB}"/>
          </ac:grpSpMkLst>
        </pc:grpChg>
        <pc:grpChg chg="add mod">
          <ac:chgData name="Jenna Henkel" userId="966ade77-59de-4fb0-a61c-9a59b00f07f6" providerId="ADAL" clId="{E7F51E17-C657-4331-A133-A8771C31D010}" dt="2023-10-23T19:39:59.672" v="1889" actId="1076"/>
          <ac:grpSpMkLst>
            <pc:docMk/>
            <pc:sldMk cId="1625549615" sldId="298"/>
            <ac:grpSpMk id="2140" creationId="{772B7860-52A3-6A39-FCA5-44161FE19F67}"/>
          </ac:grpSpMkLst>
        </pc:grpChg>
        <pc:grpChg chg="add mod">
          <ac:chgData name="Jenna Henkel" userId="966ade77-59de-4fb0-a61c-9a59b00f07f6" providerId="ADAL" clId="{E7F51E17-C657-4331-A133-A8771C31D010}" dt="2023-10-23T19:40:55.545" v="1896" actId="1076"/>
          <ac:grpSpMkLst>
            <pc:docMk/>
            <pc:sldMk cId="1625549615" sldId="298"/>
            <ac:grpSpMk id="2143" creationId="{2612546A-BF2B-AFDA-0E9C-84DD54D70BE2}"/>
          </ac:grpSpMkLst>
        </pc:grpChg>
        <pc:grpChg chg="add mod">
          <ac:chgData name="Jenna Henkel" userId="966ade77-59de-4fb0-a61c-9a59b00f07f6" providerId="ADAL" clId="{E7F51E17-C657-4331-A133-A8771C31D010}" dt="2023-10-23T19:38:42.719" v="1876" actId="1076"/>
          <ac:grpSpMkLst>
            <pc:docMk/>
            <pc:sldMk cId="1625549615" sldId="298"/>
            <ac:grpSpMk id="2146" creationId="{72F70038-FDB7-3158-16E8-87597BD78450}"/>
          </ac:grpSpMkLst>
        </pc:grpChg>
        <pc:picChg chg="del">
          <ac:chgData name="Jenna Henkel" userId="966ade77-59de-4fb0-a61c-9a59b00f07f6" providerId="ADAL" clId="{E7F51E17-C657-4331-A133-A8771C31D010}" dt="2023-10-23T19:37:13.244" v="1853" actId="478"/>
          <ac:picMkLst>
            <pc:docMk/>
            <pc:sldMk cId="1625549615" sldId="298"/>
            <ac:picMk id="2119" creationId="{2CC5CA5F-3077-F3F5-CC98-29D67DB853AD}"/>
          </ac:picMkLst>
        </pc:picChg>
        <pc:picChg chg="mod">
          <ac:chgData name="Jenna Henkel" userId="966ade77-59de-4fb0-a61c-9a59b00f07f6" providerId="ADAL" clId="{E7F51E17-C657-4331-A133-A8771C31D010}" dt="2023-10-23T19:37:39.108" v="1868"/>
          <ac:picMkLst>
            <pc:docMk/>
            <pc:sldMk cId="1625549615" sldId="298"/>
            <ac:picMk id="2129" creationId="{8B388149-FCAE-0C9B-C1E1-38F092592928}"/>
          </ac:picMkLst>
        </pc:picChg>
        <pc:picChg chg="mod">
          <ac:chgData name="Jenna Henkel" userId="966ade77-59de-4fb0-a61c-9a59b00f07f6" providerId="ADAL" clId="{E7F51E17-C657-4331-A133-A8771C31D010}" dt="2023-10-23T19:37:39.108" v="1868"/>
          <ac:picMkLst>
            <pc:docMk/>
            <pc:sldMk cId="1625549615" sldId="298"/>
            <ac:picMk id="2132" creationId="{8076EDE1-0178-1A7C-7A58-0D431D1E39D9}"/>
          </ac:picMkLst>
        </pc:picChg>
        <pc:picChg chg="mod">
          <ac:chgData name="Jenna Henkel" userId="966ade77-59de-4fb0-a61c-9a59b00f07f6" providerId="ADAL" clId="{E7F51E17-C657-4331-A133-A8771C31D010}" dt="2023-10-23T19:37:39.108" v="1868"/>
          <ac:picMkLst>
            <pc:docMk/>
            <pc:sldMk cId="1625549615" sldId="298"/>
            <ac:picMk id="2135" creationId="{EED4CCD4-BA6B-7E36-3D79-C259A4467129}"/>
          </ac:picMkLst>
        </pc:picChg>
        <pc:picChg chg="mod">
          <ac:chgData name="Jenna Henkel" userId="966ade77-59de-4fb0-a61c-9a59b00f07f6" providerId="ADAL" clId="{E7F51E17-C657-4331-A133-A8771C31D010}" dt="2023-10-23T19:37:39.108" v="1868"/>
          <ac:picMkLst>
            <pc:docMk/>
            <pc:sldMk cId="1625549615" sldId="298"/>
            <ac:picMk id="2138" creationId="{8CE40D03-37F7-4BB1-B335-44CF2E300A27}"/>
          </ac:picMkLst>
        </pc:picChg>
        <pc:picChg chg="mod">
          <ac:chgData name="Jenna Henkel" userId="966ade77-59de-4fb0-a61c-9a59b00f07f6" providerId="ADAL" clId="{E7F51E17-C657-4331-A133-A8771C31D010}" dt="2023-10-23T19:37:39.108" v="1868"/>
          <ac:picMkLst>
            <pc:docMk/>
            <pc:sldMk cId="1625549615" sldId="298"/>
            <ac:picMk id="2141" creationId="{C78EAD92-C135-D27B-EBDF-E29E7383FCE0}"/>
          </ac:picMkLst>
        </pc:picChg>
        <pc:picChg chg="mod">
          <ac:chgData name="Jenna Henkel" userId="966ade77-59de-4fb0-a61c-9a59b00f07f6" providerId="ADAL" clId="{E7F51E17-C657-4331-A133-A8771C31D010}" dt="2023-10-23T19:37:39.108" v="1868"/>
          <ac:picMkLst>
            <pc:docMk/>
            <pc:sldMk cId="1625549615" sldId="298"/>
            <ac:picMk id="2144" creationId="{640FA8DF-FE80-2635-3CF5-8DEAF510FF04}"/>
          </ac:picMkLst>
        </pc:picChg>
        <pc:picChg chg="mod">
          <ac:chgData name="Jenna Henkel" userId="966ade77-59de-4fb0-a61c-9a59b00f07f6" providerId="ADAL" clId="{E7F51E17-C657-4331-A133-A8771C31D010}" dt="2023-10-23T19:37:39.108" v="1868"/>
          <ac:picMkLst>
            <pc:docMk/>
            <pc:sldMk cId="1625549615" sldId="298"/>
            <ac:picMk id="2147" creationId="{B3297CB5-D2E6-7721-5470-82604E881524}"/>
          </ac:picMkLst>
        </pc:picChg>
        <pc:picChg chg="add mod">
          <ac:chgData name="Jenna Henkel" userId="966ade77-59de-4fb0-a61c-9a59b00f07f6" providerId="ADAL" clId="{E7F51E17-C657-4331-A133-A8771C31D010}" dt="2023-10-23T19:38:35.506" v="1874" actId="1076"/>
          <ac:picMkLst>
            <pc:docMk/>
            <pc:sldMk cId="1625549615" sldId="298"/>
            <ac:picMk id="2149" creationId="{61C9C54E-D42E-D621-21D6-1D70C2490EE8}"/>
          </ac:picMkLst>
        </pc:picChg>
        <pc:picChg chg="add del mod">
          <ac:chgData name="Jenna Henkel" userId="966ade77-59de-4fb0-a61c-9a59b00f07f6" providerId="ADAL" clId="{E7F51E17-C657-4331-A133-A8771C31D010}" dt="2023-10-23T19:38:01.691" v="1870" actId="478"/>
          <ac:picMkLst>
            <pc:docMk/>
            <pc:sldMk cId="1625549615" sldId="298"/>
            <ac:picMk id="2153" creationId="{470B31EE-EA5F-F067-C2CF-0681A6298D57}"/>
          </ac:picMkLst>
        </pc:picChg>
        <pc:cxnChg chg="mod">
          <ac:chgData name="Jenna Henkel" userId="966ade77-59de-4fb0-a61c-9a59b00f07f6" providerId="ADAL" clId="{E7F51E17-C657-4331-A133-A8771C31D010}" dt="2023-10-23T19:37:39.108" v="1868"/>
          <ac:cxnSpMkLst>
            <pc:docMk/>
            <pc:sldMk cId="1625549615" sldId="298"/>
            <ac:cxnSpMk id="16" creationId="{3E9D1F0D-4E3A-AAD5-D2B7-EFC4DDE143FF}"/>
          </ac:cxnSpMkLst>
        </pc:cxnChg>
        <pc:cxnChg chg="mod">
          <ac:chgData name="Jenna Henkel" userId="966ade77-59de-4fb0-a61c-9a59b00f07f6" providerId="ADAL" clId="{E7F51E17-C657-4331-A133-A8771C31D010}" dt="2023-10-23T19:37:39.108" v="1868"/>
          <ac:cxnSpMkLst>
            <pc:docMk/>
            <pc:sldMk cId="1625549615" sldId="298"/>
            <ac:cxnSpMk id="18" creationId="{49410EA3-219C-5698-911B-C862BC11464E}"/>
          </ac:cxnSpMkLst>
        </pc:cxnChg>
        <pc:cxnChg chg="mod">
          <ac:chgData name="Jenna Henkel" userId="966ade77-59de-4fb0-a61c-9a59b00f07f6" providerId="ADAL" clId="{E7F51E17-C657-4331-A133-A8771C31D010}" dt="2023-10-23T19:37:39.108" v="1868"/>
          <ac:cxnSpMkLst>
            <pc:docMk/>
            <pc:sldMk cId="1625549615" sldId="298"/>
            <ac:cxnSpMk id="42" creationId="{9D61AA98-CDB5-E4FA-4686-EDAF6344BD22}"/>
          </ac:cxnSpMkLst>
        </pc:cxnChg>
        <pc:cxnChg chg="mod">
          <ac:chgData name="Jenna Henkel" userId="966ade77-59de-4fb0-a61c-9a59b00f07f6" providerId="ADAL" clId="{E7F51E17-C657-4331-A133-A8771C31D010}" dt="2023-10-23T19:37:39.108" v="1868"/>
          <ac:cxnSpMkLst>
            <pc:docMk/>
            <pc:sldMk cId="1625549615" sldId="298"/>
            <ac:cxnSpMk id="44" creationId="{930CB827-B15F-A26E-7F10-7C6170F8D4EB}"/>
          </ac:cxnSpMkLst>
        </pc:cxnChg>
        <pc:cxnChg chg="mod">
          <ac:chgData name="Jenna Henkel" userId="966ade77-59de-4fb0-a61c-9a59b00f07f6" providerId="ADAL" clId="{E7F51E17-C657-4331-A133-A8771C31D010}" dt="2023-10-23T19:37:39.108" v="1868"/>
          <ac:cxnSpMkLst>
            <pc:docMk/>
            <pc:sldMk cId="1625549615" sldId="298"/>
            <ac:cxnSpMk id="2052" creationId="{624EE3A1-AE2F-6962-8286-712D34AEB3A4}"/>
          </ac:cxnSpMkLst>
        </pc:cxnChg>
        <pc:cxnChg chg="mod">
          <ac:chgData name="Jenna Henkel" userId="966ade77-59de-4fb0-a61c-9a59b00f07f6" providerId="ADAL" clId="{E7F51E17-C657-4331-A133-A8771C31D010}" dt="2023-10-23T19:37:39.108" v="1868"/>
          <ac:cxnSpMkLst>
            <pc:docMk/>
            <pc:sldMk cId="1625549615" sldId="298"/>
            <ac:cxnSpMk id="2054" creationId="{8B36C85D-E7B3-82FC-A3B2-A43FAF5C06D9}"/>
          </ac:cxnSpMkLst>
        </pc:cxnChg>
        <pc:cxnChg chg="del mod">
          <ac:chgData name="Jenna Henkel" userId="966ade77-59de-4fb0-a61c-9a59b00f07f6" providerId="ADAL" clId="{E7F51E17-C657-4331-A133-A8771C31D010}" dt="2023-10-23T19:37:13.244" v="1853" actId="478"/>
          <ac:cxnSpMkLst>
            <pc:docMk/>
            <pc:sldMk cId="1625549615" sldId="298"/>
            <ac:cxnSpMk id="2084" creationId="{1FF8B651-AD33-DB94-C073-9B89CC5F0099}"/>
          </ac:cxnSpMkLst>
        </pc:cxnChg>
        <pc:cxnChg chg="del mod">
          <ac:chgData name="Jenna Henkel" userId="966ade77-59de-4fb0-a61c-9a59b00f07f6" providerId="ADAL" clId="{E7F51E17-C657-4331-A133-A8771C31D010}" dt="2023-10-23T19:37:13.244" v="1853" actId="478"/>
          <ac:cxnSpMkLst>
            <pc:docMk/>
            <pc:sldMk cId="1625549615" sldId="298"/>
            <ac:cxnSpMk id="2085" creationId="{3F196AA7-9F7A-AE5B-EFB2-6FC2144799CD}"/>
          </ac:cxnSpMkLst>
        </pc:cxnChg>
        <pc:cxnChg chg="del mod">
          <ac:chgData name="Jenna Henkel" userId="966ade77-59de-4fb0-a61c-9a59b00f07f6" providerId="ADAL" clId="{E7F51E17-C657-4331-A133-A8771C31D010}" dt="2023-10-23T19:37:13.244" v="1853" actId="478"/>
          <ac:cxnSpMkLst>
            <pc:docMk/>
            <pc:sldMk cId="1625549615" sldId="298"/>
            <ac:cxnSpMk id="2086" creationId="{3E0FB665-B797-799D-A285-894E38B7927C}"/>
          </ac:cxnSpMkLst>
        </pc:cxnChg>
        <pc:cxnChg chg="del mod">
          <ac:chgData name="Jenna Henkel" userId="966ade77-59de-4fb0-a61c-9a59b00f07f6" providerId="ADAL" clId="{E7F51E17-C657-4331-A133-A8771C31D010}" dt="2023-10-23T19:37:13.244" v="1853" actId="478"/>
          <ac:cxnSpMkLst>
            <pc:docMk/>
            <pc:sldMk cId="1625549615" sldId="298"/>
            <ac:cxnSpMk id="2087" creationId="{1353F065-AD10-9EB8-DCAF-92719BC52407}"/>
          </ac:cxnSpMkLst>
        </pc:cxnChg>
      </pc:sldChg>
      <pc:sldMasterChg chg="del delSldLayout">
        <pc:chgData name="Jenna Henkel" userId="966ade77-59de-4fb0-a61c-9a59b00f07f6" providerId="ADAL" clId="{E7F51E17-C657-4331-A133-A8771C31D010}" dt="2023-10-23T19:48:18.113" v="2206" actId="47"/>
        <pc:sldMasterMkLst>
          <pc:docMk/>
          <pc:sldMasterMk cId="946581648" sldId="2147483660"/>
        </pc:sldMasterMkLst>
        <pc:sldLayoutChg chg="del">
          <pc:chgData name="Jenna Henkel" userId="966ade77-59de-4fb0-a61c-9a59b00f07f6" providerId="ADAL" clId="{E7F51E17-C657-4331-A133-A8771C31D010}" dt="2023-10-23T19:48:18.113" v="2206" actId="47"/>
          <pc:sldLayoutMkLst>
            <pc:docMk/>
            <pc:sldMasterMk cId="946581648" sldId="2147483660"/>
            <pc:sldLayoutMk cId="669980862" sldId="2147483661"/>
          </pc:sldLayoutMkLst>
        </pc:sldLayoutChg>
        <pc:sldLayoutChg chg="del">
          <pc:chgData name="Jenna Henkel" userId="966ade77-59de-4fb0-a61c-9a59b00f07f6" providerId="ADAL" clId="{E7F51E17-C657-4331-A133-A8771C31D010}" dt="2023-10-23T19:48:18.113" v="2206" actId="47"/>
          <pc:sldLayoutMkLst>
            <pc:docMk/>
            <pc:sldMasterMk cId="946581648" sldId="2147483660"/>
            <pc:sldLayoutMk cId="2298307492" sldId="2147483662"/>
          </pc:sldLayoutMkLst>
        </pc:sldLayoutChg>
        <pc:sldLayoutChg chg="del">
          <pc:chgData name="Jenna Henkel" userId="966ade77-59de-4fb0-a61c-9a59b00f07f6" providerId="ADAL" clId="{E7F51E17-C657-4331-A133-A8771C31D010}" dt="2023-10-23T19:48:18.113" v="2206" actId="47"/>
          <pc:sldLayoutMkLst>
            <pc:docMk/>
            <pc:sldMasterMk cId="946581648" sldId="2147483660"/>
            <pc:sldLayoutMk cId="511831816" sldId="2147483663"/>
          </pc:sldLayoutMkLst>
        </pc:sldLayoutChg>
        <pc:sldLayoutChg chg="del">
          <pc:chgData name="Jenna Henkel" userId="966ade77-59de-4fb0-a61c-9a59b00f07f6" providerId="ADAL" clId="{E7F51E17-C657-4331-A133-A8771C31D010}" dt="2023-10-23T19:48:18.113" v="2206" actId="47"/>
          <pc:sldLayoutMkLst>
            <pc:docMk/>
            <pc:sldMasterMk cId="946581648" sldId="2147483660"/>
            <pc:sldLayoutMk cId="1405420958" sldId="2147483664"/>
          </pc:sldLayoutMkLst>
        </pc:sldLayoutChg>
        <pc:sldLayoutChg chg="del">
          <pc:chgData name="Jenna Henkel" userId="966ade77-59de-4fb0-a61c-9a59b00f07f6" providerId="ADAL" clId="{E7F51E17-C657-4331-A133-A8771C31D010}" dt="2023-10-23T19:48:18.113" v="2206" actId="47"/>
          <pc:sldLayoutMkLst>
            <pc:docMk/>
            <pc:sldMasterMk cId="946581648" sldId="2147483660"/>
            <pc:sldLayoutMk cId="2106464518" sldId="2147483665"/>
          </pc:sldLayoutMkLst>
        </pc:sldLayoutChg>
        <pc:sldLayoutChg chg="del">
          <pc:chgData name="Jenna Henkel" userId="966ade77-59de-4fb0-a61c-9a59b00f07f6" providerId="ADAL" clId="{E7F51E17-C657-4331-A133-A8771C31D010}" dt="2023-10-23T19:48:18.113" v="2206" actId="47"/>
          <pc:sldLayoutMkLst>
            <pc:docMk/>
            <pc:sldMasterMk cId="946581648" sldId="2147483660"/>
            <pc:sldLayoutMk cId="1957280210" sldId="2147483666"/>
          </pc:sldLayoutMkLst>
        </pc:sldLayoutChg>
        <pc:sldLayoutChg chg="del">
          <pc:chgData name="Jenna Henkel" userId="966ade77-59de-4fb0-a61c-9a59b00f07f6" providerId="ADAL" clId="{E7F51E17-C657-4331-A133-A8771C31D010}" dt="2023-10-23T19:48:18.113" v="2206" actId="47"/>
          <pc:sldLayoutMkLst>
            <pc:docMk/>
            <pc:sldMasterMk cId="946581648" sldId="2147483660"/>
            <pc:sldLayoutMk cId="3831049867" sldId="2147483667"/>
          </pc:sldLayoutMkLst>
        </pc:sldLayoutChg>
        <pc:sldLayoutChg chg="del">
          <pc:chgData name="Jenna Henkel" userId="966ade77-59de-4fb0-a61c-9a59b00f07f6" providerId="ADAL" clId="{E7F51E17-C657-4331-A133-A8771C31D010}" dt="2023-10-23T19:48:18.113" v="2206" actId="47"/>
          <pc:sldLayoutMkLst>
            <pc:docMk/>
            <pc:sldMasterMk cId="946581648" sldId="2147483660"/>
            <pc:sldLayoutMk cId="3017777989" sldId="2147483668"/>
          </pc:sldLayoutMkLst>
        </pc:sldLayoutChg>
        <pc:sldLayoutChg chg="del">
          <pc:chgData name="Jenna Henkel" userId="966ade77-59de-4fb0-a61c-9a59b00f07f6" providerId="ADAL" clId="{E7F51E17-C657-4331-A133-A8771C31D010}" dt="2023-10-23T19:48:18.113" v="2206" actId="47"/>
          <pc:sldLayoutMkLst>
            <pc:docMk/>
            <pc:sldMasterMk cId="946581648" sldId="2147483660"/>
            <pc:sldLayoutMk cId="1878940720" sldId="2147483669"/>
          </pc:sldLayoutMkLst>
        </pc:sldLayoutChg>
        <pc:sldLayoutChg chg="del">
          <pc:chgData name="Jenna Henkel" userId="966ade77-59de-4fb0-a61c-9a59b00f07f6" providerId="ADAL" clId="{E7F51E17-C657-4331-A133-A8771C31D010}" dt="2023-10-23T19:48:18.113" v="2206" actId="47"/>
          <pc:sldLayoutMkLst>
            <pc:docMk/>
            <pc:sldMasterMk cId="946581648" sldId="2147483660"/>
            <pc:sldLayoutMk cId="345835059" sldId="2147483670"/>
          </pc:sldLayoutMkLst>
        </pc:sldLayoutChg>
        <pc:sldLayoutChg chg="del">
          <pc:chgData name="Jenna Henkel" userId="966ade77-59de-4fb0-a61c-9a59b00f07f6" providerId="ADAL" clId="{E7F51E17-C657-4331-A133-A8771C31D010}" dt="2023-10-23T19:48:18.113" v="2206" actId="47"/>
          <pc:sldLayoutMkLst>
            <pc:docMk/>
            <pc:sldMasterMk cId="946581648" sldId="2147483660"/>
            <pc:sldLayoutMk cId="2305025155" sldId="2147483671"/>
          </pc:sldLayoutMkLst>
        </pc:sldLayoutChg>
        <pc:sldLayoutChg chg="del">
          <pc:chgData name="Jenna Henkel" userId="966ade77-59de-4fb0-a61c-9a59b00f07f6" providerId="ADAL" clId="{E7F51E17-C657-4331-A133-A8771C31D010}" dt="2023-10-23T19:48:18.113" v="2206" actId="47"/>
          <pc:sldLayoutMkLst>
            <pc:docMk/>
            <pc:sldMasterMk cId="946581648" sldId="2147483660"/>
            <pc:sldLayoutMk cId="312498266" sldId="2147483672"/>
          </pc:sldLayoutMkLst>
        </pc:sldLayoutChg>
      </pc:sldMasterChg>
      <pc:sldMasterChg chg="del delSldLayout">
        <pc:chgData name="Jenna Henkel" userId="966ade77-59de-4fb0-a61c-9a59b00f07f6" providerId="ADAL" clId="{E7F51E17-C657-4331-A133-A8771C31D010}" dt="2023-10-23T18:22:06.179" v="421" actId="47"/>
        <pc:sldMasterMkLst>
          <pc:docMk/>
          <pc:sldMasterMk cId="2146364614" sldId="2147483673"/>
        </pc:sldMasterMkLst>
        <pc:sldLayoutChg chg="del">
          <pc:chgData name="Jenna Henkel" userId="966ade77-59de-4fb0-a61c-9a59b00f07f6" providerId="ADAL" clId="{E7F51E17-C657-4331-A133-A8771C31D010}" dt="2023-10-23T18:22:06.179" v="421" actId="47"/>
          <pc:sldLayoutMkLst>
            <pc:docMk/>
            <pc:sldMasterMk cId="2146364614" sldId="2147483673"/>
            <pc:sldLayoutMk cId="2988837794" sldId="2147483674"/>
          </pc:sldLayoutMkLst>
        </pc:sldLayoutChg>
        <pc:sldLayoutChg chg="del">
          <pc:chgData name="Jenna Henkel" userId="966ade77-59de-4fb0-a61c-9a59b00f07f6" providerId="ADAL" clId="{E7F51E17-C657-4331-A133-A8771C31D010}" dt="2023-10-23T18:22:06.179" v="421" actId="47"/>
          <pc:sldLayoutMkLst>
            <pc:docMk/>
            <pc:sldMasterMk cId="2146364614" sldId="2147483673"/>
            <pc:sldLayoutMk cId="3732425689" sldId="2147483675"/>
          </pc:sldLayoutMkLst>
        </pc:sldLayoutChg>
        <pc:sldLayoutChg chg="del">
          <pc:chgData name="Jenna Henkel" userId="966ade77-59de-4fb0-a61c-9a59b00f07f6" providerId="ADAL" clId="{E7F51E17-C657-4331-A133-A8771C31D010}" dt="2023-10-23T18:22:06.179" v="421" actId="47"/>
          <pc:sldLayoutMkLst>
            <pc:docMk/>
            <pc:sldMasterMk cId="2146364614" sldId="2147483673"/>
            <pc:sldLayoutMk cId="3810517511" sldId="2147483676"/>
          </pc:sldLayoutMkLst>
        </pc:sldLayoutChg>
        <pc:sldLayoutChg chg="del">
          <pc:chgData name="Jenna Henkel" userId="966ade77-59de-4fb0-a61c-9a59b00f07f6" providerId="ADAL" clId="{E7F51E17-C657-4331-A133-A8771C31D010}" dt="2023-10-23T18:22:06.179" v="421" actId="47"/>
          <pc:sldLayoutMkLst>
            <pc:docMk/>
            <pc:sldMasterMk cId="2146364614" sldId="2147483673"/>
            <pc:sldLayoutMk cId="527959899" sldId="2147483677"/>
          </pc:sldLayoutMkLst>
        </pc:sldLayoutChg>
        <pc:sldLayoutChg chg="del">
          <pc:chgData name="Jenna Henkel" userId="966ade77-59de-4fb0-a61c-9a59b00f07f6" providerId="ADAL" clId="{E7F51E17-C657-4331-A133-A8771C31D010}" dt="2023-10-23T18:22:06.179" v="421" actId="47"/>
          <pc:sldLayoutMkLst>
            <pc:docMk/>
            <pc:sldMasterMk cId="2146364614" sldId="2147483673"/>
            <pc:sldLayoutMk cId="2800355145" sldId="2147483678"/>
          </pc:sldLayoutMkLst>
        </pc:sldLayoutChg>
        <pc:sldLayoutChg chg="del">
          <pc:chgData name="Jenna Henkel" userId="966ade77-59de-4fb0-a61c-9a59b00f07f6" providerId="ADAL" clId="{E7F51E17-C657-4331-A133-A8771C31D010}" dt="2023-10-23T18:22:06.179" v="421" actId="47"/>
          <pc:sldLayoutMkLst>
            <pc:docMk/>
            <pc:sldMasterMk cId="2146364614" sldId="2147483673"/>
            <pc:sldLayoutMk cId="4181708715" sldId="2147483679"/>
          </pc:sldLayoutMkLst>
        </pc:sldLayoutChg>
        <pc:sldLayoutChg chg="del">
          <pc:chgData name="Jenna Henkel" userId="966ade77-59de-4fb0-a61c-9a59b00f07f6" providerId="ADAL" clId="{E7F51E17-C657-4331-A133-A8771C31D010}" dt="2023-10-23T18:22:06.179" v="421" actId="47"/>
          <pc:sldLayoutMkLst>
            <pc:docMk/>
            <pc:sldMasterMk cId="2146364614" sldId="2147483673"/>
            <pc:sldLayoutMk cId="3054021282" sldId="2147483680"/>
          </pc:sldLayoutMkLst>
        </pc:sldLayoutChg>
        <pc:sldLayoutChg chg="del">
          <pc:chgData name="Jenna Henkel" userId="966ade77-59de-4fb0-a61c-9a59b00f07f6" providerId="ADAL" clId="{E7F51E17-C657-4331-A133-A8771C31D010}" dt="2023-10-23T18:22:06.179" v="421" actId="47"/>
          <pc:sldLayoutMkLst>
            <pc:docMk/>
            <pc:sldMasterMk cId="2146364614" sldId="2147483673"/>
            <pc:sldLayoutMk cId="506403750" sldId="2147483681"/>
          </pc:sldLayoutMkLst>
        </pc:sldLayoutChg>
        <pc:sldLayoutChg chg="del">
          <pc:chgData name="Jenna Henkel" userId="966ade77-59de-4fb0-a61c-9a59b00f07f6" providerId="ADAL" clId="{E7F51E17-C657-4331-A133-A8771C31D010}" dt="2023-10-23T18:22:06.179" v="421" actId="47"/>
          <pc:sldLayoutMkLst>
            <pc:docMk/>
            <pc:sldMasterMk cId="2146364614" sldId="2147483673"/>
            <pc:sldLayoutMk cId="1138790620" sldId="2147483682"/>
          </pc:sldLayoutMkLst>
        </pc:sldLayoutChg>
        <pc:sldLayoutChg chg="del">
          <pc:chgData name="Jenna Henkel" userId="966ade77-59de-4fb0-a61c-9a59b00f07f6" providerId="ADAL" clId="{E7F51E17-C657-4331-A133-A8771C31D010}" dt="2023-10-23T18:22:06.179" v="421" actId="47"/>
          <pc:sldLayoutMkLst>
            <pc:docMk/>
            <pc:sldMasterMk cId="2146364614" sldId="2147483673"/>
            <pc:sldLayoutMk cId="1614624092" sldId="2147483683"/>
          </pc:sldLayoutMkLst>
        </pc:sldLayoutChg>
      </pc:sldMasterChg>
      <pc:sldMasterChg chg="del delSldLayout">
        <pc:chgData name="Jenna Henkel" userId="966ade77-59de-4fb0-a61c-9a59b00f07f6" providerId="ADAL" clId="{E7F51E17-C657-4331-A133-A8771C31D010}" dt="2023-10-23T19:43:22.018" v="1989" actId="47"/>
        <pc:sldMasterMkLst>
          <pc:docMk/>
          <pc:sldMasterMk cId="2919169020" sldId="2147483684"/>
        </pc:sldMasterMkLst>
        <pc:sldLayoutChg chg="del">
          <pc:chgData name="Jenna Henkel" userId="966ade77-59de-4fb0-a61c-9a59b00f07f6" providerId="ADAL" clId="{E7F51E17-C657-4331-A133-A8771C31D010}" dt="2023-10-23T19:43:22.018" v="1989" actId="47"/>
          <pc:sldLayoutMkLst>
            <pc:docMk/>
            <pc:sldMasterMk cId="2919169020" sldId="2147483684"/>
            <pc:sldLayoutMk cId="3737316880" sldId="2147483685"/>
          </pc:sldLayoutMkLst>
        </pc:sldLayoutChg>
        <pc:sldLayoutChg chg="del">
          <pc:chgData name="Jenna Henkel" userId="966ade77-59de-4fb0-a61c-9a59b00f07f6" providerId="ADAL" clId="{E7F51E17-C657-4331-A133-A8771C31D010}" dt="2023-10-23T19:43:22.018" v="1989" actId="47"/>
          <pc:sldLayoutMkLst>
            <pc:docMk/>
            <pc:sldMasterMk cId="2919169020" sldId="2147483684"/>
            <pc:sldLayoutMk cId="1024263562" sldId="2147483686"/>
          </pc:sldLayoutMkLst>
        </pc:sldLayoutChg>
        <pc:sldLayoutChg chg="del">
          <pc:chgData name="Jenna Henkel" userId="966ade77-59de-4fb0-a61c-9a59b00f07f6" providerId="ADAL" clId="{E7F51E17-C657-4331-A133-A8771C31D010}" dt="2023-10-23T19:43:22.018" v="1989" actId="47"/>
          <pc:sldLayoutMkLst>
            <pc:docMk/>
            <pc:sldMasterMk cId="2919169020" sldId="2147483684"/>
            <pc:sldLayoutMk cId="1263781686" sldId="2147483687"/>
          </pc:sldLayoutMkLst>
        </pc:sldLayoutChg>
        <pc:sldLayoutChg chg="del">
          <pc:chgData name="Jenna Henkel" userId="966ade77-59de-4fb0-a61c-9a59b00f07f6" providerId="ADAL" clId="{E7F51E17-C657-4331-A133-A8771C31D010}" dt="2023-10-23T19:43:22.018" v="1989" actId="47"/>
          <pc:sldLayoutMkLst>
            <pc:docMk/>
            <pc:sldMasterMk cId="2919169020" sldId="2147483684"/>
            <pc:sldLayoutMk cId="1546993756" sldId="2147483688"/>
          </pc:sldLayoutMkLst>
        </pc:sldLayoutChg>
        <pc:sldLayoutChg chg="del">
          <pc:chgData name="Jenna Henkel" userId="966ade77-59de-4fb0-a61c-9a59b00f07f6" providerId="ADAL" clId="{E7F51E17-C657-4331-A133-A8771C31D010}" dt="2023-10-23T19:43:22.018" v="1989" actId="47"/>
          <pc:sldLayoutMkLst>
            <pc:docMk/>
            <pc:sldMasterMk cId="2919169020" sldId="2147483684"/>
            <pc:sldLayoutMk cId="2272395986" sldId="2147483689"/>
          </pc:sldLayoutMkLst>
        </pc:sldLayoutChg>
        <pc:sldLayoutChg chg="del">
          <pc:chgData name="Jenna Henkel" userId="966ade77-59de-4fb0-a61c-9a59b00f07f6" providerId="ADAL" clId="{E7F51E17-C657-4331-A133-A8771C31D010}" dt="2023-10-23T19:43:22.018" v="1989" actId="47"/>
          <pc:sldLayoutMkLst>
            <pc:docMk/>
            <pc:sldMasterMk cId="2919169020" sldId="2147483684"/>
            <pc:sldLayoutMk cId="800006487" sldId="2147483690"/>
          </pc:sldLayoutMkLst>
        </pc:sldLayoutChg>
        <pc:sldLayoutChg chg="del">
          <pc:chgData name="Jenna Henkel" userId="966ade77-59de-4fb0-a61c-9a59b00f07f6" providerId="ADAL" clId="{E7F51E17-C657-4331-A133-A8771C31D010}" dt="2023-10-23T19:43:22.018" v="1989" actId="47"/>
          <pc:sldLayoutMkLst>
            <pc:docMk/>
            <pc:sldMasterMk cId="2919169020" sldId="2147483684"/>
            <pc:sldLayoutMk cId="4245669938" sldId="2147483691"/>
          </pc:sldLayoutMkLst>
        </pc:sldLayoutChg>
        <pc:sldLayoutChg chg="del">
          <pc:chgData name="Jenna Henkel" userId="966ade77-59de-4fb0-a61c-9a59b00f07f6" providerId="ADAL" clId="{E7F51E17-C657-4331-A133-A8771C31D010}" dt="2023-10-23T19:43:22.018" v="1989" actId="47"/>
          <pc:sldLayoutMkLst>
            <pc:docMk/>
            <pc:sldMasterMk cId="2919169020" sldId="2147483684"/>
            <pc:sldLayoutMk cId="3298023673" sldId="2147483692"/>
          </pc:sldLayoutMkLst>
        </pc:sldLayoutChg>
        <pc:sldLayoutChg chg="del">
          <pc:chgData name="Jenna Henkel" userId="966ade77-59de-4fb0-a61c-9a59b00f07f6" providerId="ADAL" clId="{E7F51E17-C657-4331-A133-A8771C31D010}" dt="2023-10-23T19:43:22.018" v="1989" actId="47"/>
          <pc:sldLayoutMkLst>
            <pc:docMk/>
            <pc:sldMasterMk cId="2919169020" sldId="2147483684"/>
            <pc:sldLayoutMk cId="3589243053" sldId="2147483693"/>
          </pc:sldLayoutMkLst>
        </pc:sldLayoutChg>
        <pc:sldLayoutChg chg="del">
          <pc:chgData name="Jenna Henkel" userId="966ade77-59de-4fb0-a61c-9a59b00f07f6" providerId="ADAL" clId="{E7F51E17-C657-4331-A133-A8771C31D010}" dt="2023-10-23T19:43:22.018" v="1989" actId="47"/>
          <pc:sldLayoutMkLst>
            <pc:docMk/>
            <pc:sldMasterMk cId="2919169020" sldId="2147483684"/>
            <pc:sldLayoutMk cId="2898939794" sldId="2147483694"/>
          </pc:sldLayoutMkLst>
        </pc:sldLayoutChg>
        <pc:sldLayoutChg chg="del">
          <pc:chgData name="Jenna Henkel" userId="966ade77-59de-4fb0-a61c-9a59b00f07f6" providerId="ADAL" clId="{E7F51E17-C657-4331-A133-A8771C31D010}" dt="2023-10-23T19:43:22.018" v="1989" actId="47"/>
          <pc:sldLayoutMkLst>
            <pc:docMk/>
            <pc:sldMasterMk cId="2919169020" sldId="2147483684"/>
            <pc:sldLayoutMk cId="217250261" sldId="214748369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33D202-F8AB-4580-B851-7EB035109261}" type="datetimeFigureOut">
              <a:rPr lang="en-US" smtClean="0"/>
              <a:t>10/25/2023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CD382-7705-4DF1-AFB7-01E8CC69F570}" type="slidenum">
              <a:rPr lang="en-US" smtClean="0"/>
              <a:t>‹#›</a:t>
            </a:fld>
            <a:endParaRPr lang="en-US"/>
          </a:p>
        </p:txBody>
      </p:sp>
    </p:spTree>
    <p:extLst>
      <p:ext uri="{BB962C8B-B14F-4D97-AF65-F5344CB8AC3E}">
        <p14:creationId xmlns:p14="http://schemas.microsoft.com/office/powerpoint/2010/main" val="2336130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7D98B-1763-4363-8C5A-9DA097A3B6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1AE690-4B22-4AF7-BB29-22730C55B9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3D700F-33DA-422B-B4DD-99D832876FAE}"/>
              </a:ext>
            </a:extLst>
          </p:cNvPr>
          <p:cNvSpPr>
            <a:spLocks noGrp="1"/>
          </p:cNvSpPr>
          <p:nvPr>
            <p:ph type="dt" sz="half" idx="10"/>
          </p:nvPr>
        </p:nvSpPr>
        <p:spPr/>
        <p:txBody>
          <a:bodyPr/>
          <a:lstStyle/>
          <a:p>
            <a:fld id="{A9E90861-4F59-4E59-A424-AA655DF2A269}" type="datetimeFigureOut">
              <a:rPr lang="en-US" smtClean="0"/>
              <a:t>10/25/2023</a:t>
            </a:fld>
            <a:endParaRPr lang="en-US"/>
          </a:p>
        </p:txBody>
      </p:sp>
      <p:sp>
        <p:nvSpPr>
          <p:cNvPr id="5" name="Footer Placeholder 4">
            <a:extLst>
              <a:ext uri="{FF2B5EF4-FFF2-40B4-BE49-F238E27FC236}">
                <a16:creationId xmlns:a16="http://schemas.microsoft.com/office/drawing/2014/main" id="{931F110A-CA6F-45D2-997A-5B9BA82D3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0E72A5-C9E0-4B2F-8A62-352B1A7BEAF9}"/>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343501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B243D-0994-4846-9241-E93F1260E3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0CC4E9-B211-4CB4-B08A-2AEF97A0DC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DA1813-BCDD-4DF7-9732-13637D58E5B5}"/>
              </a:ext>
            </a:extLst>
          </p:cNvPr>
          <p:cNvSpPr>
            <a:spLocks noGrp="1"/>
          </p:cNvSpPr>
          <p:nvPr>
            <p:ph type="dt" sz="half" idx="10"/>
          </p:nvPr>
        </p:nvSpPr>
        <p:spPr/>
        <p:txBody>
          <a:bodyPr/>
          <a:lstStyle/>
          <a:p>
            <a:fld id="{A9E90861-4F59-4E59-A424-AA655DF2A269}" type="datetimeFigureOut">
              <a:rPr lang="en-US" smtClean="0"/>
              <a:t>10/25/2023</a:t>
            </a:fld>
            <a:endParaRPr lang="en-US"/>
          </a:p>
        </p:txBody>
      </p:sp>
      <p:sp>
        <p:nvSpPr>
          <p:cNvPr id="5" name="Footer Placeholder 4">
            <a:extLst>
              <a:ext uri="{FF2B5EF4-FFF2-40B4-BE49-F238E27FC236}">
                <a16:creationId xmlns:a16="http://schemas.microsoft.com/office/drawing/2014/main" id="{54437586-5F57-4CE6-A129-B81732C593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1CA20C-4135-4568-B618-F3295AB305EA}"/>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3228123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3DB287-3026-47C3-ADEF-411098520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D8DC14-12D3-4408-9824-EAD1739AE9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11CC1-3B3F-4A24-8EF8-EE80D9E9344C}"/>
              </a:ext>
            </a:extLst>
          </p:cNvPr>
          <p:cNvSpPr>
            <a:spLocks noGrp="1"/>
          </p:cNvSpPr>
          <p:nvPr>
            <p:ph type="dt" sz="half" idx="10"/>
          </p:nvPr>
        </p:nvSpPr>
        <p:spPr/>
        <p:txBody>
          <a:bodyPr/>
          <a:lstStyle/>
          <a:p>
            <a:fld id="{A9E90861-4F59-4E59-A424-AA655DF2A269}" type="datetimeFigureOut">
              <a:rPr lang="en-US" smtClean="0"/>
              <a:t>10/25/2023</a:t>
            </a:fld>
            <a:endParaRPr lang="en-US"/>
          </a:p>
        </p:txBody>
      </p:sp>
      <p:sp>
        <p:nvSpPr>
          <p:cNvPr id="5" name="Footer Placeholder 4">
            <a:extLst>
              <a:ext uri="{FF2B5EF4-FFF2-40B4-BE49-F238E27FC236}">
                <a16:creationId xmlns:a16="http://schemas.microsoft.com/office/drawing/2014/main" id="{B67D829C-564A-4EBD-912C-74428606D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831C5-C5D4-4F61-AAE2-988FBB3DB477}"/>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2616105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73C6D-EDD3-46D2-AB74-8DC7808100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B027E-86C4-4013-87D0-1971257CDC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37016A-DF89-4242-B1BB-F950C08377BE}"/>
              </a:ext>
            </a:extLst>
          </p:cNvPr>
          <p:cNvSpPr>
            <a:spLocks noGrp="1"/>
          </p:cNvSpPr>
          <p:nvPr>
            <p:ph type="dt" sz="half" idx="10"/>
          </p:nvPr>
        </p:nvSpPr>
        <p:spPr/>
        <p:txBody>
          <a:bodyPr/>
          <a:lstStyle/>
          <a:p>
            <a:fld id="{A9E90861-4F59-4E59-A424-AA655DF2A269}" type="datetimeFigureOut">
              <a:rPr lang="en-US" smtClean="0"/>
              <a:t>10/25/2023</a:t>
            </a:fld>
            <a:endParaRPr lang="en-US"/>
          </a:p>
        </p:txBody>
      </p:sp>
      <p:sp>
        <p:nvSpPr>
          <p:cNvPr id="5" name="Footer Placeholder 4">
            <a:extLst>
              <a:ext uri="{FF2B5EF4-FFF2-40B4-BE49-F238E27FC236}">
                <a16:creationId xmlns:a16="http://schemas.microsoft.com/office/drawing/2014/main" id="{8BF03082-391C-4B91-9637-DBE6DF4CF9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ED919-311C-465C-8BE3-83BEFB11B157}"/>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361019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CEB8-1B3A-4958-8102-DF20A64E5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071C8A-52A4-4C3B-AD8F-6FE98F523A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E53951-12E4-4E88-9954-9B05E2603820}"/>
              </a:ext>
            </a:extLst>
          </p:cNvPr>
          <p:cNvSpPr>
            <a:spLocks noGrp="1"/>
          </p:cNvSpPr>
          <p:nvPr>
            <p:ph type="dt" sz="half" idx="10"/>
          </p:nvPr>
        </p:nvSpPr>
        <p:spPr/>
        <p:txBody>
          <a:bodyPr/>
          <a:lstStyle/>
          <a:p>
            <a:fld id="{A9E90861-4F59-4E59-A424-AA655DF2A269}" type="datetimeFigureOut">
              <a:rPr lang="en-US" smtClean="0"/>
              <a:t>10/25/2023</a:t>
            </a:fld>
            <a:endParaRPr lang="en-US"/>
          </a:p>
        </p:txBody>
      </p:sp>
      <p:sp>
        <p:nvSpPr>
          <p:cNvPr id="5" name="Footer Placeholder 4">
            <a:extLst>
              <a:ext uri="{FF2B5EF4-FFF2-40B4-BE49-F238E27FC236}">
                <a16:creationId xmlns:a16="http://schemas.microsoft.com/office/drawing/2014/main" id="{7D774805-4F51-4FBE-85BB-CF44C3C59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90F03E-F18F-4553-B75A-3AD5AA27304E}"/>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219291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2FDC5-4D49-467E-B475-E36F1100E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87353-E905-4A36-B60D-CF852CABF3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A7B174-9528-40E0-BE4D-0879D53AA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6A3939-27FC-462E-A160-CC1D1A3D8F04}"/>
              </a:ext>
            </a:extLst>
          </p:cNvPr>
          <p:cNvSpPr>
            <a:spLocks noGrp="1"/>
          </p:cNvSpPr>
          <p:nvPr>
            <p:ph type="dt" sz="half" idx="10"/>
          </p:nvPr>
        </p:nvSpPr>
        <p:spPr/>
        <p:txBody>
          <a:bodyPr/>
          <a:lstStyle/>
          <a:p>
            <a:fld id="{A9E90861-4F59-4E59-A424-AA655DF2A269}" type="datetimeFigureOut">
              <a:rPr lang="en-US" smtClean="0"/>
              <a:t>10/25/2023</a:t>
            </a:fld>
            <a:endParaRPr lang="en-US"/>
          </a:p>
        </p:txBody>
      </p:sp>
      <p:sp>
        <p:nvSpPr>
          <p:cNvPr id="6" name="Footer Placeholder 5">
            <a:extLst>
              <a:ext uri="{FF2B5EF4-FFF2-40B4-BE49-F238E27FC236}">
                <a16:creationId xmlns:a16="http://schemas.microsoft.com/office/drawing/2014/main" id="{3E99BBDF-F5FB-4682-A847-FA9FF79E32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73E815-98AA-45D0-9F84-DFA1DEF1523B}"/>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156657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8EF6-AF68-4EAB-9E91-505D5E4C88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EBE43D-DC7D-4F17-B5F2-3ADE5AF7FC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40CD3C-F795-43D9-A499-12506892E7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D99599-573D-4BB9-8B8D-21A053371F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64FC51-0095-4D6C-A9EE-44283904830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B92ED8-7218-4490-A28E-BA7832F5C320}"/>
              </a:ext>
            </a:extLst>
          </p:cNvPr>
          <p:cNvSpPr>
            <a:spLocks noGrp="1"/>
          </p:cNvSpPr>
          <p:nvPr>
            <p:ph type="dt" sz="half" idx="10"/>
          </p:nvPr>
        </p:nvSpPr>
        <p:spPr/>
        <p:txBody>
          <a:bodyPr/>
          <a:lstStyle/>
          <a:p>
            <a:fld id="{A9E90861-4F59-4E59-A424-AA655DF2A269}" type="datetimeFigureOut">
              <a:rPr lang="en-US" smtClean="0"/>
              <a:t>10/25/2023</a:t>
            </a:fld>
            <a:endParaRPr lang="en-US"/>
          </a:p>
        </p:txBody>
      </p:sp>
      <p:sp>
        <p:nvSpPr>
          <p:cNvPr id="8" name="Footer Placeholder 7">
            <a:extLst>
              <a:ext uri="{FF2B5EF4-FFF2-40B4-BE49-F238E27FC236}">
                <a16:creationId xmlns:a16="http://schemas.microsoft.com/office/drawing/2014/main" id="{9A2A2DA6-F3EC-42EA-944F-173A5D05F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363C84-FA9C-46C5-B769-9F217AF10096}"/>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1725745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89D0-8743-47E4-BB99-8E157EE5EE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443821-7019-48D8-A121-77324259363D}"/>
              </a:ext>
            </a:extLst>
          </p:cNvPr>
          <p:cNvSpPr>
            <a:spLocks noGrp="1"/>
          </p:cNvSpPr>
          <p:nvPr>
            <p:ph type="dt" sz="half" idx="10"/>
          </p:nvPr>
        </p:nvSpPr>
        <p:spPr/>
        <p:txBody>
          <a:bodyPr/>
          <a:lstStyle/>
          <a:p>
            <a:fld id="{A9E90861-4F59-4E59-A424-AA655DF2A269}" type="datetimeFigureOut">
              <a:rPr lang="en-US" smtClean="0"/>
              <a:t>10/25/2023</a:t>
            </a:fld>
            <a:endParaRPr lang="en-US"/>
          </a:p>
        </p:txBody>
      </p:sp>
      <p:sp>
        <p:nvSpPr>
          <p:cNvPr id="4" name="Footer Placeholder 3">
            <a:extLst>
              <a:ext uri="{FF2B5EF4-FFF2-40B4-BE49-F238E27FC236}">
                <a16:creationId xmlns:a16="http://schemas.microsoft.com/office/drawing/2014/main" id="{7414D042-DD1F-4EE0-A6DD-FDD06F8C25E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DE29D6-9682-4B9B-8BDB-EE1933733807}"/>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4037328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8C7970-4ECC-4178-9D2E-F85E4A4017B6}"/>
              </a:ext>
            </a:extLst>
          </p:cNvPr>
          <p:cNvSpPr>
            <a:spLocks noGrp="1"/>
          </p:cNvSpPr>
          <p:nvPr>
            <p:ph type="dt" sz="half" idx="10"/>
          </p:nvPr>
        </p:nvSpPr>
        <p:spPr/>
        <p:txBody>
          <a:bodyPr/>
          <a:lstStyle/>
          <a:p>
            <a:fld id="{A9E90861-4F59-4E59-A424-AA655DF2A269}" type="datetimeFigureOut">
              <a:rPr lang="en-US" smtClean="0"/>
              <a:t>10/25/2023</a:t>
            </a:fld>
            <a:endParaRPr lang="en-US"/>
          </a:p>
        </p:txBody>
      </p:sp>
      <p:sp>
        <p:nvSpPr>
          <p:cNvPr id="3" name="Footer Placeholder 2">
            <a:extLst>
              <a:ext uri="{FF2B5EF4-FFF2-40B4-BE49-F238E27FC236}">
                <a16:creationId xmlns:a16="http://schemas.microsoft.com/office/drawing/2014/main" id="{7150F1DF-A8CF-4BFA-9FAB-8C9EDFA074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AC09C7-9562-494B-A93B-F12064D77AC0}"/>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2510172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3D7CB-AE0E-4AA9-AFFD-CE00261942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61C842-4699-4431-8258-448C4B7AD9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4F0D30-8CEE-4F74-BC70-4B797BEEE9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BD7A6-11B0-4418-95D3-B5E02A673B4C}"/>
              </a:ext>
            </a:extLst>
          </p:cNvPr>
          <p:cNvSpPr>
            <a:spLocks noGrp="1"/>
          </p:cNvSpPr>
          <p:nvPr>
            <p:ph type="dt" sz="half" idx="10"/>
          </p:nvPr>
        </p:nvSpPr>
        <p:spPr/>
        <p:txBody>
          <a:bodyPr/>
          <a:lstStyle/>
          <a:p>
            <a:fld id="{A9E90861-4F59-4E59-A424-AA655DF2A269}" type="datetimeFigureOut">
              <a:rPr lang="en-US" smtClean="0"/>
              <a:t>10/25/2023</a:t>
            </a:fld>
            <a:endParaRPr lang="en-US"/>
          </a:p>
        </p:txBody>
      </p:sp>
      <p:sp>
        <p:nvSpPr>
          <p:cNvPr id="6" name="Footer Placeholder 5">
            <a:extLst>
              <a:ext uri="{FF2B5EF4-FFF2-40B4-BE49-F238E27FC236}">
                <a16:creationId xmlns:a16="http://schemas.microsoft.com/office/drawing/2014/main" id="{1B762D30-FC31-41EC-9D6E-5F2F4EB749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D28397-AE1E-408C-B603-ACA310EDF7A1}"/>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1726046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37898-DD9C-45B4-9F60-892D74A5DB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F75A76-4ABD-4D3D-B962-2F30013EDE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84F30E-EBB7-4691-93DC-24B7E4BCEF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D4F7A8-54D0-4ED6-B48F-989EF7DCF8B8}"/>
              </a:ext>
            </a:extLst>
          </p:cNvPr>
          <p:cNvSpPr>
            <a:spLocks noGrp="1"/>
          </p:cNvSpPr>
          <p:nvPr>
            <p:ph type="dt" sz="half" idx="10"/>
          </p:nvPr>
        </p:nvSpPr>
        <p:spPr/>
        <p:txBody>
          <a:bodyPr/>
          <a:lstStyle/>
          <a:p>
            <a:fld id="{A9E90861-4F59-4E59-A424-AA655DF2A269}" type="datetimeFigureOut">
              <a:rPr lang="en-US" smtClean="0"/>
              <a:t>10/25/2023</a:t>
            </a:fld>
            <a:endParaRPr lang="en-US"/>
          </a:p>
        </p:txBody>
      </p:sp>
      <p:sp>
        <p:nvSpPr>
          <p:cNvPr id="6" name="Footer Placeholder 5">
            <a:extLst>
              <a:ext uri="{FF2B5EF4-FFF2-40B4-BE49-F238E27FC236}">
                <a16:creationId xmlns:a16="http://schemas.microsoft.com/office/drawing/2014/main" id="{6125A823-5DD9-49B0-BA6A-F6C2384D79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C9DE7E-0A3E-4557-B201-628C9574F6EC}"/>
              </a:ext>
            </a:extLst>
          </p:cNvPr>
          <p:cNvSpPr>
            <a:spLocks noGrp="1"/>
          </p:cNvSpPr>
          <p:nvPr>
            <p:ph type="sldNum" sz="quarter" idx="12"/>
          </p:nvPr>
        </p:nvSpPr>
        <p:spPr/>
        <p:txBody>
          <a:bodyPr/>
          <a:lstStyle/>
          <a:p>
            <a:fld id="{8526CF06-45CD-4AE8-981B-DC7AE25DF3E0}" type="slidenum">
              <a:rPr lang="en-US" smtClean="0"/>
              <a:t>‹#›</a:t>
            </a:fld>
            <a:endParaRPr lang="en-US"/>
          </a:p>
        </p:txBody>
      </p:sp>
    </p:spTree>
    <p:extLst>
      <p:ext uri="{BB962C8B-B14F-4D97-AF65-F5344CB8AC3E}">
        <p14:creationId xmlns:p14="http://schemas.microsoft.com/office/powerpoint/2010/main" val="3389527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486ED8-8D72-4628-B3EA-41536230BA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037D1CE-F83A-434A-9DF9-CDAF72474B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D68D4-63DF-4CF5-B348-ED8F4C8832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E90861-4F59-4E59-A424-AA655DF2A269}" type="datetimeFigureOut">
              <a:rPr lang="en-US" smtClean="0"/>
              <a:t>10/25/2023</a:t>
            </a:fld>
            <a:endParaRPr lang="en-US"/>
          </a:p>
        </p:txBody>
      </p:sp>
      <p:sp>
        <p:nvSpPr>
          <p:cNvPr id="5" name="Footer Placeholder 4">
            <a:extLst>
              <a:ext uri="{FF2B5EF4-FFF2-40B4-BE49-F238E27FC236}">
                <a16:creationId xmlns:a16="http://schemas.microsoft.com/office/drawing/2014/main" id="{E200B739-6622-4201-AE0A-8A6547381A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E793E9-041A-4740-A1E7-470896EC17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26CF06-45CD-4AE8-981B-DC7AE25DF3E0}" type="slidenum">
              <a:rPr lang="en-US" smtClean="0"/>
              <a:t>‹#›</a:t>
            </a:fld>
            <a:endParaRPr lang="en-US"/>
          </a:p>
        </p:txBody>
      </p:sp>
    </p:spTree>
    <p:extLst>
      <p:ext uri="{BB962C8B-B14F-4D97-AF65-F5344CB8AC3E}">
        <p14:creationId xmlns:p14="http://schemas.microsoft.com/office/powerpoint/2010/main" val="1273133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commons.wikimedia.org/wiki/File:Salmonella_Typhimurium_Gram.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facebook.com/ChathamCounty/videos/slow-motion-sneeze/55676767831336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www.publicdomainpictures.net/en/view-image.php?image=67164&amp;picture=spray-bottle-while-sprayi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video" Target="https://www.youtube.com/embed/yxonJTWhBJQ?feature=oembed"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pixabay.com/en/bacteria-pathogen-infection-green-426997/"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hyperlink" Target="https://pixabay.com/en/hand-fingers-palm-anatomy-hello-150172/"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561754" y="2921168"/>
            <a:ext cx="11068492"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6000" b="1" dirty="0">
                <a:solidFill>
                  <a:srgbClr val="004B97"/>
                </a:solidFill>
                <a:latin typeface="Times New Roman" panose="02020603050405020304" pitchFamily="18" charset="0"/>
                <a:cs typeface="Times New Roman" panose="02020603050405020304" pitchFamily="18" charset="0"/>
              </a:rPr>
              <a:t>Glo Germs</a:t>
            </a:r>
            <a:endParaRPr lang="en-US" sz="6000" b="1" dirty="0">
              <a:solidFill>
                <a:srgbClr val="004B97"/>
              </a:solidFill>
              <a:latin typeface="Copperplate Gothic Bold" panose="020E0705020206020404" pitchFamily="34" charset="0"/>
              <a:cs typeface="Times New Roman" panose="02020603050405020304" pitchFamily="18" charset="0"/>
            </a:endParaRPr>
          </a:p>
        </p:txBody>
      </p:sp>
    </p:spTree>
    <p:extLst>
      <p:ext uri="{BB962C8B-B14F-4D97-AF65-F5344CB8AC3E}">
        <p14:creationId xmlns:p14="http://schemas.microsoft.com/office/powerpoint/2010/main" val="760606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561754" y="2459504"/>
            <a:ext cx="11068492"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6000" b="1" dirty="0">
                <a:solidFill>
                  <a:srgbClr val="004B97"/>
                </a:solidFill>
                <a:latin typeface="Times New Roman" panose="02020603050405020304" pitchFamily="18" charset="0"/>
                <a:cs typeface="Times New Roman" panose="02020603050405020304" pitchFamily="18" charset="0"/>
              </a:rPr>
              <a:t>Where might we find microorganisms?</a:t>
            </a:r>
            <a:endParaRPr lang="en-US" sz="6000" b="1" dirty="0">
              <a:solidFill>
                <a:srgbClr val="004B97"/>
              </a:solidFill>
              <a:latin typeface="Copperplate Gothic Bold" panose="020E0705020206020404" pitchFamily="34" charset="0"/>
              <a:cs typeface="Times New Roman" panose="02020603050405020304" pitchFamily="18" charset="0"/>
            </a:endParaRPr>
          </a:p>
        </p:txBody>
      </p:sp>
    </p:spTree>
    <p:extLst>
      <p:ext uri="{BB962C8B-B14F-4D97-AF65-F5344CB8AC3E}">
        <p14:creationId xmlns:p14="http://schemas.microsoft.com/office/powerpoint/2010/main" val="2511984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755755" y="1689085"/>
            <a:ext cx="5844714" cy="41549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57200" indent="-457200" eaLnBrk="1" hangingPunct="1">
              <a:buFont typeface="Arial" panose="020B0604020202020204" pitchFamily="34" charset="0"/>
              <a:buChar char="•"/>
              <a:defRPr/>
            </a:pPr>
            <a:r>
              <a:rPr lang="en-US" altLang="en-US" sz="2400" dirty="0">
                <a:latin typeface="Times New Roman" panose="02020603050405020304" pitchFamily="18" charset="0"/>
                <a:cs typeface="Times New Roman" panose="02020603050405020304" pitchFamily="18" charset="0"/>
              </a:rPr>
              <a:t>Microorganisms are found almost everywhere.  </a:t>
            </a:r>
          </a:p>
          <a:p>
            <a:pPr marL="457200" indent="-457200" eaLnBrk="1" hangingPunct="1">
              <a:buFont typeface="Arial" panose="020B0604020202020204" pitchFamily="34" charset="0"/>
              <a:buChar char="•"/>
              <a:defRPr/>
            </a:pPr>
            <a:r>
              <a:rPr lang="en-US" altLang="en-US" sz="2400" dirty="0">
                <a:latin typeface="Times New Roman" panose="02020603050405020304" pitchFamily="18" charset="0"/>
                <a:cs typeface="Times New Roman" panose="02020603050405020304" pitchFamily="18" charset="0"/>
              </a:rPr>
              <a:t>Most of them are beneficial but some are harmful and can cause disease and even death.   </a:t>
            </a:r>
          </a:p>
          <a:p>
            <a:pPr marL="457200" indent="-457200" eaLnBrk="1" hangingPunct="1">
              <a:buFont typeface="Arial" panose="020B0604020202020204" pitchFamily="34" charset="0"/>
              <a:buChar char="•"/>
              <a:defRPr/>
            </a:pPr>
            <a:r>
              <a:rPr lang="en-US" altLang="en-US" sz="2400" dirty="0">
                <a:latin typeface="Times New Roman" panose="02020603050405020304" pitchFamily="18" charset="0"/>
                <a:cs typeface="Times New Roman" panose="02020603050405020304" pitchFamily="18" charset="0"/>
              </a:rPr>
              <a:t>Harmful microbes, called pathogens or germs, can infect living things, and cause a variety of sicknesses and diseases.   For example, salmonella is a group of bacteria that causes typhoid fever, food poisoning, and other illnesses. </a:t>
            </a:r>
          </a:p>
        </p:txBody>
      </p:sp>
      <p:sp>
        <p:nvSpPr>
          <p:cNvPr id="4" name="TextBox 3">
            <a:extLst>
              <a:ext uri="{FF2B5EF4-FFF2-40B4-BE49-F238E27FC236}">
                <a16:creationId xmlns:a16="http://schemas.microsoft.com/office/drawing/2014/main" id="{197A2BF7-3AFB-2936-1D5B-15E40A80F40B}"/>
              </a:ext>
            </a:extLst>
          </p:cNvPr>
          <p:cNvSpPr txBox="1">
            <a:spLocks noChangeArrowheads="1"/>
          </p:cNvSpPr>
          <p:nvPr/>
        </p:nvSpPr>
        <p:spPr bwMode="auto">
          <a:xfrm>
            <a:off x="1535957" y="186648"/>
            <a:ext cx="1012902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Times New Roman" panose="02020603050405020304" pitchFamily="18" charset="0"/>
                <a:cs typeface="Times New Roman" panose="02020603050405020304" pitchFamily="18" charset="0"/>
              </a:rPr>
              <a:t>Microorganisms: Where to Find</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9" descr="A close-up of a microscope&#10;&#10;Description automatically generated">
            <a:extLst>
              <a:ext uri="{FF2B5EF4-FFF2-40B4-BE49-F238E27FC236}">
                <a16:creationId xmlns:a16="http://schemas.microsoft.com/office/drawing/2014/main" id="{4D547E4F-A2C3-CE4E-AE3E-FC0506D29F8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69045" y="1828800"/>
            <a:ext cx="4267200" cy="3200400"/>
          </a:xfrm>
          <a:prstGeom prst="rect">
            <a:avLst/>
          </a:prstGeom>
        </p:spPr>
      </p:pic>
    </p:spTree>
    <p:extLst>
      <p:ext uri="{BB962C8B-B14F-4D97-AF65-F5344CB8AC3E}">
        <p14:creationId xmlns:p14="http://schemas.microsoft.com/office/powerpoint/2010/main" val="4070251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527019" y="1652117"/>
            <a:ext cx="458860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SzPts val="2300"/>
            </a:pPr>
            <a:r>
              <a:rPr lang="en-US" sz="2400" dirty="0">
                <a:latin typeface="Times New Roman" panose="02020603050405020304" pitchFamily="18" charset="0"/>
                <a:ea typeface="Georgia"/>
                <a:cs typeface="Times New Roman" panose="02020603050405020304" pitchFamily="18" charset="0"/>
                <a:sym typeface="Georgia"/>
              </a:rPr>
              <a:t>Lactobacillus bulgaricus is a bacteria that is used to make pickles, kimchi, and yogurt.</a:t>
            </a:r>
          </a:p>
        </p:txBody>
      </p:sp>
      <p:sp>
        <p:nvSpPr>
          <p:cNvPr id="4" name="TextBox 3">
            <a:extLst>
              <a:ext uri="{FF2B5EF4-FFF2-40B4-BE49-F238E27FC236}">
                <a16:creationId xmlns:a16="http://schemas.microsoft.com/office/drawing/2014/main" id="{197A2BF7-3AFB-2936-1D5B-15E40A80F40B}"/>
              </a:ext>
            </a:extLst>
          </p:cNvPr>
          <p:cNvSpPr txBox="1">
            <a:spLocks noChangeArrowheads="1"/>
          </p:cNvSpPr>
          <p:nvPr/>
        </p:nvSpPr>
        <p:spPr bwMode="auto">
          <a:xfrm>
            <a:off x="1535957" y="186648"/>
            <a:ext cx="1012902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Times New Roman" panose="02020603050405020304" pitchFamily="18" charset="0"/>
                <a:cs typeface="Times New Roman" panose="02020603050405020304" pitchFamily="18" charset="0"/>
              </a:rPr>
              <a:t>Common Beneficial Microorganisms</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Google Shape;168;g847f02533b_0_3">
            <a:extLst>
              <a:ext uri="{FF2B5EF4-FFF2-40B4-BE49-F238E27FC236}">
                <a16:creationId xmlns:a16="http://schemas.microsoft.com/office/drawing/2014/main" id="{0D4E1081-6702-2296-7419-69BCC6AB72D4}"/>
              </a:ext>
            </a:extLst>
          </p:cNvPr>
          <p:cNvPicPr preferRelativeResize="0"/>
          <p:nvPr/>
        </p:nvPicPr>
        <p:blipFill rotWithShape="1">
          <a:blip r:embed="rId3">
            <a:extLst>
              <a:ext uri="{28A0092B-C50C-407E-A947-70E740481C1C}">
                <a14:useLocalDpi xmlns:a14="http://schemas.microsoft.com/office/drawing/2010/main" val="0"/>
              </a:ext>
            </a:extLst>
          </a:blip>
          <a:srcRect/>
          <a:stretch/>
        </p:blipFill>
        <p:spPr>
          <a:xfrm>
            <a:off x="8363242" y="1677635"/>
            <a:ext cx="2588418" cy="3033867"/>
          </a:xfrm>
          <a:prstGeom prst="rect">
            <a:avLst/>
          </a:prstGeom>
          <a:noFill/>
          <a:ln w="19050" cap="flat" cmpd="sng">
            <a:solidFill>
              <a:schemeClr val="dk2"/>
            </a:solidFill>
            <a:prstDash val="solid"/>
            <a:round/>
            <a:headEnd type="none" w="sm" len="sm"/>
            <a:tailEnd type="none" w="sm" len="sm"/>
          </a:ln>
        </p:spPr>
      </p:pic>
      <p:pic>
        <p:nvPicPr>
          <p:cNvPr id="5" name="Google Shape;217;g8bbd1c6905_0_34">
            <a:extLst>
              <a:ext uri="{FF2B5EF4-FFF2-40B4-BE49-F238E27FC236}">
                <a16:creationId xmlns:a16="http://schemas.microsoft.com/office/drawing/2014/main" id="{08009A18-2713-FB7A-F7E3-7C253555D91F}"/>
              </a:ext>
            </a:extLst>
          </p:cNvPr>
          <p:cNvPicPr preferRelativeResize="0"/>
          <p:nvPr/>
        </p:nvPicPr>
        <p:blipFill rotWithShape="1">
          <a:blip r:embed="rId4">
            <a:alphaModFix/>
          </a:blip>
          <a:srcRect/>
          <a:stretch/>
        </p:blipFill>
        <p:spPr>
          <a:xfrm>
            <a:off x="6716592" y="3093121"/>
            <a:ext cx="3293300" cy="2339927"/>
          </a:xfrm>
          <a:prstGeom prst="rect">
            <a:avLst/>
          </a:prstGeom>
          <a:noFill/>
          <a:ln w="11430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175108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527019" y="1652117"/>
            <a:ext cx="458860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SzPts val="2300"/>
            </a:pPr>
            <a:r>
              <a:rPr lang="en-US" sz="2400" dirty="0">
                <a:latin typeface="Times New Roman" panose="02020603050405020304" pitchFamily="18" charset="0"/>
                <a:ea typeface="Georgia"/>
                <a:cs typeface="Times New Roman" panose="02020603050405020304" pitchFamily="18" charset="0"/>
                <a:sym typeface="Georgia"/>
              </a:rPr>
              <a:t>Streptococcus thermophilus is a bacteria that is used to make cheese and yogurt.</a:t>
            </a:r>
          </a:p>
        </p:txBody>
      </p:sp>
      <p:sp>
        <p:nvSpPr>
          <p:cNvPr id="4" name="TextBox 3">
            <a:extLst>
              <a:ext uri="{FF2B5EF4-FFF2-40B4-BE49-F238E27FC236}">
                <a16:creationId xmlns:a16="http://schemas.microsoft.com/office/drawing/2014/main" id="{197A2BF7-3AFB-2936-1D5B-15E40A80F40B}"/>
              </a:ext>
            </a:extLst>
          </p:cNvPr>
          <p:cNvSpPr txBox="1">
            <a:spLocks noChangeArrowheads="1"/>
          </p:cNvSpPr>
          <p:nvPr/>
        </p:nvSpPr>
        <p:spPr bwMode="auto">
          <a:xfrm>
            <a:off x="1535957" y="186648"/>
            <a:ext cx="101290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Times New Roman" panose="02020603050405020304" pitchFamily="18" charset="0"/>
                <a:cs typeface="Times New Roman" panose="02020603050405020304" pitchFamily="18" charset="0"/>
              </a:rPr>
              <a:t>Common Beneficial Microorganisms</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Google Shape;168;g847f02533b_0_3">
            <a:extLst>
              <a:ext uri="{FF2B5EF4-FFF2-40B4-BE49-F238E27FC236}">
                <a16:creationId xmlns:a16="http://schemas.microsoft.com/office/drawing/2014/main" id="{0D4E1081-6702-2296-7419-69BCC6AB72D4}"/>
              </a:ext>
            </a:extLst>
          </p:cNvPr>
          <p:cNvPicPr preferRelativeResize="0"/>
          <p:nvPr/>
        </p:nvPicPr>
        <p:blipFill rotWithShape="1">
          <a:blip r:embed="rId3">
            <a:extLst>
              <a:ext uri="{28A0092B-C50C-407E-A947-70E740481C1C}">
                <a14:useLocalDpi xmlns:a14="http://schemas.microsoft.com/office/drawing/2010/main" val="0"/>
              </a:ext>
            </a:extLst>
          </a:blip>
          <a:srcRect/>
          <a:stretch/>
        </p:blipFill>
        <p:spPr>
          <a:xfrm>
            <a:off x="8363242" y="2321730"/>
            <a:ext cx="2588418" cy="1745677"/>
          </a:xfrm>
          <a:prstGeom prst="rect">
            <a:avLst/>
          </a:prstGeom>
          <a:noFill/>
          <a:ln w="19050" cap="flat" cmpd="sng">
            <a:solidFill>
              <a:schemeClr val="dk2"/>
            </a:solidFill>
            <a:prstDash val="solid"/>
            <a:round/>
            <a:headEnd type="none" w="sm" len="sm"/>
            <a:tailEnd type="none" w="sm" len="sm"/>
          </a:ln>
        </p:spPr>
      </p:pic>
      <p:pic>
        <p:nvPicPr>
          <p:cNvPr id="6" name="Google Shape;220;g8bbd1c6905_0_34">
            <a:extLst>
              <a:ext uri="{FF2B5EF4-FFF2-40B4-BE49-F238E27FC236}">
                <a16:creationId xmlns:a16="http://schemas.microsoft.com/office/drawing/2014/main" id="{060D9F02-E396-B046-CA1F-A1130D6280EA}"/>
              </a:ext>
            </a:extLst>
          </p:cNvPr>
          <p:cNvPicPr preferRelativeResize="0"/>
          <p:nvPr/>
        </p:nvPicPr>
        <p:blipFill rotWithShape="1">
          <a:blip r:embed="rId4">
            <a:alphaModFix/>
          </a:blip>
          <a:srcRect/>
          <a:stretch/>
        </p:blipFill>
        <p:spPr>
          <a:xfrm>
            <a:off x="7219133" y="3429000"/>
            <a:ext cx="2288218" cy="1891168"/>
          </a:xfrm>
          <a:prstGeom prst="rect">
            <a:avLst/>
          </a:prstGeom>
          <a:noFill/>
          <a:ln w="11430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314885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527019" y="1652117"/>
            <a:ext cx="458860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SzPts val="2300"/>
            </a:pPr>
            <a:r>
              <a:rPr lang="en-US" sz="2400" dirty="0">
                <a:latin typeface="Times New Roman" panose="02020603050405020304" pitchFamily="18" charset="0"/>
                <a:ea typeface="Georgia"/>
                <a:cs typeface="Times New Roman" panose="02020603050405020304" pitchFamily="18" charset="0"/>
                <a:sym typeface="Georgia"/>
              </a:rPr>
              <a:t>Saccharomyces cerevisiae (Baker’s Yeast) is used to make bread and fermented drinks such as kombucha.</a:t>
            </a:r>
          </a:p>
        </p:txBody>
      </p:sp>
      <p:sp>
        <p:nvSpPr>
          <p:cNvPr id="4" name="TextBox 3">
            <a:extLst>
              <a:ext uri="{FF2B5EF4-FFF2-40B4-BE49-F238E27FC236}">
                <a16:creationId xmlns:a16="http://schemas.microsoft.com/office/drawing/2014/main" id="{197A2BF7-3AFB-2936-1D5B-15E40A80F40B}"/>
              </a:ext>
            </a:extLst>
          </p:cNvPr>
          <p:cNvSpPr txBox="1">
            <a:spLocks noChangeArrowheads="1"/>
          </p:cNvSpPr>
          <p:nvPr/>
        </p:nvSpPr>
        <p:spPr bwMode="auto">
          <a:xfrm>
            <a:off x="1535957" y="186648"/>
            <a:ext cx="1012902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Times New Roman" panose="02020603050405020304" pitchFamily="18" charset="0"/>
                <a:cs typeface="Times New Roman" panose="02020603050405020304" pitchFamily="18" charset="0"/>
              </a:rPr>
              <a:t>Common Beneficial Microorganisms</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Google Shape;168;g847f02533b_0_3">
            <a:extLst>
              <a:ext uri="{FF2B5EF4-FFF2-40B4-BE49-F238E27FC236}">
                <a16:creationId xmlns:a16="http://schemas.microsoft.com/office/drawing/2014/main" id="{0D4E1081-6702-2296-7419-69BCC6AB72D4}"/>
              </a:ext>
            </a:extLst>
          </p:cNvPr>
          <p:cNvPicPr preferRelativeResize="0"/>
          <p:nvPr/>
        </p:nvPicPr>
        <p:blipFill rotWithShape="1">
          <a:blip r:embed="rId3">
            <a:extLst>
              <a:ext uri="{28A0092B-C50C-407E-A947-70E740481C1C}">
                <a14:useLocalDpi xmlns:a14="http://schemas.microsoft.com/office/drawing/2010/main" val="0"/>
              </a:ext>
            </a:extLst>
          </a:blip>
          <a:srcRect/>
          <a:stretch/>
        </p:blipFill>
        <p:spPr>
          <a:xfrm>
            <a:off x="8363242" y="2351828"/>
            <a:ext cx="2588418" cy="1685481"/>
          </a:xfrm>
          <a:prstGeom prst="rect">
            <a:avLst/>
          </a:prstGeom>
          <a:noFill/>
          <a:ln w="19050" cap="flat" cmpd="sng">
            <a:solidFill>
              <a:schemeClr val="dk2"/>
            </a:solidFill>
            <a:prstDash val="solid"/>
            <a:round/>
            <a:headEnd type="none" w="sm" len="sm"/>
            <a:tailEnd type="none" w="sm" len="sm"/>
          </a:ln>
        </p:spPr>
      </p:pic>
      <p:pic>
        <p:nvPicPr>
          <p:cNvPr id="5" name="Google Shape;221;g8bbd1c6905_0_34">
            <a:extLst>
              <a:ext uri="{FF2B5EF4-FFF2-40B4-BE49-F238E27FC236}">
                <a16:creationId xmlns:a16="http://schemas.microsoft.com/office/drawing/2014/main" id="{ABA3511C-7BC2-483A-7CF6-FFEC42276FCC}"/>
              </a:ext>
            </a:extLst>
          </p:cNvPr>
          <p:cNvPicPr preferRelativeResize="0"/>
          <p:nvPr/>
        </p:nvPicPr>
        <p:blipFill rotWithShape="1">
          <a:blip r:embed="rId4">
            <a:alphaModFix/>
          </a:blip>
          <a:srcRect/>
          <a:stretch/>
        </p:blipFill>
        <p:spPr>
          <a:xfrm>
            <a:off x="7069033" y="3194569"/>
            <a:ext cx="2588418" cy="1685480"/>
          </a:xfrm>
          <a:prstGeom prst="rect">
            <a:avLst/>
          </a:prstGeom>
          <a:noFill/>
          <a:ln w="11430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225725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527019" y="1652117"/>
            <a:ext cx="458860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SzPts val="2300"/>
            </a:pPr>
            <a:r>
              <a:rPr lang="en-US" sz="2400" dirty="0">
                <a:latin typeface="Times New Roman" panose="02020603050405020304" pitchFamily="18" charset="0"/>
                <a:ea typeface="Georgia"/>
                <a:cs typeface="Times New Roman" panose="02020603050405020304" pitchFamily="18" charset="0"/>
                <a:sym typeface="Georgia"/>
              </a:rPr>
              <a:t>Staphylococcus aureus is a bacteria that lives on our skin.  The bacteria can cause “staph infections.”</a:t>
            </a:r>
          </a:p>
        </p:txBody>
      </p:sp>
      <p:sp>
        <p:nvSpPr>
          <p:cNvPr id="4" name="TextBox 3">
            <a:extLst>
              <a:ext uri="{FF2B5EF4-FFF2-40B4-BE49-F238E27FC236}">
                <a16:creationId xmlns:a16="http://schemas.microsoft.com/office/drawing/2014/main" id="{197A2BF7-3AFB-2936-1D5B-15E40A80F40B}"/>
              </a:ext>
            </a:extLst>
          </p:cNvPr>
          <p:cNvSpPr txBox="1">
            <a:spLocks noChangeArrowheads="1"/>
          </p:cNvSpPr>
          <p:nvPr/>
        </p:nvSpPr>
        <p:spPr bwMode="auto">
          <a:xfrm>
            <a:off x="1535957" y="186648"/>
            <a:ext cx="101290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Times New Roman" panose="02020603050405020304" pitchFamily="18" charset="0"/>
                <a:cs typeface="Times New Roman" panose="02020603050405020304" pitchFamily="18" charset="0"/>
              </a:rPr>
              <a:t>Common Harmful Microorganisms</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Google Shape;168;g847f02533b_0_3">
            <a:extLst>
              <a:ext uri="{FF2B5EF4-FFF2-40B4-BE49-F238E27FC236}">
                <a16:creationId xmlns:a16="http://schemas.microsoft.com/office/drawing/2014/main" id="{0D4E1081-6702-2296-7419-69BCC6AB72D4}"/>
              </a:ext>
            </a:extLst>
          </p:cNvPr>
          <p:cNvPicPr preferRelativeResize="0"/>
          <p:nvPr/>
        </p:nvPicPr>
        <p:blipFill rotWithShape="1">
          <a:blip r:embed="rId3">
            <a:alphaModFix/>
          </a:blip>
          <a:srcRect/>
          <a:stretch/>
        </p:blipFill>
        <p:spPr>
          <a:xfrm>
            <a:off x="7649922" y="1652117"/>
            <a:ext cx="4015059" cy="3084904"/>
          </a:xfrm>
          <a:prstGeom prst="rect">
            <a:avLst/>
          </a:prstGeom>
          <a:noFill/>
          <a:ln w="19050" cap="flat" cmpd="sng">
            <a:solidFill>
              <a:schemeClr val="dk2"/>
            </a:solidFill>
            <a:prstDash val="solid"/>
            <a:round/>
            <a:headEnd type="none" w="sm" len="sm"/>
            <a:tailEnd type="none" w="sm" len="sm"/>
          </a:ln>
        </p:spPr>
      </p:pic>
      <p:pic>
        <p:nvPicPr>
          <p:cNvPr id="5" name="Google Shape;169;g847f02533b_0_3">
            <a:extLst>
              <a:ext uri="{FF2B5EF4-FFF2-40B4-BE49-F238E27FC236}">
                <a16:creationId xmlns:a16="http://schemas.microsoft.com/office/drawing/2014/main" id="{936FDDE0-8299-3915-382D-D17D1CDAFB33}"/>
              </a:ext>
            </a:extLst>
          </p:cNvPr>
          <p:cNvPicPr preferRelativeResize="0"/>
          <p:nvPr/>
        </p:nvPicPr>
        <p:blipFill rotWithShape="1">
          <a:blip r:embed="rId4">
            <a:alphaModFix/>
          </a:blip>
          <a:srcRect/>
          <a:stretch/>
        </p:blipFill>
        <p:spPr>
          <a:xfrm>
            <a:off x="6221172" y="3308271"/>
            <a:ext cx="2857500" cy="2857500"/>
          </a:xfrm>
          <a:prstGeom prst="rect">
            <a:avLst/>
          </a:prstGeom>
          <a:noFill/>
          <a:ln w="11430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184507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527019" y="1652117"/>
            <a:ext cx="458860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buSzPts val="2300"/>
            </a:pPr>
            <a:r>
              <a:rPr lang="en-US" sz="2400" dirty="0">
                <a:latin typeface="Times New Roman" panose="02020603050405020304" pitchFamily="18" charset="0"/>
                <a:ea typeface="Georgia"/>
                <a:cs typeface="Times New Roman" panose="02020603050405020304" pitchFamily="18" charset="0"/>
                <a:sym typeface="Georgia"/>
              </a:rPr>
              <a:t>Candida Albicans is a bacteria that lives in our mouth.  The bacteria can cause tooth decay.</a:t>
            </a:r>
          </a:p>
        </p:txBody>
      </p:sp>
      <p:sp>
        <p:nvSpPr>
          <p:cNvPr id="4" name="TextBox 3">
            <a:extLst>
              <a:ext uri="{FF2B5EF4-FFF2-40B4-BE49-F238E27FC236}">
                <a16:creationId xmlns:a16="http://schemas.microsoft.com/office/drawing/2014/main" id="{197A2BF7-3AFB-2936-1D5B-15E40A80F40B}"/>
              </a:ext>
            </a:extLst>
          </p:cNvPr>
          <p:cNvSpPr txBox="1">
            <a:spLocks noChangeArrowheads="1"/>
          </p:cNvSpPr>
          <p:nvPr/>
        </p:nvSpPr>
        <p:spPr bwMode="auto">
          <a:xfrm>
            <a:off x="1535957" y="186648"/>
            <a:ext cx="1012902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Times New Roman" panose="02020603050405020304" pitchFamily="18" charset="0"/>
                <a:cs typeface="Times New Roman" panose="02020603050405020304" pitchFamily="18" charset="0"/>
              </a:rPr>
              <a:t>Common Harmful Microorganisms</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Google Shape;168;g847f02533b_0_3">
            <a:extLst>
              <a:ext uri="{FF2B5EF4-FFF2-40B4-BE49-F238E27FC236}">
                <a16:creationId xmlns:a16="http://schemas.microsoft.com/office/drawing/2014/main" id="{0D4E1081-6702-2296-7419-69BCC6AB72D4}"/>
              </a:ext>
            </a:extLst>
          </p:cNvPr>
          <p:cNvPicPr preferRelativeResize="0"/>
          <p:nvPr/>
        </p:nvPicPr>
        <p:blipFill rotWithShape="1">
          <a:blip r:embed="rId3">
            <a:extLst>
              <a:ext uri="{28A0092B-C50C-407E-A947-70E740481C1C}">
                <a14:useLocalDpi xmlns:a14="http://schemas.microsoft.com/office/drawing/2010/main" val="0"/>
              </a:ext>
            </a:extLst>
          </a:blip>
          <a:srcRect/>
          <a:stretch/>
        </p:blipFill>
        <p:spPr>
          <a:xfrm>
            <a:off x="7649922" y="1677635"/>
            <a:ext cx="4015059" cy="3033867"/>
          </a:xfrm>
          <a:prstGeom prst="rect">
            <a:avLst/>
          </a:prstGeom>
          <a:noFill/>
          <a:ln w="19050" cap="flat" cmpd="sng">
            <a:solidFill>
              <a:schemeClr val="dk2"/>
            </a:solidFill>
            <a:prstDash val="solid"/>
            <a:round/>
            <a:headEnd type="none" w="sm" len="sm"/>
            <a:tailEnd type="none" w="sm" len="sm"/>
          </a:ln>
        </p:spPr>
      </p:pic>
      <p:pic>
        <p:nvPicPr>
          <p:cNvPr id="7" name="Google Shape;185;g8bbd1c6905_0_12">
            <a:extLst>
              <a:ext uri="{FF2B5EF4-FFF2-40B4-BE49-F238E27FC236}">
                <a16:creationId xmlns:a16="http://schemas.microsoft.com/office/drawing/2014/main" id="{EA9AC91C-2923-CA8D-F070-22F3106A9381}"/>
              </a:ext>
            </a:extLst>
          </p:cNvPr>
          <p:cNvPicPr preferRelativeResize="0"/>
          <p:nvPr/>
        </p:nvPicPr>
        <p:blipFill rotWithShape="1">
          <a:blip r:embed="rId4">
            <a:alphaModFix/>
          </a:blip>
          <a:srcRect/>
          <a:stretch/>
        </p:blipFill>
        <p:spPr>
          <a:xfrm>
            <a:off x="5593321" y="3090471"/>
            <a:ext cx="4113202" cy="2742140"/>
          </a:xfrm>
          <a:prstGeom prst="rect">
            <a:avLst/>
          </a:prstGeom>
          <a:noFill/>
          <a:ln w="11430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370457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527019" y="1652117"/>
            <a:ext cx="458860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buSzPts val="2300"/>
            </a:pPr>
            <a:r>
              <a:rPr lang="en-US" sz="2400" dirty="0">
                <a:latin typeface="Times New Roman" panose="02020603050405020304" pitchFamily="18" charset="0"/>
                <a:ea typeface="Georgia"/>
                <a:cs typeface="Times New Roman" panose="02020603050405020304" pitchFamily="18" charset="0"/>
                <a:sym typeface="Georgia"/>
              </a:rPr>
              <a:t>Escherichia Coli is a bacteria that can be found in uncooked food.  It can cause severe stomach pain, vomiting, diarrhea, and fever.</a:t>
            </a:r>
          </a:p>
        </p:txBody>
      </p:sp>
      <p:sp>
        <p:nvSpPr>
          <p:cNvPr id="4" name="TextBox 3">
            <a:extLst>
              <a:ext uri="{FF2B5EF4-FFF2-40B4-BE49-F238E27FC236}">
                <a16:creationId xmlns:a16="http://schemas.microsoft.com/office/drawing/2014/main" id="{197A2BF7-3AFB-2936-1D5B-15E40A80F40B}"/>
              </a:ext>
            </a:extLst>
          </p:cNvPr>
          <p:cNvSpPr txBox="1">
            <a:spLocks noChangeArrowheads="1"/>
          </p:cNvSpPr>
          <p:nvPr/>
        </p:nvSpPr>
        <p:spPr bwMode="auto">
          <a:xfrm>
            <a:off x="1535957" y="186648"/>
            <a:ext cx="101290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Times New Roman" panose="02020603050405020304" pitchFamily="18" charset="0"/>
                <a:cs typeface="Times New Roman" panose="02020603050405020304" pitchFamily="18" charset="0"/>
              </a:rPr>
              <a:t>Common Harmful Microorganisms</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Google Shape;168;g847f02533b_0_3">
            <a:extLst>
              <a:ext uri="{FF2B5EF4-FFF2-40B4-BE49-F238E27FC236}">
                <a16:creationId xmlns:a16="http://schemas.microsoft.com/office/drawing/2014/main" id="{0D4E1081-6702-2296-7419-69BCC6AB72D4}"/>
              </a:ext>
            </a:extLst>
          </p:cNvPr>
          <p:cNvPicPr preferRelativeResize="0"/>
          <p:nvPr/>
        </p:nvPicPr>
        <p:blipFill rotWithShape="1">
          <a:blip r:embed="rId3">
            <a:extLst>
              <a:ext uri="{28A0092B-C50C-407E-A947-70E740481C1C}">
                <a14:useLocalDpi xmlns:a14="http://schemas.microsoft.com/office/drawing/2010/main" val="0"/>
              </a:ext>
            </a:extLst>
          </a:blip>
          <a:srcRect/>
          <a:stretch/>
        </p:blipFill>
        <p:spPr>
          <a:xfrm>
            <a:off x="7860608" y="1677635"/>
            <a:ext cx="3593687" cy="3033867"/>
          </a:xfrm>
          <a:prstGeom prst="rect">
            <a:avLst/>
          </a:prstGeom>
          <a:noFill/>
          <a:ln w="19050" cap="flat" cmpd="sng">
            <a:solidFill>
              <a:schemeClr val="dk2"/>
            </a:solidFill>
            <a:prstDash val="solid"/>
            <a:round/>
            <a:headEnd type="none" w="sm" len="sm"/>
            <a:tailEnd type="none" w="sm" len="sm"/>
          </a:ln>
        </p:spPr>
      </p:pic>
      <p:pic>
        <p:nvPicPr>
          <p:cNvPr id="6" name="Google Shape;200;g8bbd1c6905_0_23">
            <a:extLst>
              <a:ext uri="{FF2B5EF4-FFF2-40B4-BE49-F238E27FC236}">
                <a16:creationId xmlns:a16="http://schemas.microsoft.com/office/drawing/2014/main" id="{B139045B-285A-852A-B116-7233D3FAB8EC}"/>
              </a:ext>
            </a:extLst>
          </p:cNvPr>
          <p:cNvPicPr preferRelativeResize="0"/>
          <p:nvPr/>
        </p:nvPicPr>
        <p:blipFill rotWithShape="1">
          <a:blip r:embed="rId4">
            <a:alphaModFix/>
          </a:blip>
          <a:srcRect/>
          <a:stretch/>
        </p:blipFill>
        <p:spPr>
          <a:xfrm>
            <a:off x="5669333" y="3010278"/>
            <a:ext cx="4382550" cy="2917526"/>
          </a:xfrm>
          <a:prstGeom prst="rect">
            <a:avLst/>
          </a:prstGeom>
          <a:noFill/>
          <a:ln w="114300" cap="flat" cmpd="sng">
            <a:solidFill>
              <a:srgbClr val="000000"/>
            </a:solidFill>
            <a:prstDash val="solid"/>
            <a:round/>
            <a:headEnd type="none" w="sm" len="sm"/>
            <a:tailEnd type="none" w="sm" len="sm"/>
          </a:ln>
        </p:spPr>
      </p:pic>
    </p:spTree>
    <p:extLst>
      <p:ext uri="{BB962C8B-B14F-4D97-AF65-F5344CB8AC3E}">
        <p14:creationId xmlns:p14="http://schemas.microsoft.com/office/powerpoint/2010/main" val="19556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527019" y="1652117"/>
            <a:ext cx="4588602"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342900" indent="-342900">
              <a:buSzPts val="2300"/>
              <a:buFont typeface="Arial" panose="020B0604020202020204" pitchFamily="34" charset="0"/>
              <a:buChar char="•"/>
            </a:pPr>
            <a:r>
              <a:rPr lang="en-US" sz="2400" dirty="0">
                <a:latin typeface="Times New Roman" panose="02020603050405020304" pitchFamily="18" charset="0"/>
                <a:ea typeface="Georgia"/>
                <a:cs typeface="Times New Roman" panose="02020603050405020304" pitchFamily="18" charset="0"/>
                <a:sym typeface="Georgia"/>
              </a:rPr>
              <a:t>Algae is a protist that can grow out of control and kill fish but can also be used in health supplements and toothpaste.  </a:t>
            </a:r>
          </a:p>
          <a:p>
            <a:pPr marL="342900" indent="-342900">
              <a:buSzPts val="2300"/>
              <a:buFont typeface="Arial" panose="020B0604020202020204" pitchFamily="34" charset="0"/>
              <a:buChar char="•"/>
            </a:pPr>
            <a:endParaRPr lang="en-US" sz="2400" dirty="0">
              <a:latin typeface="Times New Roman" panose="02020603050405020304" pitchFamily="18" charset="0"/>
              <a:ea typeface="Georgia"/>
              <a:cs typeface="Times New Roman" panose="02020603050405020304" pitchFamily="18" charset="0"/>
              <a:sym typeface="Georgia"/>
            </a:endParaRPr>
          </a:p>
          <a:p>
            <a:pPr marL="342900" indent="-342900">
              <a:buSzPts val="2300"/>
              <a:buFont typeface="Arial" panose="020B0604020202020204" pitchFamily="34" charset="0"/>
              <a:buChar char="•"/>
            </a:pPr>
            <a:r>
              <a:rPr lang="en-US" sz="2400" dirty="0">
                <a:latin typeface="Times New Roman" panose="02020603050405020304" pitchFamily="18" charset="0"/>
                <a:ea typeface="Georgia"/>
                <a:cs typeface="Times New Roman" panose="02020603050405020304" pitchFamily="18" charset="0"/>
                <a:sym typeface="Georgia"/>
              </a:rPr>
              <a:t>Rotifers and tardigrades are protists that help to break down organic matter in soil, but if accidentally consumed by humans have no ill effect.</a:t>
            </a:r>
          </a:p>
        </p:txBody>
      </p:sp>
      <p:sp>
        <p:nvSpPr>
          <p:cNvPr id="4" name="TextBox 3">
            <a:extLst>
              <a:ext uri="{FF2B5EF4-FFF2-40B4-BE49-F238E27FC236}">
                <a16:creationId xmlns:a16="http://schemas.microsoft.com/office/drawing/2014/main" id="{197A2BF7-3AFB-2936-1D5B-15E40A80F40B}"/>
              </a:ext>
            </a:extLst>
          </p:cNvPr>
          <p:cNvSpPr txBox="1">
            <a:spLocks noChangeArrowheads="1"/>
          </p:cNvSpPr>
          <p:nvPr/>
        </p:nvSpPr>
        <p:spPr bwMode="auto">
          <a:xfrm>
            <a:off x="1535957" y="186648"/>
            <a:ext cx="1012902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Times New Roman" panose="02020603050405020304" pitchFamily="18" charset="0"/>
                <a:cs typeface="Times New Roman" panose="02020603050405020304" pitchFamily="18" charset="0"/>
              </a:rPr>
              <a:t>Common Microorganisms</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Google Shape;241;g8bbd1c6905_0_57">
            <a:extLst>
              <a:ext uri="{FF2B5EF4-FFF2-40B4-BE49-F238E27FC236}">
                <a16:creationId xmlns:a16="http://schemas.microsoft.com/office/drawing/2014/main" id="{A0570040-30C7-5159-5527-8131A1E72B75}"/>
              </a:ext>
            </a:extLst>
          </p:cNvPr>
          <p:cNvPicPr preferRelativeResize="0"/>
          <p:nvPr/>
        </p:nvPicPr>
        <p:blipFill rotWithShape="1">
          <a:blip r:embed="rId3">
            <a:alphaModFix/>
          </a:blip>
          <a:srcRect/>
          <a:stretch/>
        </p:blipFill>
        <p:spPr>
          <a:xfrm>
            <a:off x="7583394" y="1652117"/>
            <a:ext cx="1596657" cy="2128876"/>
          </a:xfrm>
          <a:prstGeom prst="rect">
            <a:avLst/>
          </a:prstGeom>
          <a:noFill/>
          <a:ln>
            <a:noFill/>
          </a:ln>
        </p:spPr>
      </p:pic>
      <p:pic>
        <p:nvPicPr>
          <p:cNvPr id="7" name="Google Shape;238;g8bbd1c6905_0_57">
            <a:extLst>
              <a:ext uri="{FF2B5EF4-FFF2-40B4-BE49-F238E27FC236}">
                <a16:creationId xmlns:a16="http://schemas.microsoft.com/office/drawing/2014/main" id="{596C0782-8356-FFA8-2604-993A1392DE45}"/>
              </a:ext>
            </a:extLst>
          </p:cNvPr>
          <p:cNvPicPr preferRelativeResize="0"/>
          <p:nvPr/>
        </p:nvPicPr>
        <p:blipFill rotWithShape="1">
          <a:blip r:embed="rId4">
            <a:alphaModFix/>
          </a:blip>
          <a:srcRect/>
          <a:stretch/>
        </p:blipFill>
        <p:spPr>
          <a:xfrm>
            <a:off x="9180051" y="2669218"/>
            <a:ext cx="2085700" cy="2223550"/>
          </a:xfrm>
          <a:prstGeom prst="rect">
            <a:avLst/>
          </a:prstGeom>
          <a:noFill/>
          <a:ln w="19050" cap="flat" cmpd="sng">
            <a:solidFill>
              <a:schemeClr val="dk2"/>
            </a:solidFill>
            <a:prstDash val="solid"/>
            <a:round/>
            <a:headEnd type="none" w="sm" len="sm"/>
            <a:tailEnd type="none" w="sm" len="sm"/>
          </a:ln>
        </p:spPr>
      </p:pic>
      <p:pic>
        <p:nvPicPr>
          <p:cNvPr id="8" name="Google Shape;237;g8bbd1c6905_0_57">
            <a:extLst>
              <a:ext uri="{FF2B5EF4-FFF2-40B4-BE49-F238E27FC236}">
                <a16:creationId xmlns:a16="http://schemas.microsoft.com/office/drawing/2014/main" id="{B03D4819-4830-3DC7-4434-FD642473B9B2}"/>
              </a:ext>
            </a:extLst>
          </p:cNvPr>
          <p:cNvPicPr preferRelativeResize="0"/>
          <p:nvPr/>
        </p:nvPicPr>
        <p:blipFill rotWithShape="1">
          <a:blip r:embed="rId5">
            <a:alphaModFix/>
          </a:blip>
          <a:srcRect/>
          <a:stretch/>
        </p:blipFill>
        <p:spPr>
          <a:xfrm>
            <a:off x="6280936" y="3780993"/>
            <a:ext cx="2899115" cy="2223549"/>
          </a:xfrm>
          <a:prstGeom prst="rect">
            <a:avLst/>
          </a:prstGeom>
          <a:noFill/>
          <a:ln w="19050"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634848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561754" y="2459504"/>
            <a:ext cx="11068492"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6000" b="1" dirty="0">
                <a:solidFill>
                  <a:srgbClr val="004B97"/>
                </a:solidFill>
                <a:latin typeface="Times New Roman" panose="02020603050405020304" pitchFamily="18" charset="0"/>
                <a:cs typeface="Times New Roman" panose="02020603050405020304" pitchFamily="18" charset="0"/>
              </a:rPr>
              <a:t>Why do you think washing your hands often is so important?</a:t>
            </a:r>
            <a:endParaRPr lang="en-US" sz="6000" b="1" dirty="0">
              <a:solidFill>
                <a:srgbClr val="004B97"/>
              </a:solidFill>
              <a:latin typeface="Copperplate Gothic Bold" panose="020E0705020206020404" pitchFamily="34" charset="0"/>
              <a:cs typeface="Times New Roman" panose="02020603050405020304" pitchFamily="18" charset="0"/>
            </a:endParaRPr>
          </a:p>
        </p:txBody>
      </p:sp>
    </p:spTree>
    <p:extLst>
      <p:ext uri="{BB962C8B-B14F-4D97-AF65-F5344CB8AC3E}">
        <p14:creationId xmlns:p14="http://schemas.microsoft.com/office/powerpoint/2010/main" val="3949705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1535957" y="186648"/>
            <a:ext cx="101290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Times New Roman" panose="02020603050405020304" pitchFamily="18" charset="0"/>
                <a:cs typeface="Times New Roman" panose="02020603050405020304" pitchFamily="18" charset="0"/>
              </a:rPr>
              <a:t>Standards</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787165" y="1458039"/>
            <a:ext cx="11626608" cy="35640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R="0" lvl="0" algn="l" defTabSz="914400" rtl="0" eaLnBrk="1" fontAlgn="base" latinLnBrk="0" hangingPunct="1">
              <a:lnSpc>
                <a:spcPct val="100000"/>
              </a:lnSpc>
              <a:spcBef>
                <a:spcPct val="20000"/>
              </a:spcBef>
              <a:spcAft>
                <a:spcPct val="0"/>
              </a:spcAft>
              <a:buClr>
                <a:schemeClr val="tx1"/>
              </a:buClr>
              <a:buSzPct val="75000"/>
              <a:tabLst/>
              <a:defRPr/>
            </a:pPr>
            <a:r>
              <a:rPr kumimoji="0" lang="en-US" altLang="en-US" sz="2400" b="1" i="0" u="none" strike="noStrike" kern="0" cap="none" spc="0" normalizeH="0" baseline="0" noProof="0" dirty="0">
                <a:ln>
                  <a:noFill/>
                </a:ln>
                <a:uLnTx/>
                <a:uFillTx/>
                <a:latin typeface="Times New Roman" panose="02020603050405020304" pitchFamily="18" charset="0"/>
                <a:cs typeface="Times New Roman" panose="02020603050405020304" pitchFamily="18" charset="0"/>
              </a:rPr>
              <a:t>S5L4. Obtain, evaluate, and communicate information about how microorganisms benefit or harm larger organisms. (Clarification statement: Possible microorganisms could include Tardigrades, Lactobacillus, Probiotics, Rotifers, Salmonella, Clostridium botulinum (Botox), E-coli, Algae, etc. Students are not expected to know these specific microorganisms. The list is provided to give teachers examples.) ​</a:t>
            </a:r>
          </a:p>
          <a:p>
            <a:pPr lvl="1" fontAlgn="base">
              <a:spcBef>
                <a:spcPct val="20000"/>
              </a:spcBef>
              <a:spcAft>
                <a:spcPct val="0"/>
              </a:spcAft>
              <a:buClr>
                <a:schemeClr val="tx1"/>
              </a:buClr>
              <a:buSzPct val="75000"/>
              <a:defRPr/>
            </a:pPr>
            <a:r>
              <a:rPr kumimoji="0" lang="en-US" altLang="en-US" sz="2400" i="0" u="none" strike="noStrike" kern="0" cap="none" spc="0" normalizeH="0" baseline="0" noProof="0" dirty="0">
                <a:ln>
                  <a:noFill/>
                </a:ln>
                <a:uLnTx/>
                <a:uFillTx/>
                <a:latin typeface="Times New Roman" panose="02020603050405020304" pitchFamily="18" charset="0"/>
                <a:cs typeface="Times New Roman" panose="02020603050405020304" pitchFamily="18" charset="0"/>
              </a:rPr>
              <a:t>a. Construct an argument using scientific evidence to support a claim that some microorganisms are beneficial. ​</a:t>
            </a:r>
          </a:p>
          <a:p>
            <a:pPr lvl="1" fontAlgn="base">
              <a:spcBef>
                <a:spcPct val="20000"/>
              </a:spcBef>
              <a:spcAft>
                <a:spcPct val="0"/>
              </a:spcAft>
              <a:buClr>
                <a:schemeClr val="tx1"/>
              </a:buClr>
              <a:buSzPct val="75000"/>
              <a:defRPr/>
            </a:pPr>
            <a:r>
              <a:rPr kumimoji="0" lang="en-US" altLang="en-US" sz="2400" i="0" u="none" strike="noStrike" kern="0" cap="none" spc="0" normalizeH="0" baseline="0" noProof="0" dirty="0">
                <a:ln>
                  <a:noFill/>
                </a:ln>
                <a:uLnTx/>
                <a:uFillTx/>
                <a:latin typeface="Times New Roman" panose="02020603050405020304" pitchFamily="18" charset="0"/>
                <a:cs typeface="Times New Roman" panose="02020603050405020304" pitchFamily="18" charset="0"/>
              </a:rPr>
              <a:t>b. Construct an argument using scientific evidence to support a claim that some microorganisms are harmful.</a:t>
            </a:r>
          </a:p>
        </p:txBody>
      </p:sp>
    </p:spTree>
    <p:extLst>
      <p:ext uri="{BB962C8B-B14F-4D97-AF65-F5344CB8AC3E}">
        <p14:creationId xmlns:p14="http://schemas.microsoft.com/office/powerpoint/2010/main" val="2841948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755755" y="2366192"/>
            <a:ext cx="5844714"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eaLnBrk="1" hangingPunct="1">
              <a:buFont typeface="Arial" panose="020B0604020202020204" pitchFamily="34" charset="0"/>
              <a:buChar char="•"/>
              <a:defRPr/>
            </a:pPr>
            <a:r>
              <a:rPr lang="en-US" altLang="en-US" sz="2000" dirty="0">
                <a:latin typeface="Times New Roman" panose="02020603050405020304" pitchFamily="18" charset="0"/>
                <a:cs typeface="Times New Roman" panose="02020603050405020304" pitchFamily="18" charset="0"/>
              </a:rPr>
              <a:t>Keeping our hands clean through improved handwashing is one of the most important steps we can take to avoid getting sick and spreading germs (pathogens) to others. </a:t>
            </a:r>
          </a:p>
          <a:p>
            <a:pPr marL="457200" indent="-457200" eaLnBrk="1" hangingPunct="1">
              <a:buFont typeface="Arial" panose="020B0604020202020204" pitchFamily="34" charset="0"/>
              <a:buChar char="•"/>
              <a:defRPr/>
            </a:pPr>
            <a:r>
              <a:rPr lang="en-US" altLang="en-US" sz="2000" dirty="0">
                <a:latin typeface="Times New Roman" panose="02020603050405020304" pitchFamily="18" charset="0"/>
                <a:cs typeface="Times New Roman" panose="02020603050405020304" pitchFamily="18" charset="0"/>
              </a:rPr>
              <a:t>Many diseases and conditions are spread by not washing hands with soap and clean, running water. </a:t>
            </a:r>
          </a:p>
          <a:p>
            <a:pPr marL="457200" indent="-457200" eaLnBrk="1" hangingPunct="1">
              <a:buFont typeface="Arial" panose="020B0604020202020204" pitchFamily="34" charset="0"/>
              <a:buChar char="•"/>
              <a:defRPr/>
            </a:pPr>
            <a:r>
              <a:rPr lang="en-US" altLang="en-US" sz="2000" dirty="0">
                <a:latin typeface="Times New Roman" panose="02020603050405020304" pitchFamily="18" charset="0"/>
                <a:cs typeface="Times New Roman" panose="02020603050405020304" pitchFamily="18" charset="0"/>
              </a:rPr>
              <a:t>Hand sanitizer doesn't replace soap and water if your hands are dirty, but along with regular hand washing, it helps fight many important germs. </a:t>
            </a:r>
          </a:p>
        </p:txBody>
      </p:sp>
      <p:sp>
        <p:nvSpPr>
          <p:cNvPr id="4" name="TextBox 3">
            <a:extLst>
              <a:ext uri="{FF2B5EF4-FFF2-40B4-BE49-F238E27FC236}">
                <a16:creationId xmlns:a16="http://schemas.microsoft.com/office/drawing/2014/main" id="{197A2BF7-3AFB-2936-1D5B-15E40A80F40B}"/>
              </a:ext>
            </a:extLst>
          </p:cNvPr>
          <p:cNvSpPr txBox="1">
            <a:spLocks noChangeArrowheads="1"/>
          </p:cNvSpPr>
          <p:nvPr/>
        </p:nvSpPr>
        <p:spPr bwMode="auto">
          <a:xfrm>
            <a:off x="1535957" y="186648"/>
            <a:ext cx="101290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Handwashing</a:t>
            </a:r>
          </a:p>
        </p:txBody>
      </p:sp>
      <p:pic>
        <p:nvPicPr>
          <p:cNvPr id="10" name="Picture 9">
            <a:extLst>
              <a:ext uri="{FF2B5EF4-FFF2-40B4-BE49-F238E27FC236}">
                <a16:creationId xmlns:a16="http://schemas.microsoft.com/office/drawing/2014/main" id="{4D547E4F-A2C3-CE4E-AE3E-FC0506D29F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70214" y="2351042"/>
            <a:ext cx="4266031" cy="3200400"/>
          </a:xfrm>
          <a:prstGeom prst="rect">
            <a:avLst/>
          </a:prstGeom>
        </p:spPr>
      </p:pic>
    </p:spTree>
    <p:extLst>
      <p:ext uri="{BB962C8B-B14F-4D97-AF65-F5344CB8AC3E}">
        <p14:creationId xmlns:p14="http://schemas.microsoft.com/office/powerpoint/2010/main" val="1631407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561754" y="1997839"/>
            <a:ext cx="11068492"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sz="6000" b="1" dirty="0">
                <a:solidFill>
                  <a:srgbClr val="004B97"/>
                </a:solidFill>
                <a:latin typeface="Times New Roman" panose="02020603050405020304" pitchFamily="18" charset="0"/>
                <a:cs typeface="Times New Roman" panose="02020603050405020304" pitchFamily="18" charset="0"/>
              </a:rPr>
              <a:t>How are microorganisms beneficial and harmful to humans?</a:t>
            </a:r>
            <a:endParaRPr lang="en-US" sz="6000" b="1" dirty="0">
              <a:solidFill>
                <a:srgbClr val="004B97"/>
              </a:solidFill>
              <a:latin typeface="Copperplate Gothic Bold" panose="020E0705020206020404" pitchFamily="34" charset="0"/>
              <a:cs typeface="Times New Roman" panose="02020603050405020304" pitchFamily="18" charset="0"/>
            </a:endParaRPr>
          </a:p>
        </p:txBody>
      </p:sp>
    </p:spTree>
    <p:extLst>
      <p:ext uri="{BB962C8B-B14F-4D97-AF65-F5344CB8AC3E}">
        <p14:creationId xmlns:p14="http://schemas.microsoft.com/office/powerpoint/2010/main" val="3354332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621234" y="1933866"/>
            <a:ext cx="5474766"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indent="457200">
              <a:spcBef>
                <a:spcPts val="0"/>
              </a:spcBef>
              <a:spcAft>
                <a:spcPts val="0"/>
              </a:spcAft>
            </a:pP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Microbiologists study the growth, structure, development, and general characteristics of microorganisms to promote health, industry, and a basic understanding of cellular functions.  They can figure out how to prevent food from molding quickly, develop an acne medication that kills pimple-causing bacteria, and identify the virus responsible for a pandemic. </a:t>
            </a:r>
          </a:p>
          <a:p>
            <a:pPr marL="0" marR="0" indent="457200">
              <a:spcBef>
                <a:spcPts val="0"/>
              </a:spcBef>
              <a:spcAft>
                <a:spcPts val="0"/>
              </a:spcAft>
            </a:pPr>
            <a:r>
              <a:rPr lang="en-US" sz="1600" b="0" i="0" dirty="0">
                <a:solidFill>
                  <a:srgbClr val="000000"/>
                </a:solidFill>
                <a:effectLst/>
                <a:latin typeface="Times New Roman" panose="02020603050405020304" pitchFamily="18" charset="0"/>
              </a:rPr>
              <a:t>A bachelor's degree is adequate for some non-research microbiology-related jobs, such as serving as a technician or an inspector in the food industry. However, the majority of microbiology jobs require at least a master's degree. A master's degree is sufficient for many jobs in applied research or product development, as well as for jobs in management, inspection, sales, and service. To conduct independent research, in either industry or in academia, or for advancement to administrative positions, a PhD is usually necessary.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C1018AA-6B49-FB6F-490D-EC4A8771D11A}"/>
              </a:ext>
            </a:extLst>
          </p:cNvPr>
          <p:cNvSpPr txBox="1">
            <a:spLocks noChangeArrowheads="1"/>
          </p:cNvSpPr>
          <p:nvPr/>
        </p:nvSpPr>
        <p:spPr bwMode="auto">
          <a:xfrm>
            <a:off x="1535957" y="18664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Times New Roman" panose="02020603050405020304" pitchFamily="18" charset="0"/>
                <a:cs typeface="Times New Roman" panose="02020603050405020304" pitchFamily="18" charset="0"/>
              </a:rPr>
              <a:t>STEM Career: Microbiologist </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48257B8-402E-79CE-C22F-21039D219E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91287" y="2226492"/>
            <a:ext cx="4557736" cy="3200400"/>
          </a:xfrm>
          <a:prstGeom prst="rect">
            <a:avLst/>
          </a:prstGeom>
        </p:spPr>
      </p:pic>
    </p:spTree>
    <p:extLst>
      <p:ext uri="{BB962C8B-B14F-4D97-AF65-F5344CB8AC3E}">
        <p14:creationId xmlns:p14="http://schemas.microsoft.com/office/powerpoint/2010/main" val="708146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79FEA4-50DE-671E-FD04-3FB5FD4F5CE7}"/>
              </a:ext>
            </a:extLst>
          </p:cNvPr>
          <p:cNvSpPr txBox="1">
            <a:spLocks noChangeArrowheads="1"/>
          </p:cNvSpPr>
          <p:nvPr/>
        </p:nvSpPr>
        <p:spPr bwMode="auto">
          <a:xfrm>
            <a:off x="1535957" y="18664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Times New Roman" panose="02020603050405020304" pitchFamily="18" charset="0"/>
                <a:cs typeface="Times New Roman" panose="02020603050405020304" pitchFamily="18" charset="0"/>
              </a:rPr>
              <a:t>Watch This!</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44D91B24-A525-6C98-D8EE-FA5D84019958}"/>
              </a:ext>
            </a:extLst>
          </p:cNvPr>
          <p:cNvPicPr>
            <a:picLocks noChangeAspect="1"/>
          </p:cNvPicPr>
          <p:nvPr/>
        </p:nvPicPr>
        <p:blipFill>
          <a:blip r:embed="rId3"/>
          <a:stretch>
            <a:fillRect/>
          </a:stretch>
        </p:blipFill>
        <p:spPr>
          <a:xfrm>
            <a:off x="2632045" y="1546299"/>
            <a:ext cx="7936847" cy="4114800"/>
          </a:xfrm>
          <a:prstGeom prst="rect">
            <a:avLst/>
          </a:prstGeom>
        </p:spPr>
      </p:pic>
      <p:sp>
        <p:nvSpPr>
          <p:cNvPr id="6" name="TextBox 5">
            <a:extLst>
              <a:ext uri="{FF2B5EF4-FFF2-40B4-BE49-F238E27FC236}">
                <a16:creationId xmlns:a16="http://schemas.microsoft.com/office/drawing/2014/main" id="{1BA023C9-D7CC-6698-6541-178FFA73DBFF}"/>
              </a:ext>
            </a:extLst>
          </p:cNvPr>
          <p:cNvSpPr txBox="1"/>
          <p:nvPr/>
        </p:nvSpPr>
        <p:spPr>
          <a:xfrm>
            <a:off x="3576050" y="5797118"/>
            <a:ext cx="6048835"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hlinkClick r:id="rId4"/>
              </a:rPr>
              <a:t>https://www.facebook.com/ChathamCounty/videos/slow-motion-sneeze/556767678313367/</a:t>
            </a:r>
            <a:r>
              <a:rPr lang="en-US" sz="1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991158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324244" y="2632051"/>
            <a:ext cx="6276225" cy="198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marR="0" lvl="0" indent="-457200" algn="l" defTabSz="914400" rtl="0" eaLnBrk="1" fontAlgn="base" latinLnBrk="0" hangingPunct="1">
              <a:lnSpc>
                <a:spcPct val="100000"/>
              </a:lnSpc>
              <a:spcBef>
                <a:spcPct val="20000"/>
              </a:spcBef>
              <a:spcAft>
                <a:spcPct val="0"/>
              </a:spcAft>
              <a:buClr>
                <a:schemeClr val="tx1"/>
              </a:buClr>
              <a:buSzPct val="75000"/>
              <a:buFont typeface="Arial" panose="020B0604020202020204" pitchFamily="34" charset="0"/>
              <a:buChar char="•"/>
              <a:tabLst/>
              <a:defRPr/>
            </a:pPr>
            <a:r>
              <a:rPr kumimoji="0" lang="en-US" altLang="en-US" sz="2800" b="0" i="0" u="none" strike="noStrike" kern="0" cap="none" spc="0" normalizeH="0" baseline="0" noProof="0" dirty="0">
                <a:ln>
                  <a:noFill/>
                </a:ln>
                <a:uLnTx/>
                <a:uFillTx/>
                <a:latin typeface="Times New Roman" panose="02020603050405020304" pitchFamily="18" charset="0"/>
                <a:cs typeface="Times New Roman" panose="02020603050405020304" pitchFamily="18" charset="0"/>
              </a:rPr>
              <a:t>Raise your hand if you felt water land on you.</a:t>
            </a:r>
          </a:p>
          <a:p>
            <a:pPr marR="0" lvl="0" algn="l" defTabSz="914400" rtl="0" eaLnBrk="1" fontAlgn="base" latinLnBrk="0" hangingPunct="1">
              <a:lnSpc>
                <a:spcPct val="100000"/>
              </a:lnSpc>
              <a:spcBef>
                <a:spcPct val="20000"/>
              </a:spcBef>
              <a:spcAft>
                <a:spcPct val="0"/>
              </a:spcAft>
              <a:buClr>
                <a:schemeClr val="tx1"/>
              </a:buClr>
              <a:buSzPct val="75000"/>
              <a:tabLst/>
              <a:defRPr/>
            </a:pPr>
            <a:endParaRPr lang="en-US" altLang="en-US" sz="2800" kern="0" dirty="0">
              <a:latin typeface="Times New Roman" panose="02020603050405020304" pitchFamily="18" charset="0"/>
              <a:cs typeface="Times New Roman" panose="02020603050405020304" pitchFamily="18" charset="0"/>
            </a:endParaRP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Arial" panose="020B0604020202020204" pitchFamily="34" charset="0"/>
              <a:buChar char="•"/>
              <a:tabLst/>
              <a:defRPr/>
            </a:pPr>
            <a:r>
              <a:rPr kumimoji="0" lang="en-US" altLang="en-US" sz="2800" b="0" i="0" u="none" strike="noStrike" kern="0" cap="none" spc="0" normalizeH="0" baseline="0" noProof="0" dirty="0">
                <a:ln>
                  <a:noFill/>
                </a:ln>
                <a:uLnTx/>
                <a:uFillTx/>
                <a:latin typeface="Times New Roman" panose="02020603050405020304" pitchFamily="18" charset="0"/>
                <a:cs typeface="Times New Roman" panose="02020603050405020304" pitchFamily="18" charset="0"/>
              </a:rPr>
              <a:t>How far did our “sneeze” travel?</a:t>
            </a:r>
          </a:p>
        </p:txBody>
      </p:sp>
      <p:sp>
        <p:nvSpPr>
          <p:cNvPr id="2" name="TextBox 1">
            <a:extLst>
              <a:ext uri="{FF2B5EF4-FFF2-40B4-BE49-F238E27FC236}">
                <a16:creationId xmlns:a16="http://schemas.microsoft.com/office/drawing/2014/main" id="{5C79FEA4-50DE-671E-FD04-3FB5FD4F5CE7}"/>
              </a:ext>
            </a:extLst>
          </p:cNvPr>
          <p:cNvSpPr txBox="1">
            <a:spLocks noChangeArrowheads="1"/>
          </p:cNvSpPr>
          <p:nvPr/>
        </p:nvSpPr>
        <p:spPr bwMode="auto">
          <a:xfrm>
            <a:off x="1535957" y="18664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Let’s Try It</a:t>
            </a:r>
          </a:p>
        </p:txBody>
      </p:sp>
      <p:pic>
        <p:nvPicPr>
          <p:cNvPr id="13" name="Picture 12">
            <a:extLst>
              <a:ext uri="{FF2B5EF4-FFF2-40B4-BE49-F238E27FC236}">
                <a16:creationId xmlns:a16="http://schemas.microsoft.com/office/drawing/2014/main" id="{E0AD0E91-E2F7-DCDA-1C1E-0785F6E959D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7765711" y="2566871"/>
            <a:ext cx="3200400" cy="2118598"/>
          </a:xfrm>
          <a:prstGeom prst="rect">
            <a:avLst/>
          </a:prstGeom>
        </p:spPr>
      </p:pic>
    </p:spTree>
    <p:extLst>
      <p:ext uri="{BB962C8B-B14F-4D97-AF65-F5344CB8AC3E}">
        <p14:creationId xmlns:p14="http://schemas.microsoft.com/office/powerpoint/2010/main" val="3283868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79FEA4-50DE-671E-FD04-3FB5FD4F5CE7}"/>
              </a:ext>
            </a:extLst>
          </p:cNvPr>
          <p:cNvSpPr txBox="1">
            <a:spLocks noChangeArrowheads="1"/>
          </p:cNvSpPr>
          <p:nvPr/>
        </p:nvSpPr>
        <p:spPr bwMode="auto">
          <a:xfrm>
            <a:off x="1535957" y="186648"/>
            <a:ext cx="10129024"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How Do Germs Spread?</a:t>
            </a:r>
          </a:p>
        </p:txBody>
      </p:sp>
      <p:pic>
        <p:nvPicPr>
          <p:cNvPr id="5" name="Online Media 4" title="How do germs spread (and why do they make us sick)? - Yannay Khaikin and Nicole Mideo">
            <a:hlinkClick r:id="" action="ppaction://media"/>
            <a:extLst>
              <a:ext uri="{FF2B5EF4-FFF2-40B4-BE49-F238E27FC236}">
                <a16:creationId xmlns:a16="http://schemas.microsoft.com/office/drawing/2014/main" id="{7D1CACFF-4C5D-183C-F67E-E099F620A2F4}"/>
              </a:ext>
            </a:extLst>
          </p:cNvPr>
          <p:cNvPicPr>
            <a:picLocks noRot="1" noChangeAspect="1"/>
          </p:cNvPicPr>
          <p:nvPr>
            <a:videoFile r:link="rId1"/>
          </p:nvPr>
        </p:nvPicPr>
        <p:blipFill>
          <a:blip r:embed="rId4"/>
          <a:stretch>
            <a:fillRect/>
          </a:stretch>
        </p:blipFill>
        <p:spPr>
          <a:xfrm>
            <a:off x="2959053" y="1581897"/>
            <a:ext cx="7282832" cy="4114800"/>
          </a:xfrm>
          <a:prstGeom prst="rect">
            <a:avLst/>
          </a:prstGeom>
        </p:spPr>
      </p:pic>
    </p:spTree>
    <p:extLst>
      <p:ext uri="{BB962C8B-B14F-4D97-AF65-F5344CB8AC3E}">
        <p14:creationId xmlns:p14="http://schemas.microsoft.com/office/powerpoint/2010/main" val="123203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467710" y="1870823"/>
            <a:ext cx="6128399" cy="33547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571500" marR="0" lvl="0" indent="-571500" algn="l" defTabSz="914400" rtl="0" eaLnBrk="1" fontAlgn="base" latinLnBrk="0" hangingPunct="1">
              <a:lnSpc>
                <a:spcPct val="90000"/>
              </a:lnSpc>
              <a:spcBef>
                <a:spcPct val="20000"/>
              </a:spcBef>
              <a:spcAft>
                <a:spcPct val="0"/>
              </a:spcAft>
              <a:buClr>
                <a:schemeClr val="tx1"/>
              </a:buClr>
              <a:buSzPct val="75000"/>
              <a:buFont typeface="Arial" panose="020B0604020202020204" pitchFamily="34" charset="0"/>
              <a:buChar char="•"/>
              <a:tabLst/>
              <a:defRPr/>
            </a:pPr>
            <a:r>
              <a:rPr lang="en-US" altLang="en-US" sz="2000" kern="0" dirty="0">
                <a:latin typeface="Times New Roman" panose="02020603050405020304" pitchFamily="18" charset="0"/>
                <a:cs typeface="Times New Roman" panose="02020603050405020304" pitchFamily="18" charset="0"/>
              </a:rPr>
              <a:t>You will be put into one of four groups:</a:t>
            </a:r>
          </a:p>
          <a:p>
            <a:pPr marL="1028700" lvl="1" indent="-571500" fontAlgn="base">
              <a:lnSpc>
                <a:spcPct val="90000"/>
              </a:lnSpc>
              <a:spcBef>
                <a:spcPct val="20000"/>
              </a:spcBef>
              <a:spcAft>
                <a:spcPct val="0"/>
              </a:spcAft>
              <a:buClr>
                <a:schemeClr val="tx1"/>
              </a:buClr>
              <a:buSzPct val="75000"/>
              <a:buFont typeface="Arial" panose="020B0604020202020204" pitchFamily="34" charset="0"/>
              <a:buChar char="•"/>
              <a:defRPr/>
            </a:pPr>
            <a:r>
              <a:rPr kumimoji="0" lang="en-US" altLang="en-US" sz="2000" b="0" i="0" u="none" strike="noStrike" kern="0" cap="none" spc="0" normalizeH="0" baseline="0" noProof="0" dirty="0">
                <a:ln>
                  <a:noFill/>
                </a:ln>
                <a:uLnTx/>
                <a:uFillTx/>
                <a:latin typeface="Times New Roman" panose="02020603050405020304" pitchFamily="18" charset="0"/>
                <a:cs typeface="Times New Roman" panose="02020603050405020304" pitchFamily="18" charset="0"/>
              </a:rPr>
              <a:t>Do Nothing</a:t>
            </a:r>
          </a:p>
          <a:p>
            <a:pPr marL="1028700" lvl="1" indent="-571500" fontAlgn="base">
              <a:lnSpc>
                <a:spcPct val="90000"/>
              </a:lnSpc>
              <a:spcBef>
                <a:spcPct val="20000"/>
              </a:spcBef>
              <a:spcAft>
                <a:spcPct val="0"/>
              </a:spcAft>
              <a:buClr>
                <a:schemeClr val="tx1"/>
              </a:buClr>
              <a:buSzPct val="75000"/>
              <a:buFont typeface="Arial" panose="020B0604020202020204" pitchFamily="34" charset="0"/>
              <a:buChar char="•"/>
              <a:defRPr/>
            </a:pPr>
            <a:r>
              <a:rPr lang="en-US" altLang="en-US" sz="2000" kern="0" dirty="0">
                <a:latin typeface="Times New Roman" panose="02020603050405020304" pitchFamily="18" charset="0"/>
                <a:cs typeface="Times New Roman" panose="02020603050405020304" pitchFamily="18" charset="0"/>
              </a:rPr>
              <a:t>Wash Hands with Water</a:t>
            </a:r>
          </a:p>
          <a:p>
            <a:pPr marL="1028700" lvl="1" indent="-571500" fontAlgn="base">
              <a:lnSpc>
                <a:spcPct val="90000"/>
              </a:lnSpc>
              <a:spcBef>
                <a:spcPct val="20000"/>
              </a:spcBef>
              <a:spcAft>
                <a:spcPct val="0"/>
              </a:spcAft>
              <a:buClr>
                <a:schemeClr val="tx1"/>
              </a:buClr>
              <a:buSzPct val="75000"/>
              <a:buFont typeface="Arial" panose="020B0604020202020204" pitchFamily="34" charset="0"/>
              <a:buChar char="•"/>
              <a:defRPr/>
            </a:pPr>
            <a:r>
              <a:rPr kumimoji="0" lang="en-US" altLang="en-US" sz="2000" b="0" i="0" u="none" strike="noStrike" kern="0" cap="none" spc="0" normalizeH="0" baseline="0" noProof="0" dirty="0">
                <a:ln>
                  <a:noFill/>
                </a:ln>
                <a:uLnTx/>
                <a:uFillTx/>
                <a:latin typeface="Times New Roman" panose="02020603050405020304" pitchFamily="18" charset="0"/>
                <a:cs typeface="Times New Roman" panose="02020603050405020304" pitchFamily="18" charset="0"/>
              </a:rPr>
              <a:t>Wash Hands with Water &amp; Soap</a:t>
            </a:r>
          </a:p>
          <a:p>
            <a:pPr marL="1028700" lvl="1" indent="-571500" fontAlgn="base">
              <a:lnSpc>
                <a:spcPct val="90000"/>
              </a:lnSpc>
              <a:spcBef>
                <a:spcPct val="20000"/>
              </a:spcBef>
              <a:spcAft>
                <a:spcPct val="0"/>
              </a:spcAft>
              <a:buClr>
                <a:schemeClr val="tx1"/>
              </a:buClr>
              <a:buSzPct val="75000"/>
              <a:buFont typeface="Arial" panose="020B0604020202020204" pitchFamily="34" charset="0"/>
              <a:buChar char="•"/>
              <a:defRPr/>
            </a:pPr>
            <a:r>
              <a:rPr kumimoji="0" lang="en-US" altLang="en-US" sz="2000" b="0" i="0" u="none" strike="noStrike" kern="0" cap="none" spc="0" normalizeH="0" baseline="0" noProof="0" dirty="0">
                <a:ln>
                  <a:noFill/>
                </a:ln>
                <a:uLnTx/>
                <a:uFillTx/>
                <a:latin typeface="Times New Roman" panose="02020603050405020304" pitchFamily="18" charset="0"/>
                <a:cs typeface="Times New Roman" panose="02020603050405020304" pitchFamily="18" charset="0"/>
              </a:rPr>
              <a:t>Use Hand Sanitizer</a:t>
            </a:r>
          </a:p>
          <a:p>
            <a:pPr marL="571500" marR="0" lvl="0" indent="-571500" algn="l" defTabSz="914400" rtl="0" eaLnBrk="1" fontAlgn="base" latinLnBrk="0" hangingPunct="1">
              <a:lnSpc>
                <a:spcPct val="90000"/>
              </a:lnSpc>
              <a:spcBef>
                <a:spcPct val="20000"/>
              </a:spcBef>
              <a:spcAft>
                <a:spcPct val="0"/>
              </a:spcAft>
              <a:buClr>
                <a:schemeClr val="tx1"/>
              </a:buClr>
              <a:buSzPct val="75000"/>
              <a:buFont typeface="Arial" panose="020B0604020202020204" pitchFamily="34" charset="0"/>
              <a:buChar char="•"/>
              <a:tabLst/>
              <a:defRPr/>
            </a:pPr>
            <a:endParaRPr lang="en-US" altLang="en-US" sz="2000" kern="0" dirty="0">
              <a:latin typeface="Times New Roman" panose="02020603050405020304" pitchFamily="18" charset="0"/>
              <a:cs typeface="Times New Roman" panose="02020603050405020304" pitchFamily="18" charset="0"/>
            </a:endParaRPr>
          </a:p>
          <a:p>
            <a:pPr marL="571500" marR="0" lvl="0" indent="-571500" algn="l" defTabSz="914400" rtl="0" eaLnBrk="1" fontAlgn="base" latinLnBrk="0" hangingPunct="1">
              <a:lnSpc>
                <a:spcPct val="90000"/>
              </a:lnSpc>
              <a:spcBef>
                <a:spcPct val="20000"/>
              </a:spcBef>
              <a:spcAft>
                <a:spcPct val="0"/>
              </a:spcAft>
              <a:buClr>
                <a:schemeClr val="tx1"/>
              </a:buClr>
              <a:buSzPct val="75000"/>
              <a:buFont typeface="Arial" panose="020B0604020202020204" pitchFamily="34" charset="0"/>
              <a:buChar char="•"/>
              <a:tabLst/>
              <a:defRPr/>
            </a:pPr>
            <a:r>
              <a:rPr kumimoji="0" lang="en-US" altLang="en-US" sz="2000" b="0" i="0" u="none" strike="noStrike" kern="0" cap="none" spc="0" normalizeH="0" baseline="0" noProof="0" dirty="0">
                <a:ln>
                  <a:noFill/>
                </a:ln>
                <a:uLnTx/>
                <a:uFillTx/>
                <a:latin typeface="Times New Roman" panose="02020603050405020304" pitchFamily="18" charset="0"/>
                <a:cs typeface="Times New Roman" panose="02020603050405020304" pitchFamily="18" charset="0"/>
              </a:rPr>
              <a:t>Rub some Glo-Germ into your hands.  Then, follow the directions for your group.</a:t>
            </a:r>
          </a:p>
          <a:p>
            <a:pPr marL="571500" marR="0" lvl="0" indent="-571500" algn="l" defTabSz="914400" rtl="0" eaLnBrk="1" fontAlgn="base" latinLnBrk="0" hangingPunct="1">
              <a:lnSpc>
                <a:spcPct val="90000"/>
              </a:lnSpc>
              <a:spcBef>
                <a:spcPct val="20000"/>
              </a:spcBef>
              <a:spcAft>
                <a:spcPct val="0"/>
              </a:spcAft>
              <a:buClr>
                <a:schemeClr val="tx1"/>
              </a:buClr>
              <a:buSzPct val="75000"/>
              <a:buFont typeface="Arial" panose="020B0604020202020204" pitchFamily="34" charset="0"/>
              <a:buChar char="•"/>
              <a:tabLst/>
              <a:defRPr/>
            </a:pPr>
            <a:endParaRPr lang="en-US" altLang="en-US" sz="2000" kern="0" dirty="0">
              <a:latin typeface="Times New Roman" panose="02020603050405020304" pitchFamily="18" charset="0"/>
              <a:cs typeface="Times New Roman" panose="02020603050405020304" pitchFamily="18" charset="0"/>
            </a:endParaRPr>
          </a:p>
          <a:p>
            <a:pPr marL="571500" marR="0" lvl="0" indent="-571500" algn="l" defTabSz="914400" rtl="0" eaLnBrk="1" fontAlgn="base" latinLnBrk="0" hangingPunct="1">
              <a:lnSpc>
                <a:spcPct val="90000"/>
              </a:lnSpc>
              <a:spcBef>
                <a:spcPct val="20000"/>
              </a:spcBef>
              <a:spcAft>
                <a:spcPct val="0"/>
              </a:spcAft>
              <a:buClr>
                <a:schemeClr val="tx1"/>
              </a:buClr>
              <a:buSzPct val="75000"/>
              <a:buFont typeface="Arial" panose="020B0604020202020204" pitchFamily="34" charset="0"/>
              <a:buChar char="•"/>
              <a:tabLst/>
              <a:defRPr/>
            </a:pPr>
            <a:r>
              <a:rPr kumimoji="0" lang="en-US" altLang="en-US" sz="2000" b="0" i="0" u="none" strike="noStrike" kern="0" cap="none" spc="0" normalizeH="0" baseline="0" noProof="0" dirty="0">
                <a:ln>
                  <a:noFill/>
                </a:ln>
                <a:uLnTx/>
                <a:uFillTx/>
                <a:latin typeface="Times New Roman" panose="02020603050405020304" pitchFamily="18" charset="0"/>
                <a:cs typeface="Times New Roman" panose="02020603050405020304" pitchFamily="18" charset="0"/>
              </a:rPr>
              <a:t>Let’s look for germs!</a:t>
            </a:r>
          </a:p>
        </p:txBody>
      </p:sp>
      <p:sp>
        <p:nvSpPr>
          <p:cNvPr id="2" name="TextBox 1">
            <a:extLst>
              <a:ext uri="{FF2B5EF4-FFF2-40B4-BE49-F238E27FC236}">
                <a16:creationId xmlns:a16="http://schemas.microsoft.com/office/drawing/2014/main" id="{D9E8F356-35FD-48FA-077C-92F15172799C}"/>
              </a:ext>
            </a:extLst>
          </p:cNvPr>
          <p:cNvSpPr txBox="1">
            <a:spLocks noChangeArrowheads="1"/>
          </p:cNvSpPr>
          <p:nvPr/>
        </p:nvSpPr>
        <p:spPr bwMode="auto">
          <a:xfrm>
            <a:off x="1535957" y="186648"/>
            <a:ext cx="101290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Investigate</a:t>
            </a:r>
          </a:p>
        </p:txBody>
      </p:sp>
      <p:pic>
        <p:nvPicPr>
          <p:cNvPr id="5" name="Picture 4" descr="Green fluffy balls on a black background&#10;&#10;Description automatically generated">
            <a:extLst>
              <a:ext uri="{FF2B5EF4-FFF2-40B4-BE49-F238E27FC236}">
                <a16:creationId xmlns:a16="http://schemas.microsoft.com/office/drawing/2014/main" id="{208D162A-9864-878B-13D1-21D81D79AF5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97781" y="1948005"/>
            <a:ext cx="4267200" cy="3200400"/>
          </a:xfrm>
          <a:prstGeom prst="rect">
            <a:avLst/>
          </a:prstGeom>
        </p:spPr>
      </p:pic>
    </p:spTree>
    <p:extLst>
      <p:ext uri="{BB962C8B-B14F-4D97-AF65-F5344CB8AC3E}">
        <p14:creationId xmlns:p14="http://schemas.microsoft.com/office/powerpoint/2010/main" val="36463247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621234" y="2413337"/>
            <a:ext cx="5474766" cy="203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685800" indent="-685800" eaLnBrk="1" hangingPunct="1">
              <a:lnSpc>
                <a:spcPct val="90000"/>
              </a:lnSpc>
              <a:buFont typeface="Arial" panose="020B0604020202020204" pitchFamily="34" charset="0"/>
              <a:buChar char="•"/>
              <a:defRPr/>
            </a:pPr>
            <a:r>
              <a:rPr lang="en-US" altLang="en-US" sz="2800" dirty="0">
                <a:latin typeface="Times New Roman" panose="02020603050405020304" pitchFamily="18" charset="0"/>
                <a:cs typeface="Times New Roman" panose="02020603050405020304" pitchFamily="18" charset="0"/>
              </a:rPr>
              <a:t>Which method worked best for preventing the spread of germs?</a:t>
            </a:r>
          </a:p>
          <a:p>
            <a:pPr marL="685800" indent="-685800" eaLnBrk="1" hangingPunct="1">
              <a:lnSpc>
                <a:spcPct val="90000"/>
              </a:lnSpc>
              <a:buFont typeface="Arial" panose="020B0604020202020204" pitchFamily="34" charset="0"/>
              <a:buChar char="•"/>
              <a:defRPr/>
            </a:pPr>
            <a:endParaRPr lang="en-US" altLang="en-US" sz="2800" dirty="0">
              <a:latin typeface="Times New Roman" panose="02020603050405020304" pitchFamily="18" charset="0"/>
              <a:cs typeface="Times New Roman" panose="02020603050405020304" pitchFamily="18" charset="0"/>
            </a:endParaRPr>
          </a:p>
          <a:p>
            <a:pPr marL="685800" indent="-685800" eaLnBrk="1" hangingPunct="1">
              <a:lnSpc>
                <a:spcPct val="90000"/>
              </a:lnSpc>
              <a:buFont typeface="Arial" panose="020B0604020202020204" pitchFamily="34" charset="0"/>
              <a:buChar char="•"/>
              <a:defRPr/>
            </a:pPr>
            <a:r>
              <a:rPr lang="en-US" altLang="en-US" sz="2800" dirty="0">
                <a:latin typeface="Times New Roman" panose="02020603050405020304" pitchFamily="18" charset="0"/>
                <a:cs typeface="Times New Roman" panose="02020603050405020304" pitchFamily="18" charset="0"/>
              </a:rPr>
              <a:t>Where were most of the germs found?</a:t>
            </a:r>
          </a:p>
        </p:txBody>
      </p:sp>
      <p:sp>
        <p:nvSpPr>
          <p:cNvPr id="2" name="TextBox 1">
            <a:extLst>
              <a:ext uri="{FF2B5EF4-FFF2-40B4-BE49-F238E27FC236}">
                <a16:creationId xmlns:a16="http://schemas.microsoft.com/office/drawing/2014/main" id="{2647ECB6-CF6F-139F-A6BE-FC1DBC7995C3}"/>
              </a:ext>
            </a:extLst>
          </p:cNvPr>
          <p:cNvSpPr txBox="1">
            <a:spLocks noChangeArrowheads="1"/>
          </p:cNvSpPr>
          <p:nvPr/>
        </p:nvSpPr>
        <p:spPr bwMode="auto">
          <a:xfrm>
            <a:off x="1535957" y="186648"/>
            <a:ext cx="1012902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latin typeface="Times New Roman" panose="02020603050405020304" pitchFamily="18" charset="0"/>
                <a:cs typeface="Times New Roman" panose="02020603050405020304" pitchFamily="18" charset="0"/>
              </a:rPr>
              <a:t>Follow-Up</a:t>
            </a:r>
            <a:endPar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Picture 4">
            <a:extLst>
              <a:ext uri="{FF2B5EF4-FFF2-40B4-BE49-F238E27FC236}">
                <a16:creationId xmlns:a16="http://schemas.microsoft.com/office/drawing/2014/main" id="{B0897A76-3721-4CA3-3AFE-801D70C3752E}"/>
              </a:ext>
            </a:extLst>
          </p:cNvPr>
          <p:cNvPicPr>
            <a:picLocks noChangeAspect="1" noChangeArrowheads="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p:blipFill>
        <p:spPr bwMode="auto">
          <a:xfrm>
            <a:off x="7799294" y="1989486"/>
            <a:ext cx="2940581" cy="359841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755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F8099990-1DD3-4E89-9D70-05BD9123C634}"/>
              </a:ext>
            </a:extLst>
          </p:cNvPr>
          <p:cNvSpPr txBox="1">
            <a:spLocks noChangeArrowheads="1"/>
          </p:cNvSpPr>
          <p:nvPr/>
        </p:nvSpPr>
        <p:spPr bwMode="auto">
          <a:xfrm>
            <a:off x="561754" y="2459504"/>
            <a:ext cx="11068492"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sz="6000" b="1" dirty="0">
                <a:solidFill>
                  <a:srgbClr val="004B97"/>
                </a:solidFill>
                <a:latin typeface="Times New Roman" panose="02020603050405020304" pitchFamily="18" charset="0"/>
                <a:cs typeface="Times New Roman" panose="02020603050405020304" pitchFamily="18" charset="0"/>
              </a:rPr>
              <a:t>What do you think microorganisms are?</a:t>
            </a:r>
            <a:endParaRPr lang="en-US" sz="6000" b="1" dirty="0">
              <a:solidFill>
                <a:srgbClr val="004B97"/>
              </a:solidFill>
              <a:latin typeface="Copperplate Gothic Bold" panose="020E0705020206020404" pitchFamily="34" charset="0"/>
              <a:cs typeface="Times New Roman" panose="02020603050405020304" pitchFamily="18" charset="0"/>
            </a:endParaRPr>
          </a:p>
        </p:txBody>
      </p:sp>
    </p:spTree>
    <p:extLst>
      <p:ext uri="{BB962C8B-B14F-4D97-AF65-F5344CB8AC3E}">
        <p14:creationId xmlns:p14="http://schemas.microsoft.com/office/powerpoint/2010/main" val="2884605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1C751F9F-293A-1C40-9ED1-3EED946EFBEB}"/>
              </a:ext>
            </a:extLst>
          </p:cNvPr>
          <p:cNvSpPr txBox="1">
            <a:spLocks noChangeArrowheads="1"/>
          </p:cNvSpPr>
          <p:nvPr/>
        </p:nvSpPr>
        <p:spPr bwMode="auto">
          <a:xfrm>
            <a:off x="755755" y="1689085"/>
            <a:ext cx="5844714" cy="4154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457200" indent="-457200" eaLnBrk="1" hangingPunct="1">
              <a:buFont typeface="Arial" panose="020B0604020202020204" pitchFamily="34" charset="0"/>
              <a:buChar char="•"/>
              <a:defRPr/>
            </a:pPr>
            <a:r>
              <a:rPr lang="en-US" altLang="en-US" sz="2400" dirty="0">
                <a:latin typeface="Times New Roman" panose="02020603050405020304" pitchFamily="18" charset="0"/>
                <a:cs typeface="Times New Roman" panose="02020603050405020304" pitchFamily="18" charset="0"/>
              </a:rPr>
              <a:t>A microorganism is a living organism that is so small that it is invisible to the naked eye - they can only be seen with a microscope that magnifies the image of the organism!</a:t>
            </a:r>
          </a:p>
          <a:p>
            <a:pPr marL="457200" indent="-457200" eaLnBrk="1" hangingPunct="1">
              <a:buFont typeface="Arial" panose="020B0604020202020204" pitchFamily="34" charset="0"/>
              <a:buChar char="•"/>
              <a:defRPr/>
            </a:pPr>
            <a:r>
              <a:rPr lang="en-US" altLang="en-US" sz="2400" dirty="0">
                <a:latin typeface="Times New Roman" panose="02020603050405020304" pitchFamily="18" charset="0"/>
                <a:cs typeface="Times New Roman" panose="02020603050405020304" pitchFamily="18" charset="0"/>
              </a:rPr>
              <a:t>Microorganisms include bacteria, fungi, viruses, and protozoa. </a:t>
            </a:r>
          </a:p>
          <a:p>
            <a:pPr marL="457200" indent="-457200" eaLnBrk="1" hangingPunct="1">
              <a:buFont typeface="Arial" panose="020B0604020202020204" pitchFamily="34" charset="0"/>
              <a:buChar char="•"/>
              <a:defRPr/>
            </a:pPr>
            <a:r>
              <a:rPr lang="en-US" altLang="en-US" sz="2400" dirty="0">
                <a:latin typeface="Times New Roman" panose="02020603050405020304" pitchFamily="18" charset="0"/>
                <a:cs typeface="Times New Roman" panose="02020603050405020304" pitchFamily="18" charset="0"/>
              </a:rPr>
              <a:t>While most microorganisms are single-celled, some are multicellular. </a:t>
            </a:r>
          </a:p>
          <a:p>
            <a:pPr marL="457200" indent="-457200" eaLnBrk="1" hangingPunct="1">
              <a:buFont typeface="Arial" panose="020B0604020202020204" pitchFamily="34" charset="0"/>
              <a:buChar char="•"/>
              <a:defRPr/>
            </a:pPr>
            <a:r>
              <a:rPr lang="en-US" altLang="en-US" sz="2400" dirty="0">
                <a:latin typeface="Times New Roman" panose="02020603050405020304" pitchFamily="18" charset="0"/>
                <a:cs typeface="Times New Roman" panose="02020603050405020304" pitchFamily="18" charset="0"/>
              </a:rPr>
              <a:t>The study of microorganisms is called microbiology. </a:t>
            </a:r>
          </a:p>
        </p:txBody>
      </p:sp>
      <p:sp>
        <p:nvSpPr>
          <p:cNvPr id="4" name="TextBox 3">
            <a:extLst>
              <a:ext uri="{FF2B5EF4-FFF2-40B4-BE49-F238E27FC236}">
                <a16:creationId xmlns:a16="http://schemas.microsoft.com/office/drawing/2014/main" id="{197A2BF7-3AFB-2936-1D5B-15E40A80F40B}"/>
              </a:ext>
            </a:extLst>
          </p:cNvPr>
          <p:cNvSpPr txBox="1">
            <a:spLocks noChangeArrowheads="1"/>
          </p:cNvSpPr>
          <p:nvPr/>
        </p:nvSpPr>
        <p:spPr bwMode="auto">
          <a:xfrm>
            <a:off x="1535957" y="186648"/>
            <a:ext cx="10129024"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white"/>
                </a:solidFill>
                <a:latin typeface="Times New Roman" panose="02020603050405020304" pitchFamily="18" charset="0"/>
                <a:cs typeface="Times New Roman" panose="02020603050405020304" pitchFamily="18" charset="0"/>
              </a:rPr>
              <a:t>Microorganisms</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 name="Google Shape;116;g750f106302_0_0">
            <a:extLst>
              <a:ext uri="{FF2B5EF4-FFF2-40B4-BE49-F238E27FC236}">
                <a16:creationId xmlns:a16="http://schemas.microsoft.com/office/drawing/2014/main" id="{AB621907-6799-50F0-05D4-6D9B7CB656CC}"/>
              </a:ext>
            </a:extLst>
          </p:cNvPr>
          <p:cNvPicPr preferRelativeResize="0">
            <a:picLocks noChangeAspect="1"/>
          </p:cNvPicPr>
          <p:nvPr/>
        </p:nvPicPr>
        <p:blipFill rotWithShape="1">
          <a:blip r:embed="rId3">
            <a:alphaModFix/>
          </a:blip>
          <a:stretch/>
        </p:blipFill>
        <p:spPr>
          <a:xfrm>
            <a:off x="8207283" y="1689085"/>
            <a:ext cx="1785163" cy="1371600"/>
          </a:xfrm>
          <a:prstGeom prst="rect">
            <a:avLst/>
          </a:prstGeom>
          <a:noFill/>
          <a:ln w="19050" cap="flat" cmpd="sng">
            <a:solidFill>
              <a:schemeClr val="dk2"/>
            </a:solidFill>
            <a:prstDash val="solid"/>
            <a:round/>
            <a:headEnd type="none" w="sm" len="sm"/>
            <a:tailEnd type="none" w="sm" len="sm"/>
          </a:ln>
        </p:spPr>
      </p:pic>
      <p:pic>
        <p:nvPicPr>
          <p:cNvPr id="5" name="Google Shape;118;g750f106302_0_0">
            <a:extLst>
              <a:ext uri="{FF2B5EF4-FFF2-40B4-BE49-F238E27FC236}">
                <a16:creationId xmlns:a16="http://schemas.microsoft.com/office/drawing/2014/main" id="{D97ECFE5-151E-1B56-9649-8908756FCE0C}"/>
              </a:ext>
            </a:extLst>
          </p:cNvPr>
          <p:cNvPicPr preferRelativeResize="0">
            <a:picLocks noChangeAspect="1"/>
          </p:cNvPicPr>
          <p:nvPr/>
        </p:nvPicPr>
        <p:blipFill rotWithShape="1">
          <a:blip r:embed="rId4">
            <a:alphaModFix/>
          </a:blip>
          <a:srcRect/>
          <a:stretch/>
        </p:blipFill>
        <p:spPr>
          <a:xfrm>
            <a:off x="10037194" y="3080777"/>
            <a:ext cx="1214836" cy="1371600"/>
          </a:xfrm>
          <a:prstGeom prst="rect">
            <a:avLst/>
          </a:prstGeom>
          <a:noFill/>
          <a:ln w="19050" cap="flat" cmpd="sng">
            <a:solidFill>
              <a:schemeClr val="dk2"/>
            </a:solidFill>
            <a:prstDash val="solid"/>
            <a:round/>
            <a:headEnd type="none" w="sm" len="sm"/>
            <a:tailEnd type="none" w="sm" len="sm"/>
          </a:ln>
        </p:spPr>
      </p:pic>
      <p:pic>
        <p:nvPicPr>
          <p:cNvPr id="8" name="Google Shape;120;g750f106302_0_0">
            <a:extLst>
              <a:ext uri="{FF2B5EF4-FFF2-40B4-BE49-F238E27FC236}">
                <a16:creationId xmlns:a16="http://schemas.microsoft.com/office/drawing/2014/main" id="{E5429B6C-CBB4-B7E5-F11F-5EC8CE2B43EF}"/>
              </a:ext>
            </a:extLst>
          </p:cNvPr>
          <p:cNvPicPr preferRelativeResize="0">
            <a:picLocks noChangeAspect="1"/>
          </p:cNvPicPr>
          <p:nvPr/>
        </p:nvPicPr>
        <p:blipFill rotWithShape="1">
          <a:blip r:embed="rId5">
            <a:alphaModFix/>
          </a:blip>
          <a:srcRect/>
          <a:stretch/>
        </p:blipFill>
        <p:spPr>
          <a:xfrm>
            <a:off x="8207283" y="4472469"/>
            <a:ext cx="1829911" cy="1371600"/>
          </a:xfrm>
          <a:prstGeom prst="rect">
            <a:avLst/>
          </a:prstGeom>
          <a:noFill/>
          <a:ln w="19050" cap="flat" cmpd="sng">
            <a:solidFill>
              <a:srgbClr val="595959"/>
            </a:solidFill>
            <a:prstDash val="solid"/>
            <a:round/>
            <a:headEnd type="none" w="sm" len="sm"/>
            <a:tailEnd type="none" w="sm" len="sm"/>
          </a:ln>
        </p:spPr>
      </p:pic>
    </p:spTree>
    <p:extLst>
      <p:ext uri="{BB962C8B-B14F-4D97-AF65-F5344CB8AC3E}">
        <p14:creationId xmlns:p14="http://schemas.microsoft.com/office/powerpoint/2010/main" val="3662637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5d6197f-698c-480d-875f-4c1a1294c1c3">
      <Terms xmlns="http://schemas.microsoft.com/office/infopath/2007/PartnerControls"/>
    </lcf76f155ced4ddcb4097134ff3c332f>
    <TaxCatchAll xmlns="eb7cedaf-9b85-4ad2-bbb9-eee61ca2503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892C74C3913449B80E34316CBDA710" ma:contentTypeVersion="16" ma:contentTypeDescription="Create a new document." ma:contentTypeScope="" ma:versionID="743204d2002c3d5944d3d8901cad31b0">
  <xsd:schema xmlns:xsd="http://www.w3.org/2001/XMLSchema" xmlns:xs="http://www.w3.org/2001/XMLSchema" xmlns:p="http://schemas.microsoft.com/office/2006/metadata/properties" xmlns:ns2="c5d6197f-698c-480d-875f-4c1a1294c1c3" xmlns:ns3="eb7cedaf-9b85-4ad2-bbb9-eee61ca2503b" targetNamespace="http://schemas.microsoft.com/office/2006/metadata/properties" ma:root="true" ma:fieldsID="0f75dbdcf7ab98a34f7cdf4387b2c4e0" ns2:_="" ns3:_="">
    <xsd:import namespace="c5d6197f-698c-480d-875f-4c1a1294c1c3"/>
    <xsd:import namespace="eb7cedaf-9b85-4ad2-bbb9-eee61ca2503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d6197f-698c-480d-875f-4c1a1294c1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516867a8-d3dd-450c-8722-94d742a2adf8"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7cedaf-9b85-4ad2-bbb9-eee61ca2503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0866e58-8add-499b-983a-fc63dee1a0c8}" ma:internalName="TaxCatchAll" ma:showField="CatchAllData" ma:web="eb7cedaf-9b85-4ad2-bbb9-eee61ca250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62EE31-DE92-408A-8E3B-CF15A80A7ED3}">
  <ds:schemaRefs>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eb7cedaf-9b85-4ad2-bbb9-eee61ca2503b"/>
    <ds:schemaRef ds:uri="http://schemas.microsoft.com/office/2006/documentManagement/types"/>
    <ds:schemaRef ds:uri="http://purl.org/dc/dcmitype/"/>
    <ds:schemaRef ds:uri="c5d6197f-698c-480d-875f-4c1a1294c1c3"/>
    <ds:schemaRef ds:uri="http://www.w3.org/XML/1998/namespace"/>
  </ds:schemaRefs>
</ds:datastoreItem>
</file>

<file path=customXml/itemProps2.xml><?xml version="1.0" encoding="utf-8"?>
<ds:datastoreItem xmlns:ds="http://schemas.openxmlformats.org/officeDocument/2006/customXml" ds:itemID="{5D84CFDE-417F-441E-B2F9-92BF905EFC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d6197f-698c-480d-875f-4c1a1294c1c3"/>
    <ds:schemaRef ds:uri="eb7cedaf-9b85-4ad2-bbb9-eee61ca250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FAD2BD5-79F9-4D08-8F7F-435B6A5F6D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8341</TotalTime>
  <Words>799</Words>
  <Application>Microsoft Office PowerPoint</Application>
  <PresentationFormat>Widescreen</PresentationFormat>
  <Paragraphs>62</Paragraphs>
  <Slides>22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Copperplate Gothic 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Cody Richards</dc:creator>
  <cp:lastModifiedBy>Jenna Henkel</cp:lastModifiedBy>
  <cp:revision>6</cp:revision>
  <dcterms:created xsi:type="dcterms:W3CDTF">2020-01-30T16:15:34Z</dcterms:created>
  <dcterms:modified xsi:type="dcterms:W3CDTF">2023-10-25T15:25:07Z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0x01010065892C74C3913449B80E34316CBDA710</vt:lpwstr>
  </property>
  <property fmtid="{D5CDD505-2E9C-101B-9397-08002B2CF9AE}" pid="3" name="MediaServiceImageTags">
    <vt:lpwstr/>
  </property>
</Properties>
</file>