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5" r:id="rId6"/>
    <p:sldId id="266" r:id="rId7"/>
    <p:sldId id="277" r:id="rId8"/>
    <p:sldId id="278" r:id="rId9"/>
    <p:sldId id="279" r:id="rId10"/>
    <p:sldId id="261" r:id="rId11"/>
    <p:sldId id="268" r:id="rId12"/>
    <p:sldId id="269" r:id="rId13"/>
    <p:sldId id="280" r:id="rId14"/>
    <p:sldId id="281" r:id="rId15"/>
    <p:sldId id="282" r:id="rId16"/>
    <p:sldId id="283" r:id="rId17"/>
    <p:sldId id="271" r:id="rId18"/>
    <p:sldId id="270"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7CE27F-D335-4710-80B5-088536A96B32}" v="18" dt="2023-10-19T20:20:46.0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138" autoAdjust="0"/>
    <p:restoredTop sz="94660"/>
  </p:normalViewPr>
  <p:slideViewPr>
    <p:cSldViewPr snapToGrid="0">
      <p:cViewPr varScale="1">
        <p:scale>
          <a:sx n="86" d="100"/>
          <a:sy n="86" d="100"/>
        </p:scale>
        <p:origin x="139"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a Henkel" userId="966ade77-59de-4fb0-a61c-9a59b00f07f6" providerId="ADAL" clId="{EA7CE27F-D335-4710-80B5-088536A96B32}"/>
    <pc:docChg chg="undo custSel addSld delSld modSld sldOrd">
      <pc:chgData name="Jenna Henkel" userId="966ade77-59de-4fb0-a61c-9a59b00f07f6" providerId="ADAL" clId="{EA7CE27F-D335-4710-80B5-088536A96B32}" dt="2023-10-19T20:21:12.136" v="1291" actId="47"/>
      <pc:docMkLst>
        <pc:docMk/>
      </pc:docMkLst>
      <pc:sldChg chg="addSp delSp modSp mod">
        <pc:chgData name="Jenna Henkel" userId="966ade77-59de-4fb0-a61c-9a59b00f07f6" providerId="ADAL" clId="{EA7CE27F-D335-4710-80B5-088536A96B32}" dt="2023-10-19T19:49:49.656" v="20" actId="478"/>
        <pc:sldMkLst>
          <pc:docMk/>
          <pc:sldMk cId="760606181" sldId="256"/>
        </pc:sldMkLst>
        <pc:spChg chg="add mod">
          <ac:chgData name="Jenna Henkel" userId="966ade77-59de-4fb0-a61c-9a59b00f07f6" providerId="ADAL" clId="{EA7CE27F-D335-4710-80B5-088536A96B32}" dt="2023-10-19T19:49:46.600" v="19" actId="20577"/>
          <ac:spMkLst>
            <pc:docMk/>
            <pc:sldMk cId="760606181" sldId="256"/>
            <ac:spMk id="2" creationId="{AA00190F-C88E-193F-136C-8F665FE2D985}"/>
          </ac:spMkLst>
        </pc:spChg>
        <pc:spChg chg="del">
          <ac:chgData name="Jenna Henkel" userId="966ade77-59de-4fb0-a61c-9a59b00f07f6" providerId="ADAL" clId="{EA7CE27F-D335-4710-80B5-088536A96B32}" dt="2023-10-19T19:49:49.656" v="20" actId="478"/>
          <ac:spMkLst>
            <pc:docMk/>
            <pc:sldMk cId="760606181" sldId="256"/>
            <ac:spMk id="6" creationId="{F8099990-1DD3-4E89-9D70-05BD9123C634}"/>
          </ac:spMkLst>
        </pc:spChg>
        <pc:picChg chg="del">
          <ac:chgData name="Jenna Henkel" userId="966ade77-59de-4fb0-a61c-9a59b00f07f6" providerId="ADAL" clId="{EA7CE27F-D335-4710-80B5-088536A96B32}" dt="2023-10-19T19:49:30.629" v="1" actId="478"/>
          <ac:picMkLst>
            <pc:docMk/>
            <pc:sldMk cId="760606181" sldId="256"/>
            <ac:picMk id="1030" creationId="{84ACB3B4-B166-C9C9-4CAA-355070E820A8}"/>
          </ac:picMkLst>
        </pc:picChg>
        <pc:picChg chg="del">
          <ac:chgData name="Jenna Henkel" userId="966ade77-59de-4fb0-a61c-9a59b00f07f6" providerId="ADAL" clId="{EA7CE27F-D335-4710-80B5-088536A96B32}" dt="2023-10-19T19:49:32.531" v="2" actId="478"/>
          <ac:picMkLst>
            <pc:docMk/>
            <pc:sldMk cId="760606181" sldId="256"/>
            <ac:picMk id="4100" creationId="{C50FFCCD-CC6B-719F-0C9E-9FDA0C5D6FB9}"/>
          </ac:picMkLst>
        </pc:picChg>
      </pc:sldChg>
      <pc:sldChg chg="addSp delSp modSp mod">
        <pc:chgData name="Jenna Henkel" userId="966ade77-59de-4fb0-a61c-9a59b00f07f6" providerId="ADAL" clId="{EA7CE27F-D335-4710-80B5-088536A96B32}" dt="2023-10-19T20:07:34.248" v="854" actId="1076"/>
        <pc:sldMkLst>
          <pc:docMk/>
          <pc:sldMk cId="275348783" sldId="261"/>
        </pc:sldMkLst>
        <pc:spChg chg="add mod">
          <ac:chgData name="Jenna Henkel" userId="966ade77-59de-4fb0-a61c-9a59b00f07f6" providerId="ADAL" clId="{EA7CE27F-D335-4710-80B5-088536A96B32}" dt="2023-10-19T20:06:28.567" v="742" actId="20577"/>
          <ac:spMkLst>
            <pc:docMk/>
            <pc:sldMk cId="275348783" sldId="261"/>
            <ac:spMk id="2" creationId="{34A5013D-4C01-5355-6336-141E60D8FDB9}"/>
          </ac:spMkLst>
        </pc:spChg>
        <pc:spChg chg="mod">
          <ac:chgData name="Jenna Henkel" userId="966ade77-59de-4fb0-a61c-9a59b00f07f6" providerId="ADAL" clId="{EA7CE27F-D335-4710-80B5-088536A96B32}" dt="2023-10-19T20:07:34.248" v="854" actId="1076"/>
          <ac:spMkLst>
            <pc:docMk/>
            <pc:sldMk cId="275348783" sldId="261"/>
            <ac:spMk id="3" creationId="{1C751F9F-293A-1C40-9ED1-3EED946EFBEB}"/>
          </ac:spMkLst>
        </pc:spChg>
        <pc:spChg chg="del">
          <ac:chgData name="Jenna Henkel" userId="966ade77-59de-4fb0-a61c-9a59b00f07f6" providerId="ADAL" clId="{EA7CE27F-D335-4710-80B5-088536A96B32}" dt="2023-10-19T20:06:16.590" v="713" actId="478"/>
          <ac:spMkLst>
            <pc:docMk/>
            <pc:sldMk cId="275348783" sldId="261"/>
            <ac:spMk id="6" creationId="{F8099990-1DD3-4E89-9D70-05BD9123C634}"/>
          </ac:spMkLst>
        </pc:spChg>
      </pc:sldChg>
      <pc:sldChg chg="del">
        <pc:chgData name="Jenna Henkel" userId="966ade77-59de-4fb0-a61c-9a59b00f07f6" providerId="ADAL" clId="{EA7CE27F-D335-4710-80B5-088536A96B32}" dt="2023-10-19T20:18:14.668" v="1260" actId="47"/>
        <pc:sldMkLst>
          <pc:docMk/>
          <pc:sldMk cId="1965959129" sldId="263"/>
        </pc:sldMkLst>
      </pc:sldChg>
      <pc:sldChg chg="modSp mod">
        <pc:chgData name="Jenna Henkel" userId="966ade77-59de-4fb0-a61c-9a59b00f07f6" providerId="ADAL" clId="{EA7CE27F-D335-4710-80B5-088536A96B32}" dt="2023-10-19T19:55:09.923" v="49" actId="20577"/>
        <pc:sldMkLst>
          <pc:docMk/>
          <pc:sldMk cId="897685882" sldId="265"/>
        </pc:sldMkLst>
        <pc:spChg chg="mod">
          <ac:chgData name="Jenna Henkel" userId="966ade77-59de-4fb0-a61c-9a59b00f07f6" providerId="ADAL" clId="{EA7CE27F-D335-4710-80B5-088536A96B32}" dt="2023-10-19T19:55:00.454" v="48" actId="6549"/>
          <ac:spMkLst>
            <pc:docMk/>
            <pc:sldMk cId="897685882" sldId="265"/>
            <ac:spMk id="2" creationId="{55209E00-32FD-537B-A03E-5BCC975E4CB0}"/>
          </ac:spMkLst>
        </pc:spChg>
        <pc:spChg chg="mod">
          <ac:chgData name="Jenna Henkel" userId="966ade77-59de-4fb0-a61c-9a59b00f07f6" providerId="ADAL" clId="{EA7CE27F-D335-4710-80B5-088536A96B32}" dt="2023-10-19T19:55:09.923" v="49" actId="20577"/>
          <ac:spMkLst>
            <pc:docMk/>
            <pc:sldMk cId="897685882" sldId="265"/>
            <ac:spMk id="6" creationId="{F8099990-1DD3-4E89-9D70-05BD9123C634}"/>
          </ac:spMkLst>
        </pc:spChg>
      </pc:sldChg>
      <pc:sldChg chg="addSp delSp modSp mod modAnim">
        <pc:chgData name="Jenna Henkel" userId="966ade77-59de-4fb0-a61c-9a59b00f07f6" providerId="ADAL" clId="{EA7CE27F-D335-4710-80B5-088536A96B32}" dt="2023-10-19T19:57:46.401" v="80" actId="1076"/>
        <pc:sldMkLst>
          <pc:docMk/>
          <pc:sldMk cId="2941688049" sldId="266"/>
        </pc:sldMkLst>
        <pc:spChg chg="del">
          <ac:chgData name="Jenna Henkel" userId="966ade77-59de-4fb0-a61c-9a59b00f07f6" providerId="ADAL" clId="{EA7CE27F-D335-4710-80B5-088536A96B32}" dt="2023-10-19T19:57:04.827" v="76" actId="478"/>
          <ac:spMkLst>
            <pc:docMk/>
            <pc:sldMk cId="2941688049" sldId="266"/>
            <ac:spMk id="2" creationId="{1A8D6C49-5A09-F12A-ABF5-CCD77517BEB3}"/>
          </ac:spMkLst>
        </pc:spChg>
        <pc:spChg chg="add mod">
          <ac:chgData name="Jenna Henkel" userId="966ade77-59de-4fb0-a61c-9a59b00f07f6" providerId="ADAL" clId="{EA7CE27F-D335-4710-80B5-088536A96B32}" dt="2023-10-19T19:56:37.640" v="74" actId="20577"/>
          <ac:spMkLst>
            <pc:docMk/>
            <pc:sldMk cId="2941688049" sldId="266"/>
            <ac:spMk id="3" creationId="{A17CA2F7-072A-ACA6-4DF9-44AFC56A3287}"/>
          </ac:spMkLst>
        </pc:spChg>
        <pc:spChg chg="del mod">
          <ac:chgData name="Jenna Henkel" userId="966ade77-59de-4fb0-a61c-9a59b00f07f6" providerId="ADAL" clId="{EA7CE27F-D335-4710-80B5-088536A96B32}" dt="2023-10-19T19:56:24.617" v="51" actId="478"/>
          <ac:spMkLst>
            <pc:docMk/>
            <pc:sldMk cId="2941688049" sldId="266"/>
            <ac:spMk id="6" creationId="{F8099990-1DD3-4E89-9D70-05BD9123C634}"/>
          </ac:spMkLst>
        </pc:spChg>
        <pc:picChg chg="add mod">
          <ac:chgData name="Jenna Henkel" userId="966ade77-59de-4fb0-a61c-9a59b00f07f6" providerId="ADAL" clId="{EA7CE27F-D335-4710-80B5-088536A96B32}" dt="2023-10-19T19:57:46.401" v="80" actId="1076"/>
          <ac:picMkLst>
            <pc:docMk/>
            <pc:sldMk cId="2941688049" sldId="266"/>
            <ac:picMk id="4" creationId="{14A6BC78-76D0-3B10-43FB-DD5AE7D61ABF}"/>
          </ac:picMkLst>
        </pc:picChg>
        <pc:picChg chg="del">
          <ac:chgData name="Jenna Henkel" userId="966ade77-59de-4fb0-a61c-9a59b00f07f6" providerId="ADAL" clId="{EA7CE27F-D335-4710-80B5-088536A96B32}" dt="2023-10-19T19:56:49.203" v="75" actId="478"/>
          <ac:picMkLst>
            <pc:docMk/>
            <pc:sldMk cId="2941688049" sldId="266"/>
            <ac:picMk id="5" creationId="{C42E7429-9948-85C2-E4F0-D275DD6DA7B5}"/>
          </ac:picMkLst>
        </pc:picChg>
      </pc:sldChg>
      <pc:sldChg chg="modSp mod">
        <pc:chgData name="Jenna Henkel" userId="966ade77-59de-4fb0-a61c-9a59b00f07f6" providerId="ADAL" clId="{EA7CE27F-D335-4710-80B5-088536A96B32}" dt="2023-10-19T20:09:14.536" v="882" actId="115"/>
        <pc:sldMkLst>
          <pc:docMk/>
          <pc:sldMk cId="1644209144" sldId="268"/>
        </pc:sldMkLst>
        <pc:spChg chg="mod">
          <ac:chgData name="Jenna Henkel" userId="966ade77-59de-4fb0-a61c-9a59b00f07f6" providerId="ADAL" clId="{EA7CE27F-D335-4710-80B5-088536A96B32}" dt="2023-10-19T20:09:14.536" v="882" actId="115"/>
          <ac:spMkLst>
            <pc:docMk/>
            <pc:sldMk cId="1644209144" sldId="268"/>
            <ac:spMk id="3" creationId="{1C751F9F-293A-1C40-9ED1-3EED946EFBEB}"/>
          </ac:spMkLst>
        </pc:spChg>
      </pc:sldChg>
      <pc:sldChg chg="modSp mod">
        <pc:chgData name="Jenna Henkel" userId="966ade77-59de-4fb0-a61c-9a59b00f07f6" providerId="ADAL" clId="{EA7CE27F-D335-4710-80B5-088536A96B32}" dt="2023-10-19T20:11:04.326" v="917" actId="1076"/>
        <pc:sldMkLst>
          <pc:docMk/>
          <pc:sldMk cId="3145358754" sldId="269"/>
        </pc:sldMkLst>
        <pc:spChg chg="mod">
          <ac:chgData name="Jenna Henkel" userId="966ade77-59de-4fb0-a61c-9a59b00f07f6" providerId="ADAL" clId="{EA7CE27F-D335-4710-80B5-088536A96B32}" dt="2023-10-19T20:11:04.326" v="917" actId="1076"/>
          <ac:spMkLst>
            <pc:docMk/>
            <pc:sldMk cId="3145358754" sldId="269"/>
            <ac:spMk id="3" creationId="{1C751F9F-293A-1C40-9ED1-3EED946EFBEB}"/>
          </ac:spMkLst>
        </pc:spChg>
        <pc:spChg chg="mod">
          <ac:chgData name="Jenna Henkel" userId="966ade77-59de-4fb0-a61c-9a59b00f07f6" providerId="ADAL" clId="{EA7CE27F-D335-4710-80B5-088536A96B32}" dt="2023-10-19T20:10:43.580" v="901" actId="20577"/>
          <ac:spMkLst>
            <pc:docMk/>
            <pc:sldMk cId="3145358754" sldId="269"/>
            <ac:spMk id="6" creationId="{F8099990-1DD3-4E89-9D70-05BD9123C634}"/>
          </ac:spMkLst>
        </pc:spChg>
      </pc:sldChg>
      <pc:sldChg chg="addSp modSp mod">
        <pc:chgData name="Jenna Henkel" userId="966ade77-59de-4fb0-a61c-9a59b00f07f6" providerId="ADAL" clId="{EA7CE27F-D335-4710-80B5-088536A96B32}" dt="2023-10-19T20:19:52.682" v="1274" actId="1076"/>
        <pc:sldMkLst>
          <pc:docMk/>
          <pc:sldMk cId="1781744971" sldId="270"/>
        </pc:sldMkLst>
        <pc:spChg chg="mod">
          <ac:chgData name="Jenna Henkel" userId="966ade77-59de-4fb0-a61c-9a59b00f07f6" providerId="ADAL" clId="{EA7CE27F-D335-4710-80B5-088536A96B32}" dt="2023-10-19T20:19:52.682" v="1274" actId="1076"/>
          <ac:spMkLst>
            <pc:docMk/>
            <pc:sldMk cId="1781744971" sldId="270"/>
            <ac:spMk id="3" creationId="{1C751F9F-293A-1C40-9ED1-3EED946EFBEB}"/>
          </ac:spMkLst>
        </pc:spChg>
        <pc:picChg chg="add mod">
          <ac:chgData name="Jenna Henkel" userId="966ade77-59de-4fb0-a61c-9a59b00f07f6" providerId="ADAL" clId="{EA7CE27F-D335-4710-80B5-088536A96B32}" dt="2023-10-19T20:19:30.282" v="1268" actId="1076"/>
          <ac:picMkLst>
            <pc:docMk/>
            <pc:sldMk cId="1781744971" sldId="270"/>
            <ac:picMk id="4" creationId="{39D9148F-73F7-1B97-E02D-8154BAFA756D}"/>
          </ac:picMkLst>
        </pc:picChg>
      </pc:sldChg>
      <pc:sldChg chg="addSp delSp modSp mod">
        <pc:chgData name="Jenna Henkel" userId="966ade77-59de-4fb0-a61c-9a59b00f07f6" providerId="ADAL" clId="{EA7CE27F-D335-4710-80B5-088536A96B32}" dt="2023-10-19T20:17:50.580" v="1259" actId="1076"/>
        <pc:sldMkLst>
          <pc:docMk/>
          <pc:sldMk cId="2777037783" sldId="271"/>
        </pc:sldMkLst>
        <pc:spChg chg="del">
          <ac:chgData name="Jenna Henkel" userId="966ade77-59de-4fb0-a61c-9a59b00f07f6" providerId="ADAL" clId="{EA7CE27F-D335-4710-80B5-088536A96B32}" dt="2023-10-19T20:16:48.242" v="1255" actId="478"/>
          <ac:spMkLst>
            <pc:docMk/>
            <pc:sldMk cId="2777037783" sldId="271"/>
            <ac:spMk id="3" creationId="{1C751F9F-293A-1C40-9ED1-3EED946EFBEB}"/>
          </ac:spMkLst>
        </pc:spChg>
        <pc:spChg chg="mod">
          <ac:chgData name="Jenna Henkel" userId="966ade77-59de-4fb0-a61c-9a59b00f07f6" providerId="ADAL" clId="{EA7CE27F-D335-4710-80B5-088536A96B32}" dt="2023-10-19T20:16:45.585" v="1254" actId="20577"/>
          <ac:spMkLst>
            <pc:docMk/>
            <pc:sldMk cId="2777037783" sldId="271"/>
            <ac:spMk id="6" creationId="{F8099990-1DD3-4E89-9D70-05BD9123C634}"/>
          </ac:spMkLst>
        </pc:spChg>
        <pc:picChg chg="del">
          <ac:chgData name="Jenna Henkel" userId="966ade77-59de-4fb0-a61c-9a59b00f07f6" providerId="ADAL" clId="{EA7CE27F-D335-4710-80B5-088536A96B32}" dt="2023-10-19T20:16:49.950" v="1256" actId="478"/>
          <ac:picMkLst>
            <pc:docMk/>
            <pc:sldMk cId="2777037783" sldId="271"/>
            <ac:picMk id="2" creationId="{1D55F2BD-1A01-A812-EEF7-553143F9CB07}"/>
          </ac:picMkLst>
        </pc:picChg>
        <pc:picChg chg="add mod">
          <ac:chgData name="Jenna Henkel" userId="966ade77-59de-4fb0-a61c-9a59b00f07f6" providerId="ADAL" clId="{EA7CE27F-D335-4710-80B5-088536A96B32}" dt="2023-10-19T20:17:50.580" v="1259" actId="1076"/>
          <ac:picMkLst>
            <pc:docMk/>
            <pc:sldMk cId="2777037783" sldId="271"/>
            <ac:picMk id="5" creationId="{CB40FC28-EE28-4DE2-E1AF-4A7E9A26400B}"/>
          </ac:picMkLst>
        </pc:picChg>
      </pc:sldChg>
      <pc:sldChg chg="del">
        <pc:chgData name="Jenna Henkel" userId="966ade77-59de-4fb0-a61c-9a59b00f07f6" providerId="ADAL" clId="{EA7CE27F-D335-4710-80B5-088536A96B32}" dt="2023-10-19T20:21:09.637" v="1289" actId="47"/>
        <pc:sldMkLst>
          <pc:docMk/>
          <pc:sldMk cId="1025967565" sldId="272"/>
        </pc:sldMkLst>
      </pc:sldChg>
      <pc:sldChg chg="addSp delSp modSp mod modAnim">
        <pc:chgData name="Jenna Henkel" userId="966ade77-59de-4fb0-a61c-9a59b00f07f6" providerId="ADAL" clId="{EA7CE27F-D335-4710-80B5-088536A96B32}" dt="2023-10-19T20:21:00.313" v="1288" actId="1076"/>
        <pc:sldMkLst>
          <pc:docMk/>
          <pc:sldMk cId="954451001" sldId="274"/>
        </pc:sldMkLst>
        <pc:spChg chg="del">
          <ac:chgData name="Jenna Henkel" userId="966ade77-59de-4fb0-a61c-9a59b00f07f6" providerId="ADAL" clId="{EA7CE27F-D335-4710-80B5-088536A96B32}" dt="2023-10-19T20:20:34.921" v="1282" actId="478"/>
          <ac:spMkLst>
            <pc:docMk/>
            <pc:sldMk cId="954451001" sldId="274"/>
            <ac:spMk id="3" creationId="{1C751F9F-293A-1C40-9ED1-3EED946EFBEB}"/>
          </ac:spMkLst>
        </pc:spChg>
        <pc:spChg chg="mod">
          <ac:chgData name="Jenna Henkel" userId="966ade77-59de-4fb0-a61c-9a59b00f07f6" providerId="ADAL" clId="{EA7CE27F-D335-4710-80B5-088536A96B32}" dt="2023-10-19T20:20:16.053" v="1281" actId="1076"/>
          <ac:spMkLst>
            <pc:docMk/>
            <pc:sldMk cId="954451001" sldId="274"/>
            <ac:spMk id="6" creationId="{F8099990-1DD3-4E89-9D70-05BD9123C634}"/>
          </ac:spMkLst>
        </pc:spChg>
        <pc:picChg chg="add mod">
          <ac:chgData name="Jenna Henkel" userId="966ade77-59de-4fb0-a61c-9a59b00f07f6" providerId="ADAL" clId="{EA7CE27F-D335-4710-80B5-088536A96B32}" dt="2023-10-19T20:21:00.313" v="1288" actId="1076"/>
          <ac:picMkLst>
            <pc:docMk/>
            <pc:sldMk cId="954451001" sldId="274"/>
            <ac:picMk id="2" creationId="{CFEDCAF0-DECC-C32D-5523-21FA2329A1F1}"/>
          </ac:picMkLst>
        </pc:picChg>
        <pc:picChg chg="del">
          <ac:chgData name="Jenna Henkel" userId="966ade77-59de-4fb0-a61c-9a59b00f07f6" providerId="ADAL" clId="{EA7CE27F-D335-4710-80B5-088536A96B32}" dt="2023-10-19T20:20:37.178" v="1284" actId="478"/>
          <ac:picMkLst>
            <pc:docMk/>
            <pc:sldMk cId="954451001" sldId="274"/>
            <ac:picMk id="3076" creationId="{A0483773-1901-4CC9-3D53-EFF38E73B4BB}"/>
          </ac:picMkLst>
        </pc:picChg>
        <pc:picChg chg="del">
          <ac:chgData name="Jenna Henkel" userId="966ade77-59de-4fb0-a61c-9a59b00f07f6" providerId="ADAL" clId="{EA7CE27F-D335-4710-80B5-088536A96B32}" dt="2023-10-19T20:20:36.056" v="1283" actId="478"/>
          <ac:picMkLst>
            <pc:docMk/>
            <pc:sldMk cId="954451001" sldId="274"/>
            <ac:picMk id="3080" creationId="{A1E8B1EC-AE3F-1CB2-FBCE-904FA839308C}"/>
          </ac:picMkLst>
        </pc:picChg>
      </pc:sldChg>
      <pc:sldChg chg="del">
        <pc:chgData name="Jenna Henkel" userId="966ade77-59de-4fb0-a61c-9a59b00f07f6" providerId="ADAL" clId="{EA7CE27F-D335-4710-80B5-088536A96B32}" dt="2023-10-19T20:21:12.136" v="1291" actId="47"/>
        <pc:sldMkLst>
          <pc:docMk/>
          <pc:sldMk cId="860059454" sldId="275"/>
        </pc:sldMkLst>
      </pc:sldChg>
      <pc:sldChg chg="del">
        <pc:chgData name="Jenna Henkel" userId="966ade77-59de-4fb0-a61c-9a59b00f07f6" providerId="ADAL" clId="{EA7CE27F-D335-4710-80B5-088536A96B32}" dt="2023-10-19T20:21:11.082" v="1290" actId="47"/>
        <pc:sldMkLst>
          <pc:docMk/>
          <pc:sldMk cId="1179506443" sldId="276"/>
        </pc:sldMkLst>
      </pc:sldChg>
      <pc:sldChg chg="addSp modSp add mod ord">
        <pc:chgData name="Jenna Henkel" userId="966ade77-59de-4fb0-a61c-9a59b00f07f6" providerId="ADAL" clId="{EA7CE27F-D335-4710-80B5-088536A96B32}" dt="2023-10-19T19:59:56.741" v="220" actId="1076"/>
        <pc:sldMkLst>
          <pc:docMk/>
          <pc:sldMk cId="444322821" sldId="277"/>
        </pc:sldMkLst>
        <pc:spChg chg="mod">
          <ac:chgData name="Jenna Henkel" userId="966ade77-59de-4fb0-a61c-9a59b00f07f6" providerId="ADAL" clId="{EA7CE27F-D335-4710-80B5-088536A96B32}" dt="2023-10-19T19:59:56.741" v="220" actId="1076"/>
          <ac:spMkLst>
            <pc:docMk/>
            <pc:sldMk cId="444322821" sldId="277"/>
            <ac:spMk id="2" creationId="{55209E00-32FD-537B-A03E-5BCC975E4CB0}"/>
          </ac:spMkLst>
        </pc:spChg>
        <pc:spChg chg="mod">
          <ac:chgData name="Jenna Henkel" userId="966ade77-59de-4fb0-a61c-9a59b00f07f6" providerId="ADAL" clId="{EA7CE27F-D335-4710-80B5-088536A96B32}" dt="2023-10-19T19:58:36.056" v="98" actId="20577"/>
          <ac:spMkLst>
            <pc:docMk/>
            <pc:sldMk cId="444322821" sldId="277"/>
            <ac:spMk id="6" creationId="{F8099990-1DD3-4E89-9D70-05BD9123C634}"/>
          </ac:spMkLst>
        </pc:spChg>
        <pc:picChg chg="add mod">
          <ac:chgData name="Jenna Henkel" userId="966ade77-59de-4fb0-a61c-9a59b00f07f6" providerId="ADAL" clId="{EA7CE27F-D335-4710-80B5-088536A96B32}" dt="2023-10-19T19:59:53.106" v="219" actId="1076"/>
          <ac:picMkLst>
            <pc:docMk/>
            <pc:sldMk cId="444322821" sldId="277"/>
            <ac:picMk id="4" creationId="{68A02BFB-4ADD-6E99-49B7-D8B88AF5E2CB}"/>
          </ac:picMkLst>
        </pc:picChg>
      </pc:sldChg>
      <pc:sldChg chg="add del">
        <pc:chgData name="Jenna Henkel" userId="966ade77-59de-4fb0-a61c-9a59b00f07f6" providerId="ADAL" clId="{EA7CE27F-D335-4710-80B5-088536A96B32}" dt="2023-10-19T19:54:00.581" v="21" actId="47"/>
        <pc:sldMkLst>
          <pc:docMk/>
          <pc:sldMk cId="2942118078" sldId="277"/>
        </pc:sldMkLst>
      </pc:sldChg>
      <pc:sldChg chg="addSp delSp modSp add mod">
        <pc:chgData name="Jenna Henkel" userId="966ade77-59de-4fb0-a61c-9a59b00f07f6" providerId="ADAL" clId="{EA7CE27F-D335-4710-80B5-088536A96B32}" dt="2023-10-19T20:03:35.919" v="445" actId="1076"/>
        <pc:sldMkLst>
          <pc:docMk/>
          <pc:sldMk cId="927673407" sldId="278"/>
        </pc:sldMkLst>
        <pc:spChg chg="mod">
          <ac:chgData name="Jenna Henkel" userId="966ade77-59de-4fb0-a61c-9a59b00f07f6" providerId="ADAL" clId="{EA7CE27F-D335-4710-80B5-088536A96B32}" dt="2023-10-19T20:03:32.278" v="444" actId="1076"/>
          <ac:spMkLst>
            <pc:docMk/>
            <pc:sldMk cId="927673407" sldId="278"/>
            <ac:spMk id="2" creationId="{55209E00-32FD-537B-A03E-5BCC975E4CB0}"/>
          </ac:spMkLst>
        </pc:spChg>
        <pc:spChg chg="mod">
          <ac:chgData name="Jenna Henkel" userId="966ade77-59de-4fb0-a61c-9a59b00f07f6" providerId="ADAL" clId="{EA7CE27F-D335-4710-80B5-088536A96B32}" dt="2023-10-19T20:00:42.650" v="241" actId="20577"/>
          <ac:spMkLst>
            <pc:docMk/>
            <pc:sldMk cId="927673407" sldId="278"/>
            <ac:spMk id="6" creationId="{F8099990-1DD3-4E89-9D70-05BD9123C634}"/>
          </ac:spMkLst>
        </pc:spChg>
        <pc:picChg chg="add mod">
          <ac:chgData name="Jenna Henkel" userId="966ade77-59de-4fb0-a61c-9a59b00f07f6" providerId="ADAL" clId="{EA7CE27F-D335-4710-80B5-088536A96B32}" dt="2023-10-19T20:03:35.919" v="445" actId="1076"/>
          <ac:picMkLst>
            <pc:docMk/>
            <pc:sldMk cId="927673407" sldId="278"/>
            <ac:picMk id="3" creationId="{C7DCCD78-59AD-6AD7-EB3E-D68338571934}"/>
          </ac:picMkLst>
        </pc:picChg>
        <pc:picChg chg="del">
          <ac:chgData name="Jenna Henkel" userId="966ade77-59de-4fb0-a61c-9a59b00f07f6" providerId="ADAL" clId="{EA7CE27F-D335-4710-80B5-088536A96B32}" dt="2023-10-19T20:01:56.015" v="242" actId="478"/>
          <ac:picMkLst>
            <pc:docMk/>
            <pc:sldMk cId="927673407" sldId="278"/>
            <ac:picMk id="4" creationId="{68A02BFB-4ADD-6E99-49B7-D8B88AF5E2CB}"/>
          </ac:picMkLst>
        </pc:picChg>
      </pc:sldChg>
      <pc:sldChg chg="modSp add mod">
        <pc:chgData name="Jenna Henkel" userId="966ade77-59de-4fb0-a61c-9a59b00f07f6" providerId="ADAL" clId="{EA7CE27F-D335-4710-80B5-088536A96B32}" dt="2023-10-19T20:05:58.507" v="712" actId="20577"/>
        <pc:sldMkLst>
          <pc:docMk/>
          <pc:sldMk cId="2825159826" sldId="279"/>
        </pc:sldMkLst>
        <pc:spChg chg="mod">
          <ac:chgData name="Jenna Henkel" userId="966ade77-59de-4fb0-a61c-9a59b00f07f6" providerId="ADAL" clId="{EA7CE27F-D335-4710-80B5-088536A96B32}" dt="2023-10-19T20:05:58.507" v="712" actId="20577"/>
          <ac:spMkLst>
            <pc:docMk/>
            <pc:sldMk cId="2825159826" sldId="279"/>
            <ac:spMk id="2" creationId="{55209E00-32FD-537B-A03E-5BCC975E4CB0}"/>
          </ac:spMkLst>
        </pc:spChg>
        <pc:picChg chg="mod">
          <ac:chgData name="Jenna Henkel" userId="966ade77-59de-4fb0-a61c-9a59b00f07f6" providerId="ADAL" clId="{EA7CE27F-D335-4710-80B5-088536A96B32}" dt="2023-10-19T20:04:51.804" v="447" actId="14826"/>
          <ac:picMkLst>
            <pc:docMk/>
            <pc:sldMk cId="2825159826" sldId="279"/>
            <ac:picMk id="3" creationId="{C7DCCD78-59AD-6AD7-EB3E-D68338571934}"/>
          </ac:picMkLst>
        </pc:picChg>
      </pc:sldChg>
      <pc:sldChg chg="modSp add mod">
        <pc:chgData name="Jenna Henkel" userId="966ade77-59de-4fb0-a61c-9a59b00f07f6" providerId="ADAL" clId="{EA7CE27F-D335-4710-80B5-088536A96B32}" dt="2023-10-19T20:13:31.983" v="1004" actId="14100"/>
        <pc:sldMkLst>
          <pc:docMk/>
          <pc:sldMk cId="452569042" sldId="280"/>
        </pc:sldMkLst>
        <pc:spChg chg="mod">
          <ac:chgData name="Jenna Henkel" userId="966ade77-59de-4fb0-a61c-9a59b00f07f6" providerId="ADAL" clId="{EA7CE27F-D335-4710-80B5-088536A96B32}" dt="2023-10-19T20:13:31.983" v="1004" actId="14100"/>
          <ac:spMkLst>
            <pc:docMk/>
            <pc:sldMk cId="452569042" sldId="280"/>
            <ac:spMk id="3" creationId="{1C751F9F-293A-1C40-9ED1-3EED946EFBEB}"/>
          </ac:spMkLst>
        </pc:spChg>
        <pc:spChg chg="mod">
          <ac:chgData name="Jenna Henkel" userId="966ade77-59de-4fb0-a61c-9a59b00f07f6" providerId="ADAL" clId="{EA7CE27F-D335-4710-80B5-088536A96B32}" dt="2023-10-19T20:11:46.267" v="927" actId="20577"/>
          <ac:spMkLst>
            <pc:docMk/>
            <pc:sldMk cId="452569042" sldId="280"/>
            <ac:spMk id="6" creationId="{F8099990-1DD3-4E89-9D70-05BD9123C634}"/>
          </ac:spMkLst>
        </pc:spChg>
      </pc:sldChg>
      <pc:sldChg chg="modSp add mod">
        <pc:chgData name="Jenna Henkel" userId="966ade77-59de-4fb0-a61c-9a59b00f07f6" providerId="ADAL" clId="{EA7CE27F-D335-4710-80B5-088536A96B32}" dt="2023-10-19T20:15:17.964" v="1110" actId="20577"/>
        <pc:sldMkLst>
          <pc:docMk/>
          <pc:sldMk cId="547012070" sldId="281"/>
        </pc:sldMkLst>
        <pc:spChg chg="mod">
          <ac:chgData name="Jenna Henkel" userId="966ade77-59de-4fb0-a61c-9a59b00f07f6" providerId="ADAL" clId="{EA7CE27F-D335-4710-80B5-088536A96B32}" dt="2023-10-19T20:15:17.964" v="1110" actId="20577"/>
          <ac:spMkLst>
            <pc:docMk/>
            <pc:sldMk cId="547012070" sldId="281"/>
            <ac:spMk id="3" creationId="{1C751F9F-293A-1C40-9ED1-3EED946EFBEB}"/>
          </ac:spMkLst>
        </pc:spChg>
        <pc:spChg chg="mod">
          <ac:chgData name="Jenna Henkel" userId="966ade77-59de-4fb0-a61c-9a59b00f07f6" providerId="ADAL" clId="{EA7CE27F-D335-4710-80B5-088536A96B32}" dt="2023-10-19T20:14:25.169" v="1043" actId="20577"/>
          <ac:spMkLst>
            <pc:docMk/>
            <pc:sldMk cId="547012070" sldId="281"/>
            <ac:spMk id="6" creationId="{F8099990-1DD3-4E89-9D70-05BD9123C634}"/>
          </ac:spMkLst>
        </pc:spChg>
      </pc:sldChg>
      <pc:sldChg chg="modSp add mod">
        <pc:chgData name="Jenna Henkel" userId="966ade77-59de-4fb0-a61c-9a59b00f07f6" providerId="ADAL" clId="{EA7CE27F-D335-4710-80B5-088536A96B32}" dt="2023-10-19T20:15:29.899" v="1111" actId="1076"/>
        <pc:sldMkLst>
          <pc:docMk/>
          <pc:sldMk cId="508272100" sldId="282"/>
        </pc:sldMkLst>
        <pc:spChg chg="mod">
          <ac:chgData name="Jenna Henkel" userId="966ade77-59de-4fb0-a61c-9a59b00f07f6" providerId="ADAL" clId="{EA7CE27F-D335-4710-80B5-088536A96B32}" dt="2023-10-19T20:15:29.899" v="1111" actId="1076"/>
          <ac:spMkLst>
            <pc:docMk/>
            <pc:sldMk cId="508272100" sldId="282"/>
            <ac:spMk id="3" creationId="{1C751F9F-293A-1C40-9ED1-3EED946EFBEB}"/>
          </ac:spMkLst>
        </pc:spChg>
        <pc:spChg chg="mod">
          <ac:chgData name="Jenna Henkel" userId="966ade77-59de-4fb0-a61c-9a59b00f07f6" providerId="ADAL" clId="{EA7CE27F-D335-4710-80B5-088536A96B32}" dt="2023-10-19T20:14:30.375" v="1052" actId="20577"/>
          <ac:spMkLst>
            <pc:docMk/>
            <pc:sldMk cId="508272100" sldId="282"/>
            <ac:spMk id="6" creationId="{F8099990-1DD3-4E89-9D70-05BD9123C634}"/>
          </ac:spMkLst>
        </pc:spChg>
      </pc:sldChg>
      <pc:sldChg chg="modSp add mod">
        <pc:chgData name="Jenna Henkel" userId="966ade77-59de-4fb0-a61c-9a59b00f07f6" providerId="ADAL" clId="{EA7CE27F-D335-4710-80B5-088536A96B32}" dt="2023-10-19T20:16:21.789" v="1237" actId="1076"/>
        <pc:sldMkLst>
          <pc:docMk/>
          <pc:sldMk cId="4011935020" sldId="283"/>
        </pc:sldMkLst>
        <pc:spChg chg="mod">
          <ac:chgData name="Jenna Henkel" userId="966ade77-59de-4fb0-a61c-9a59b00f07f6" providerId="ADAL" clId="{EA7CE27F-D335-4710-80B5-088536A96B32}" dt="2023-10-19T20:16:21.789" v="1237" actId="1076"/>
          <ac:spMkLst>
            <pc:docMk/>
            <pc:sldMk cId="4011935020" sldId="283"/>
            <ac:spMk id="3" creationId="{1C751F9F-293A-1C40-9ED1-3EED946EFBEB}"/>
          </ac:spMkLst>
        </pc:spChg>
        <pc:spChg chg="mod">
          <ac:chgData name="Jenna Henkel" userId="966ade77-59de-4fb0-a61c-9a59b00f07f6" providerId="ADAL" clId="{EA7CE27F-D335-4710-80B5-088536A96B32}" dt="2023-10-19T20:15:47.227" v="1127" actId="20577"/>
          <ac:spMkLst>
            <pc:docMk/>
            <pc:sldMk cId="4011935020" sldId="283"/>
            <ac:spMk id="6" creationId="{F8099990-1DD3-4E89-9D70-05BD9123C634}"/>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7D98B-1763-4363-8C5A-9DA097A3B67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C1AE690-4B22-4AF7-BB29-22730C55B9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63D700F-33DA-422B-B4DD-99D832876FAE}"/>
              </a:ext>
            </a:extLst>
          </p:cNvPr>
          <p:cNvSpPr>
            <a:spLocks noGrp="1"/>
          </p:cNvSpPr>
          <p:nvPr>
            <p:ph type="dt" sz="half" idx="10"/>
          </p:nvPr>
        </p:nvSpPr>
        <p:spPr/>
        <p:txBody>
          <a:bodyPr/>
          <a:lstStyle/>
          <a:p>
            <a:fld id="{A9E90861-4F59-4E59-A424-AA655DF2A269}" type="datetimeFigureOut">
              <a:rPr lang="en-US" smtClean="0"/>
              <a:t>10/19/2023</a:t>
            </a:fld>
            <a:endParaRPr lang="en-US"/>
          </a:p>
        </p:txBody>
      </p:sp>
      <p:sp>
        <p:nvSpPr>
          <p:cNvPr id="5" name="Footer Placeholder 4">
            <a:extLst>
              <a:ext uri="{FF2B5EF4-FFF2-40B4-BE49-F238E27FC236}">
                <a16:creationId xmlns:a16="http://schemas.microsoft.com/office/drawing/2014/main" id="{931F110A-CA6F-45D2-997A-5B9BA82D38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0E72A5-C9E0-4B2F-8A62-352B1A7BEAF9}"/>
              </a:ext>
            </a:extLst>
          </p:cNvPr>
          <p:cNvSpPr>
            <a:spLocks noGrp="1"/>
          </p:cNvSpPr>
          <p:nvPr>
            <p:ph type="sldNum" sz="quarter" idx="12"/>
          </p:nvPr>
        </p:nvSpPr>
        <p:spPr/>
        <p:txBody>
          <a:bodyPr/>
          <a:lstStyle/>
          <a:p>
            <a:fld id="{8526CF06-45CD-4AE8-981B-DC7AE25DF3E0}" type="slidenum">
              <a:rPr lang="en-US" smtClean="0"/>
              <a:t>‹#›</a:t>
            </a:fld>
            <a:endParaRPr lang="en-US"/>
          </a:p>
        </p:txBody>
      </p:sp>
    </p:spTree>
    <p:extLst>
      <p:ext uri="{BB962C8B-B14F-4D97-AF65-F5344CB8AC3E}">
        <p14:creationId xmlns:p14="http://schemas.microsoft.com/office/powerpoint/2010/main" val="343501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B243D-0994-4846-9241-E93F1260E30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60CC4E9-B211-4CB4-B08A-2AEF97A0DC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DA1813-BCDD-4DF7-9732-13637D58E5B5}"/>
              </a:ext>
            </a:extLst>
          </p:cNvPr>
          <p:cNvSpPr>
            <a:spLocks noGrp="1"/>
          </p:cNvSpPr>
          <p:nvPr>
            <p:ph type="dt" sz="half" idx="10"/>
          </p:nvPr>
        </p:nvSpPr>
        <p:spPr/>
        <p:txBody>
          <a:bodyPr/>
          <a:lstStyle/>
          <a:p>
            <a:fld id="{A9E90861-4F59-4E59-A424-AA655DF2A269}" type="datetimeFigureOut">
              <a:rPr lang="en-US" smtClean="0"/>
              <a:t>10/19/2023</a:t>
            </a:fld>
            <a:endParaRPr lang="en-US"/>
          </a:p>
        </p:txBody>
      </p:sp>
      <p:sp>
        <p:nvSpPr>
          <p:cNvPr id="5" name="Footer Placeholder 4">
            <a:extLst>
              <a:ext uri="{FF2B5EF4-FFF2-40B4-BE49-F238E27FC236}">
                <a16:creationId xmlns:a16="http://schemas.microsoft.com/office/drawing/2014/main" id="{54437586-5F57-4CE6-A129-B81732C593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1CA20C-4135-4568-B618-F3295AB305EA}"/>
              </a:ext>
            </a:extLst>
          </p:cNvPr>
          <p:cNvSpPr>
            <a:spLocks noGrp="1"/>
          </p:cNvSpPr>
          <p:nvPr>
            <p:ph type="sldNum" sz="quarter" idx="12"/>
          </p:nvPr>
        </p:nvSpPr>
        <p:spPr/>
        <p:txBody>
          <a:bodyPr/>
          <a:lstStyle/>
          <a:p>
            <a:fld id="{8526CF06-45CD-4AE8-981B-DC7AE25DF3E0}" type="slidenum">
              <a:rPr lang="en-US" smtClean="0"/>
              <a:t>‹#›</a:t>
            </a:fld>
            <a:endParaRPr lang="en-US"/>
          </a:p>
        </p:txBody>
      </p:sp>
    </p:spTree>
    <p:extLst>
      <p:ext uri="{BB962C8B-B14F-4D97-AF65-F5344CB8AC3E}">
        <p14:creationId xmlns:p14="http://schemas.microsoft.com/office/powerpoint/2010/main" val="3228123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3DB287-3026-47C3-ADEF-411098520FB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5D8DC14-12D3-4408-9824-EAD1739AE93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111CC1-3B3F-4A24-8EF8-EE80D9E9344C}"/>
              </a:ext>
            </a:extLst>
          </p:cNvPr>
          <p:cNvSpPr>
            <a:spLocks noGrp="1"/>
          </p:cNvSpPr>
          <p:nvPr>
            <p:ph type="dt" sz="half" idx="10"/>
          </p:nvPr>
        </p:nvSpPr>
        <p:spPr/>
        <p:txBody>
          <a:bodyPr/>
          <a:lstStyle/>
          <a:p>
            <a:fld id="{A9E90861-4F59-4E59-A424-AA655DF2A269}" type="datetimeFigureOut">
              <a:rPr lang="en-US" smtClean="0"/>
              <a:t>10/19/2023</a:t>
            </a:fld>
            <a:endParaRPr lang="en-US"/>
          </a:p>
        </p:txBody>
      </p:sp>
      <p:sp>
        <p:nvSpPr>
          <p:cNvPr id="5" name="Footer Placeholder 4">
            <a:extLst>
              <a:ext uri="{FF2B5EF4-FFF2-40B4-BE49-F238E27FC236}">
                <a16:creationId xmlns:a16="http://schemas.microsoft.com/office/drawing/2014/main" id="{B67D829C-564A-4EBD-912C-74428606D8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4831C5-C5D4-4F61-AAE2-988FBB3DB477}"/>
              </a:ext>
            </a:extLst>
          </p:cNvPr>
          <p:cNvSpPr>
            <a:spLocks noGrp="1"/>
          </p:cNvSpPr>
          <p:nvPr>
            <p:ph type="sldNum" sz="quarter" idx="12"/>
          </p:nvPr>
        </p:nvSpPr>
        <p:spPr/>
        <p:txBody>
          <a:bodyPr/>
          <a:lstStyle/>
          <a:p>
            <a:fld id="{8526CF06-45CD-4AE8-981B-DC7AE25DF3E0}" type="slidenum">
              <a:rPr lang="en-US" smtClean="0"/>
              <a:t>‹#›</a:t>
            </a:fld>
            <a:endParaRPr lang="en-US"/>
          </a:p>
        </p:txBody>
      </p:sp>
    </p:spTree>
    <p:extLst>
      <p:ext uri="{BB962C8B-B14F-4D97-AF65-F5344CB8AC3E}">
        <p14:creationId xmlns:p14="http://schemas.microsoft.com/office/powerpoint/2010/main" val="2616105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73C6D-EDD3-46D2-AB74-8DC7808100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2B027E-86C4-4013-87D0-1971257CDC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37016A-DF89-4242-B1BB-F950C08377BE}"/>
              </a:ext>
            </a:extLst>
          </p:cNvPr>
          <p:cNvSpPr>
            <a:spLocks noGrp="1"/>
          </p:cNvSpPr>
          <p:nvPr>
            <p:ph type="dt" sz="half" idx="10"/>
          </p:nvPr>
        </p:nvSpPr>
        <p:spPr/>
        <p:txBody>
          <a:bodyPr/>
          <a:lstStyle/>
          <a:p>
            <a:fld id="{A9E90861-4F59-4E59-A424-AA655DF2A269}" type="datetimeFigureOut">
              <a:rPr lang="en-US" smtClean="0"/>
              <a:t>10/19/2023</a:t>
            </a:fld>
            <a:endParaRPr lang="en-US"/>
          </a:p>
        </p:txBody>
      </p:sp>
      <p:sp>
        <p:nvSpPr>
          <p:cNvPr id="5" name="Footer Placeholder 4">
            <a:extLst>
              <a:ext uri="{FF2B5EF4-FFF2-40B4-BE49-F238E27FC236}">
                <a16:creationId xmlns:a16="http://schemas.microsoft.com/office/drawing/2014/main" id="{8BF03082-391C-4B91-9637-DBE6DF4CF9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3ED919-311C-465C-8BE3-83BEFB11B157}"/>
              </a:ext>
            </a:extLst>
          </p:cNvPr>
          <p:cNvSpPr>
            <a:spLocks noGrp="1"/>
          </p:cNvSpPr>
          <p:nvPr>
            <p:ph type="sldNum" sz="quarter" idx="12"/>
          </p:nvPr>
        </p:nvSpPr>
        <p:spPr/>
        <p:txBody>
          <a:bodyPr/>
          <a:lstStyle/>
          <a:p>
            <a:fld id="{8526CF06-45CD-4AE8-981B-DC7AE25DF3E0}" type="slidenum">
              <a:rPr lang="en-US" smtClean="0"/>
              <a:t>‹#›</a:t>
            </a:fld>
            <a:endParaRPr lang="en-US"/>
          </a:p>
        </p:txBody>
      </p:sp>
    </p:spTree>
    <p:extLst>
      <p:ext uri="{BB962C8B-B14F-4D97-AF65-F5344CB8AC3E}">
        <p14:creationId xmlns:p14="http://schemas.microsoft.com/office/powerpoint/2010/main" val="3610191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5CEB8-1B3A-4958-8102-DF20A64E5C4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6071C8A-52A4-4C3B-AD8F-6FE98F523A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E53951-12E4-4E88-9954-9B05E2603820}"/>
              </a:ext>
            </a:extLst>
          </p:cNvPr>
          <p:cNvSpPr>
            <a:spLocks noGrp="1"/>
          </p:cNvSpPr>
          <p:nvPr>
            <p:ph type="dt" sz="half" idx="10"/>
          </p:nvPr>
        </p:nvSpPr>
        <p:spPr/>
        <p:txBody>
          <a:bodyPr/>
          <a:lstStyle/>
          <a:p>
            <a:fld id="{A9E90861-4F59-4E59-A424-AA655DF2A269}" type="datetimeFigureOut">
              <a:rPr lang="en-US" smtClean="0"/>
              <a:t>10/19/2023</a:t>
            </a:fld>
            <a:endParaRPr lang="en-US"/>
          </a:p>
        </p:txBody>
      </p:sp>
      <p:sp>
        <p:nvSpPr>
          <p:cNvPr id="5" name="Footer Placeholder 4">
            <a:extLst>
              <a:ext uri="{FF2B5EF4-FFF2-40B4-BE49-F238E27FC236}">
                <a16:creationId xmlns:a16="http://schemas.microsoft.com/office/drawing/2014/main" id="{7D774805-4F51-4FBE-85BB-CF44C3C597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90F03E-F18F-4553-B75A-3AD5AA27304E}"/>
              </a:ext>
            </a:extLst>
          </p:cNvPr>
          <p:cNvSpPr>
            <a:spLocks noGrp="1"/>
          </p:cNvSpPr>
          <p:nvPr>
            <p:ph type="sldNum" sz="quarter" idx="12"/>
          </p:nvPr>
        </p:nvSpPr>
        <p:spPr/>
        <p:txBody>
          <a:bodyPr/>
          <a:lstStyle/>
          <a:p>
            <a:fld id="{8526CF06-45CD-4AE8-981B-DC7AE25DF3E0}" type="slidenum">
              <a:rPr lang="en-US" smtClean="0"/>
              <a:t>‹#›</a:t>
            </a:fld>
            <a:endParaRPr lang="en-US"/>
          </a:p>
        </p:txBody>
      </p:sp>
    </p:spTree>
    <p:extLst>
      <p:ext uri="{BB962C8B-B14F-4D97-AF65-F5344CB8AC3E}">
        <p14:creationId xmlns:p14="http://schemas.microsoft.com/office/powerpoint/2010/main" val="2192910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2FDC5-4D49-467E-B475-E36F1100E4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287353-E905-4A36-B60D-CF852CABF3F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7A7B174-9528-40E0-BE4D-0879D53AA6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F6A3939-27FC-462E-A160-CC1D1A3D8F04}"/>
              </a:ext>
            </a:extLst>
          </p:cNvPr>
          <p:cNvSpPr>
            <a:spLocks noGrp="1"/>
          </p:cNvSpPr>
          <p:nvPr>
            <p:ph type="dt" sz="half" idx="10"/>
          </p:nvPr>
        </p:nvSpPr>
        <p:spPr/>
        <p:txBody>
          <a:bodyPr/>
          <a:lstStyle/>
          <a:p>
            <a:fld id="{A9E90861-4F59-4E59-A424-AA655DF2A269}" type="datetimeFigureOut">
              <a:rPr lang="en-US" smtClean="0"/>
              <a:t>10/19/2023</a:t>
            </a:fld>
            <a:endParaRPr lang="en-US"/>
          </a:p>
        </p:txBody>
      </p:sp>
      <p:sp>
        <p:nvSpPr>
          <p:cNvPr id="6" name="Footer Placeholder 5">
            <a:extLst>
              <a:ext uri="{FF2B5EF4-FFF2-40B4-BE49-F238E27FC236}">
                <a16:creationId xmlns:a16="http://schemas.microsoft.com/office/drawing/2014/main" id="{3E99BBDF-F5FB-4682-A847-FA9FF79E32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73E815-98AA-45D0-9F84-DFA1DEF1523B}"/>
              </a:ext>
            </a:extLst>
          </p:cNvPr>
          <p:cNvSpPr>
            <a:spLocks noGrp="1"/>
          </p:cNvSpPr>
          <p:nvPr>
            <p:ph type="sldNum" sz="quarter" idx="12"/>
          </p:nvPr>
        </p:nvSpPr>
        <p:spPr/>
        <p:txBody>
          <a:bodyPr/>
          <a:lstStyle/>
          <a:p>
            <a:fld id="{8526CF06-45CD-4AE8-981B-DC7AE25DF3E0}" type="slidenum">
              <a:rPr lang="en-US" smtClean="0"/>
              <a:t>‹#›</a:t>
            </a:fld>
            <a:endParaRPr lang="en-US"/>
          </a:p>
        </p:txBody>
      </p:sp>
    </p:spTree>
    <p:extLst>
      <p:ext uri="{BB962C8B-B14F-4D97-AF65-F5344CB8AC3E}">
        <p14:creationId xmlns:p14="http://schemas.microsoft.com/office/powerpoint/2010/main" val="156657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F8EF6-AF68-4EAB-9E91-505D5E4C88C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FEBE43D-DC7D-4F17-B5F2-3ADE5AF7FC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440CD3C-F795-43D9-A499-12506892E77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D99599-573D-4BB9-8B8D-21A053371F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764FC51-0095-4D6C-A9EE-44283904830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7B92ED8-7218-4490-A28E-BA7832F5C320}"/>
              </a:ext>
            </a:extLst>
          </p:cNvPr>
          <p:cNvSpPr>
            <a:spLocks noGrp="1"/>
          </p:cNvSpPr>
          <p:nvPr>
            <p:ph type="dt" sz="half" idx="10"/>
          </p:nvPr>
        </p:nvSpPr>
        <p:spPr/>
        <p:txBody>
          <a:bodyPr/>
          <a:lstStyle/>
          <a:p>
            <a:fld id="{A9E90861-4F59-4E59-A424-AA655DF2A269}" type="datetimeFigureOut">
              <a:rPr lang="en-US" smtClean="0"/>
              <a:t>10/19/2023</a:t>
            </a:fld>
            <a:endParaRPr lang="en-US"/>
          </a:p>
        </p:txBody>
      </p:sp>
      <p:sp>
        <p:nvSpPr>
          <p:cNvPr id="8" name="Footer Placeholder 7">
            <a:extLst>
              <a:ext uri="{FF2B5EF4-FFF2-40B4-BE49-F238E27FC236}">
                <a16:creationId xmlns:a16="http://schemas.microsoft.com/office/drawing/2014/main" id="{9A2A2DA6-F3EC-42EA-944F-173A5D05F82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5363C84-FA9C-46C5-B769-9F217AF10096}"/>
              </a:ext>
            </a:extLst>
          </p:cNvPr>
          <p:cNvSpPr>
            <a:spLocks noGrp="1"/>
          </p:cNvSpPr>
          <p:nvPr>
            <p:ph type="sldNum" sz="quarter" idx="12"/>
          </p:nvPr>
        </p:nvSpPr>
        <p:spPr/>
        <p:txBody>
          <a:bodyPr/>
          <a:lstStyle/>
          <a:p>
            <a:fld id="{8526CF06-45CD-4AE8-981B-DC7AE25DF3E0}" type="slidenum">
              <a:rPr lang="en-US" smtClean="0"/>
              <a:t>‹#›</a:t>
            </a:fld>
            <a:endParaRPr lang="en-US"/>
          </a:p>
        </p:txBody>
      </p:sp>
    </p:spTree>
    <p:extLst>
      <p:ext uri="{BB962C8B-B14F-4D97-AF65-F5344CB8AC3E}">
        <p14:creationId xmlns:p14="http://schemas.microsoft.com/office/powerpoint/2010/main" val="1725745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D89D0-8743-47E4-BB99-8E157EE5EE0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F443821-7019-48D8-A121-77324259363D}"/>
              </a:ext>
            </a:extLst>
          </p:cNvPr>
          <p:cNvSpPr>
            <a:spLocks noGrp="1"/>
          </p:cNvSpPr>
          <p:nvPr>
            <p:ph type="dt" sz="half" idx="10"/>
          </p:nvPr>
        </p:nvSpPr>
        <p:spPr/>
        <p:txBody>
          <a:bodyPr/>
          <a:lstStyle/>
          <a:p>
            <a:fld id="{A9E90861-4F59-4E59-A424-AA655DF2A269}" type="datetimeFigureOut">
              <a:rPr lang="en-US" smtClean="0"/>
              <a:t>10/19/2023</a:t>
            </a:fld>
            <a:endParaRPr lang="en-US"/>
          </a:p>
        </p:txBody>
      </p:sp>
      <p:sp>
        <p:nvSpPr>
          <p:cNvPr id="4" name="Footer Placeholder 3">
            <a:extLst>
              <a:ext uri="{FF2B5EF4-FFF2-40B4-BE49-F238E27FC236}">
                <a16:creationId xmlns:a16="http://schemas.microsoft.com/office/drawing/2014/main" id="{7414D042-DD1F-4EE0-A6DD-FDD06F8C25E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3DE29D6-9682-4B9B-8BDB-EE1933733807}"/>
              </a:ext>
            </a:extLst>
          </p:cNvPr>
          <p:cNvSpPr>
            <a:spLocks noGrp="1"/>
          </p:cNvSpPr>
          <p:nvPr>
            <p:ph type="sldNum" sz="quarter" idx="12"/>
          </p:nvPr>
        </p:nvSpPr>
        <p:spPr/>
        <p:txBody>
          <a:bodyPr/>
          <a:lstStyle/>
          <a:p>
            <a:fld id="{8526CF06-45CD-4AE8-981B-DC7AE25DF3E0}" type="slidenum">
              <a:rPr lang="en-US" smtClean="0"/>
              <a:t>‹#›</a:t>
            </a:fld>
            <a:endParaRPr lang="en-US"/>
          </a:p>
        </p:txBody>
      </p:sp>
    </p:spTree>
    <p:extLst>
      <p:ext uri="{BB962C8B-B14F-4D97-AF65-F5344CB8AC3E}">
        <p14:creationId xmlns:p14="http://schemas.microsoft.com/office/powerpoint/2010/main" val="4037328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8C7970-4ECC-4178-9D2E-F85E4A4017B6}"/>
              </a:ext>
            </a:extLst>
          </p:cNvPr>
          <p:cNvSpPr>
            <a:spLocks noGrp="1"/>
          </p:cNvSpPr>
          <p:nvPr>
            <p:ph type="dt" sz="half" idx="10"/>
          </p:nvPr>
        </p:nvSpPr>
        <p:spPr/>
        <p:txBody>
          <a:bodyPr/>
          <a:lstStyle/>
          <a:p>
            <a:fld id="{A9E90861-4F59-4E59-A424-AA655DF2A269}" type="datetimeFigureOut">
              <a:rPr lang="en-US" smtClean="0"/>
              <a:t>10/19/2023</a:t>
            </a:fld>
            <a:endParaRPr lang="en-US"/>
          </a:p>
        </p:txBody>
      </p:sp>
      <p:sp>
        <p:nvSpPr>
          <p:cNvPr id="3" name="Footer Placeholder 2">
            <a:extLst>
              <a:ext uri="{FF2B5EF4-FFF2-40B4-BE49-F238E27FC236}">
                <a16:creationId xmlns:a16="http://schemas.microsoft.com/office/drawing/2014/main" id="{7150F1DF-A8CF-4BFA-9FAB-8C9EDFA074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2AC09C7-9562-494B-A93B-F12064D77AC0}"/>
              </a:ext>
            </a:extLst>
          </p:cNvPr>
          <p:cNvSpPr>
            <a:spLocks noGrp="1"/>
          </p:cNvSpPr>
          <p:nvPr>
            <p:ph type="sldNum" sz="quarter" idx="12"/>
          </p:nvPr>
        </p:nvSpPr>
        <p:spPr/>
        <p:txBody>
          <a:bodyPr/>
          <a:lstStyle/>
          <a:p>
            <a:fld id="{8526CF06-45CD-4AE8-981B-DC7AE25DF3E0}" type="slidenum">
              <a:rPr lang="en-US" smtClean="0"/>
              <a:t>‹#›</a:t>
            </a:fld>
            <a:endParaRPr lang="en-US"/>
          </a:p>
        </p:txBody>
      </p:sp>
    </p:spTree>
    <p:extLst>
      <p:ext uri="{BB962C8B-B14F-4D97-AF65-F5344CB8AC3E}">
        <p14:creationId xmlns:p14="http://schemas.microsoft.com/office/powerpoint/2010/main" val="2510172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3D7CB-AE0E-4AA9-AFFD-CE00261942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C61C842-4699-4431-8258-448C4B7AD9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14F0D30-8CEE-4F74-BC70-4B797BEEE9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BBD7A6-11B0-4418-95D3-B5E02A673B4C}"/>
              </a:ext>
            </a:extLst>
          </p:cNvPr>
          <p:cNvSpPr>
            <a:spLocks noGrp="1"/>
          </p:cNvSpPr>
          <p:nvPr>
            <p:ph type="dt" sz="half" idx="10"/>
          </p:nvPr>
        </p:nvSpPr>
        <p:spPr/>
        <p:txBody>
          <a:bodyPr/>
          <a:lstStyle/>
          <a:p>
            <a:fld id="{A9E90861-4F59-4E59-A424-AA655DF2A269}" type="datetimeFigureOut">
              <a:rPr lang="en-US" smtClean="0"/>
              <a:t>10/19/2023</a:t>
            </a:fld>
            <a:endParaRPr lang="en-US"/>
          </a:p>
        </p:txBody>
      </p:sp>
      <p:sp>
        <p:nvSpPr>
          <p:cNvPr id="6" name="Footer Placeholder 5">
            <a:extLst>
              <a:ext uri="{FF2B5EF4-FFF2-40B4-BE49-F238E27FC236}">
                <a16:creationId xmlns:a16="http://schemas.microsoft.com/office/drawing/2014/main" id="{1B762D30-FC31-41EC-9D6E-5F2F4EB749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D28397-AE1E-408C-B603-ACA310EDF7A1}"/>
              </a:ext>
            </a:extLst>
          </p:cNvPr>
          <p:cNvSpPr>
            <a:spLocks noGrp="1"/>
          </p:cNvSpPr>
          <p:nvPr>
            <p:ph type="sldNum" sz="quarter" idx="12"/>
          </p:nvPr>
        </p:nvSpPr>
        <p:spPr/>
        <p:txBody>
          <a:bodyPr/>
          <a:lstStyle/>
          <a:p>
            <a:fld id="{8526CF06-45CD-4AE8-981B-DC7AE25DF3E0}" type="slidenum">
              <a:rPr lang="en-US" smtClean="0"/>
              <a:t>‹#›</a:t>
            </a:fld>
            <a:endParaRPr lang="en-US"/>
          </a:p>
        </p:txBody>
      </p:sp>
    </p:spTree>
    <p:extLst>
      <p:ext uri="{BB962C8B-B14F-4D97-AF65-F5344CB8AC3E}">
        <p14:creationId xmlns:p14="http://schemas.microsoft.com/office/powerpoint/2010/main" val="1726046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37898-DD9C-45B4-9F60-892D74A5DB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1F75A76-4ABD-4D3D-B962-2F30013EDE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784F30E-EBB7-4691-93DC-24B7E4BCEF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D4F7A8-54D0-4ED6-B48F-989EF7DCF8B8}"/>
              </a:ext>
            </a:extLst>
          </p:cNvPr>
          <p:cNvSpPr>
            <a:spLocks noGrp="1"/>
          </p:cNvSpPr>
          <p:nvPr>
            <p:ph type="dt" sz="half" idx="10"/>
          </p:nvPr>
        </p:nvSpPr>
        <p:spPr/>
        <p:txBody>
          <a:bodyPr/>
          <a:lstStyle/>
          <a:p>
            <a:fld id="{A9E90861-4F59-4E59-A424-AA655DF2A269}" type="datetimeFigureOut">
              <a:rPr lang="en-US" smtClean="0"/>
              <a:t>10/19/2023</a:t>
            </a:fld>
            <a:endParaRPr lang="en-US"/>
          </a:p>
        </p:txBody>
      </p:sp>
      <p:sp>
        <p:nvSpPr>
          <p:cNvPr id="6" name="Footer Placeholder 5">
            <a:extLst>
              <a:ext uri="{FF2B5EF4-FFF2-40B4-BE49-F238E27FC236}">
                <a16:creationId xmlns:a16="http://schemas.microsoft.com/office/drawing/2014/main" id="{6125A823-5DD9-49B0-BA6A-F6C2384D79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9DE7E-0A3E-4557-B201-628C9574F6EC}"/>
              </a:ext>
            </a:extLst>
          </p:cNvPr>
          <p:cNvSpPr>
            <a:spLocks noGrp="1"/>
          </p:cNvSpPr>
          <p:nvPr>
            <p:ph type="sldNum" sz="quarter" idx="12"/>
          </p:nvPr>
        </p:nvSpPr>
        <p:spPr/>
        <p:txBody>
          <a:bodyPr/>
          <a:lstStyle/>
          <a:p>
            <a:fld id="{8526CF06-45CD-4AE8-981B-DC7AE25DF3E0}" type="slidenum">
              <a:rPr lang="en-US" smtClean="0"/>
              <a:t>‹#›</a:t>
            </a:fld>
            <a:endParaRPr lang="en-US"/>
          </a:p>
        </p:txBody>
      </p:sp>
    </p:spTree>
    <p:extLst>
      <p:ext uri="{BB962C8B-B14F-4D97-AF65-F5344CB8AC3E}">
        <p14:creationId xmlns:p14="http://schemas.microsoft.com/office/powerpoint/2010/main" val="338952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486ED8-8D72-4628-B3EA-41536230BA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037D1CE-F83A-434A-9DF9-CDAF72474B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AD68D4-63DF-4CF5-B348-ED8F4C8832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E90861-4F59-4E59-A424-AA655DF2A269}" type="datetimeFigureOut">
              <a:rPr lang="en-US" smtClean="0"/>
              <a:t>10/19/2023</a:t>
            </a:fld>
            <a:endParaRPr lang="en-US"/>
          </a:p>
        </p:txBody>
      </p:sp>
      <p:sp>
        <p:nvSpPr>
          <p:cNvPr id="5" name="Footer Placeholder 4">
            <a:extLst>
              <a:ext uri="{FF2B5EF4-FFF2-40B4-BE49-F238E27FC236}">
                <a16:creationId xmlns:a16="http://schemas.microsoft.com/office/drawing/2014/main" id="{E200B739-6622-4201-AE0A-8A6547381A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2E793E9-041A-4740-A1E7-470896EC17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26CF06-45CD-4AE8-981B-DC7AE25DF3E0}" type="slidenum">
              <a:rPr lang="en-US" smtClean="0"/>
              <a:t>‹#›</a:t>
            </a:fld>
            <a:endParaRPr lang="en-US"/>
          </a:p>
        </p:txBody>
      </p:sp>
    </p:spTree>
    <p:extLst>
      <p:ext uri="{BB962C8B-B14F-4D97-AF65-F5344CB8AC3E}">
        <p14:creationId xmlns:p14="http://schemas.microsoft.com/office/powerpoint/2010/main" val="12731339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www.moomoomathblog.com/2020/08/types-of-frictional-forces-with-examples.html"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video" Target="https://www.youtube.com/embed/RhKA9RQyd5E?feature=oembed" TargetMode="Externa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video" Target="https://www.youtube.com/embed/5gryuPZ7He8?feature=oembed" TargetMode="Externa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www.jconline.com/story/money/2017/08/24/csx-digs-its-heels-insists-its-not-purposely-delaying-amtrak-trains/595061001/"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www.publicdomainpictures.net/view-image.php?image=54441&amp;picture=las-manos-juntas&amp;large=1"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00190F-C88E-193F-136C-8F665FE2D985}"/>
              </a:ext>
            </a:extLst>
          </p:cNvPr>
          <p:cNvSpPr txBox="1">
            <a:spLocks noChangeArrowheads="1"/>
          </p:cNvSpPr>
          <p:nvPr/>
        </p:nvSpPr>
        <p:spPr bwMode="auto">
          <a:xfrm>
            <a:off x="561754" y="2921168"/>
            <a:ext cx="11068492" cy="1015663"/>
          </a:xfrm>
          <a:prstGeom prst="rect">
            <a:avLst/>
          </a:prstGeom>
          <a:noFill/>
          <a:ln>
            <a:noFill/>
          </a:ln>
          <a:extLst>
            <a:ext uri="{909E8E84-426E-40dd-AFC4-6F175D3DCCD1}">
              <a14:hiddenFill xmlns:a14="http://schemas.microsoft.com/office/drawing/2010/main" xmlns="" xmlns:lc="http://schemas.openxmlformats.org/drawingml/2006/lockedCanvas">
                <a:solidFill>
                  <a:srgbClr val="FFFFFF"/>
                </a:solidFill>
              </a14:hiddenFill>
            </a:ext>
            <a:ext uri="{91240B29-F687-4f45-9708-019B960494DF}">
              <a14:hiddenLine xmlns:a14="http://schemas.microsoft.com/office/drawing/2010/main" xmlns="" xmlns:lc="http://schemas.openxmlformats.org/drawingml/2006/lockedCanvas"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000" b="1" dirty="0">
                <a:solidFill>
                  <a:srgbClr val="004B97"/>
                </a:solidFill>
                <a:latin typeface="Times New Roman" panose="02020603050405020304" pitchFamily="18" charset="0"/>
                <a:cs typeface="Times New Roman" panose="02020603050405020304" pitchFamily="18" charset="0"/>
              </a:rPr>
              <a:t>Gravity Railroad</a:t>
            </a:r>
            <a:endParaRPr lang="en-US" sz="4000" b="1" dirty="0">
              <a:solidFill>
                <a:srgbClr val="004B97"/>
              </a:solidFill>
              <a:latin typeface="Copperplate Gothic Bold" panose="020E0705020206020404" pitchFamily="34" charset="0"/>
              <a:cs typeface="Times New Roman" panose="02020603050405020304" pitchFamily="18" charset="0"/>
            </a:endParaRPr>
          </a:p>
        </p:txBody>
      </p:sp>
    </p:spTree>
    <p:extLst>
      <p:ext uri="{BB962C8B-B14F-4D97-AF65-F5344CB8AC3E}">
        <p14:creationId xmlns:p14="http://schemas.microsoft.com/office/powerpoint/2010/main" val="760606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F8099990-1DD3-4E89-9D70-05BD9123C634}"/>
              </a:ext>
            </a:extLst>
          </p:cNvPr>
          <p:cNvSpPr txBox="1">
            <a:spLocks noChangeArrowheads="1"/>
          </p:cNvSpPr>
          <p:nvPr/>
        </p:nvSpPr>
        <p:spPr bwMode="auto">
          <a:xfrm>
            <a:off x="2676938" y="111832"/>
            <a:ext cx="7593497"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a:r>
              <a:rPr lang="en-US" sz="4800" b="1" dirty="0">
                <a:solidFill>
                  <a:schemeClr val="bg1"/>
                </a:solidFill>
                <a:latin typeface="Times New Roman" panose="02020603050405020304" pitchFamily="18" charset="0"/>
                <a:cs typeface="Times New Roman" panose="02020603050405020304" pitchFamily="18" charset="0"/>
              </a:rPr>
              <a:t>Investigate Part 2</a:t>
            </a:r>
            <a:endParaRPr lang="en-US" sz="3200" b="1" dirty="0">
              <a:solidFill>
                <a:schemeClr val="bg1"/>
              </a:solidFill>
              <a:latin typeface="Copperplate Gothic Bold" panose="020E0705020206020404" pitchFamily="34" charset="0"/>
              <a:cs typeface="Times New Roman" panose="02020603050405020304" pitchFamily="18" charset="0"/>
            </a:endParaRPr>
          </a:p>
        </p:txBody>
      </p:sp>
      <p:sp>
        <p:nvSpPr>
          <p:cNvPr id="3" name="TextBox 1">
            <a:extLst>
              <a:ext uri="{FF2B5EF4-FFF2-40B4-BE49-F238E27FC236}">
                <a16:creationId xmlns:a16="http://schemas.microsoft.com/office/drawing/2014/main" id="{1C751F9F-293A-1C40-9ED1-3EED946EFBEB}"/>
              </a:ext>
            </a:extLst>
          </p:cNvPr>
          <p:cNvSpPr txBox="1">
            <a:spLocks noChangeArrowheads="1"/>
          </p:cNvSpPr>
          <p:nvPr/>
        </p:nvSpPr>
        <p:spPr bwMode="auto">
          <a:xfrm>
            <a:off x="119270" y="1409088"/>
            <a:ext cx="5976730" cy="40398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457200" marR="0" indent="-457200">
              <a:lnSpc>
                <a:spcPct val="107000"/>
              </a:lnSpc>
              <a:spcBef>
                <a:spcPts val="0"/>
              </a:spcBef>
              <a:spcAft>
                <a:spcPts val="8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sing a piece of masking tape, mark a starting point for the train.  </a:t>
            </a:r>
          </a:p>
          <a:p>
            <a:pPr marL="457200" marR="0" indent="-457200">
              <a:lnSpc>
                <a:spcPct val="107000"/>
              </a:lnSpc>
              <a:spcBef>
                <a:spcPts val="0"/>
              </a:spcBef>
              <a:spcAft>
                <a:spcPts val="800"/>
              </a:spcAft>
              <a:buFont typeface="Arial" panose="020B0604020202020204" pitchFamily="34" charset="0"/>
              <a:buChar char="•"/>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8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P</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lace the train on the starting point and give it a gentle push.</a:t>
            </a:r>
          </a:p>
          <a:p>
            <a:pPr marL="457200" marR="0" indent="-457200">
              <a:lnSpc>
                <a:spcPct val="107000"/>
              </a:lnSpc>
              <a:spcBef>
                <a:spcPts val="0"/>
              </a:spcBef>
              <a:spcAft>
                <a:spcPts val="800"/>
              </a:spcAft>
              <a:buFont typeface="Arial" panose="020B0604020202020204" pitchFamily="34" charset="0"/>
              <a:buChar char="•"/>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800"/>
              </a:spcAft>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Measure how far the train traveled. Record your data and explain why you think this happened (be sure to use vocabulary).</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52569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F8099990-1DD3-4E89-9D70-05BD9123C634}"/>
              </a:ext>
            </a:extLst>
          </p:cNvPr>
          <p:cNvSpPr txBox="1">
            <a:spLocks noChangeArrowheads="1"/>
          </p:cNvSpPr>
          <p:nvPr/>
        </p:nvSpPr>
        <p:spPr bwMode="auto">
          <a:xfrm>
            <a:off x="2676938" y="111832"/>
            <a:ext cx="7593497"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en-US" sz="4800" b="1" dirty="0">
                <a:solidFill>
                  <a:schemeClr val="bg1"/>
                </a:solidFill>
                <a:latin typeface="Times New Roman" panose="02020603050405020304" pitchFamily="18" charset="0"/>
                <a:cs typeface="Times New Roman" panose="02020603050405020304" pitchFamily="18" charset="0"/>
              </a:rPr>
              <a:t>Investigate Part 3</a:t>
            </a:r>
            <a:endParaRPr lang="en-US" sz="3200" b="1" dirty="0">
              <a:solidFill>
                <a:schemeClr val="bg1"/>
              </a:solidFill>
              <a:latin typeface="Copperplate Gothic Bold" panose="020E0705020206020404" pitchFamily="34" charset="0"/>
              <a:cs typeface="Times New Roman" panose="02020603050405020304" pitchFamily="18" charset="0"/>
            </a:endParaRPr>
          </a:p>
        </p:txBody>
      </p:sp>
      <p:sp>
        <p:nvSpPr>
          <p:cNvPr id="3" name="TextBox 1">
            <a:extLst>
              <a:ext uri="{FF2B5EF4-FFF2-40B4-BE49-F238E27FC236}">
                <a16:creationId xmlns:a16="http://schemas.microsoft.com/office/drawing/2014/main" id="{1C751F9F-293A-1C40-9ED1-3EED946EFBEB}"/>
              </a:ext>
            </a:extLst>
          </p:cNvPr>
          <p:cNvSpPr txBox="1">
            <a:spLocks noChangeArrowheads="1"/>
          </p:cNvSpPr>
          <p:nvPr/>
        </p:nvSpPr>
        <p:spPr bwMode="auto">
          <a:xfrm>
            <a:off x="119270" y="1409088"/>
            <a:ext cx="5976730" cy="40398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457200" marR="0" indent="-457200">
              <a:lnSpc>
                <a:spcPct val="107000"/>
              </a:lnSpc>
              <a:spcBef>
                <a:spcPts val="0"/>
              </a:spcBef>
              <a:spcAft>
                <a:spcPts val="8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B</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uild a ramp one object tall</a:t>
            </a:r>
            <a:r>
              <a:rPr lang="en-US" sz="2400" dirty="0">
                <a:latin typeface="Times New Roman" panose="02020603050405020304" pitchFamily="18" charset="0"/>
                <a:ea typeface="Calibri" panose="020F0502020204030204" pitchFamily="34" charset="0"/>
                <a:cs typeface="Times New Roman" panose="02020603050405020304" pitchFamily="18" charset="0"/>
              </a:rPr>
              <a:t> (m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ake sure the top of the ramp is at the starting point).</a:t>
            </a:r>
          </a:p>
          <a:p>
            <a:pPr marL="457200" marR="0" indent="-457200">
              <a:lnSpc>
                <a:spcPct val="107000"/>
              </a:lnSpc>
              <a:spcBef>
                <a:spcPts val="0"/>
              </a:spcBef>
              <a:spcAft>
                <a:spcPts val="800"/>
              </a:spcAft>
              <a:buFont typeface="Arial" panose="020B0604020202020204" pitchFamily="34" charset="0"/>
              <a:buChar char="•"/>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8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P</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lace the train at the top of the ramp and let go.</a:t>
            </a:r>
          </a:p>
          <a:p>
            <a:pPr marL="457200" marR="0" indent="-457200">
              <a:lnSpc>
                <a:spcPct val="107000"/>
              </a:lnSpc>
              <a:spcBef>
                <a:spcPts val="0"/>
              </a:spcBef>
              <a:spcAft>
                <a:spcPts val="800"/>
              </a:spcAft>
              <a:buFont typeface="Arial" panose="020B0604020202020204" pitchFamily="34" charset="0"/>
              <a:buChar char="•"/>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800"/>
              </a:spcAft>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Measure how far the train traveled. Record your data and explain why you think this happened (be sure to use vocabulary).</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47012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F8099990-1DD3-4E89-9D70-05BD9123C634}"/>
              </a:ext>
            </a:extLst>
          </p:cNvPr>
          <p:cNvSpPr txBox="1">
            <a:spLocks noChangeArrowheads="1"/>
          </p:cNvSpPr>
          <p:nvPr/>
        </p:nvSpPr>
        <p:spPr bwMode="auto">
          <a:xfrm>
            <a:off x="2676938" y="111832"/>
            <a:ext cx="7593497"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a:r>
              <a:rPr lang="en-US" sz="4800" b="1" dirty="0">
                <a:solidFill>
                  <a:schemeClr val="bg1"/>
                </a:solidFill>
                <a:latin typeface="Times New Roman" panose="02020603050405020304" pitchFamily="18" charset="0"/>
                <a:cs typeface="Times New Roman" panose="02020603050405020304" pitchFamily="18" charset="0"/>
              </a:rPr>
              <a:t>Investigate Part 4</a:t>
            </a:r>
            <a:endParaRPr lang="en-US" sz="3200" b="1" dirty="0">
              <a:solidFill>
                <a:schemeClr val="bg1"/>
              </a:solidFill>
              <a:latin typeface="Copperplate Gothic Bold" panose="020E0705020206020404" pitchFamily="34" charset="0"/>
              <a:cs typeface="Times New Roman" panose="02020603050405020304" pitchFamily="18" charset="0"/>
            </a:endParaRPr>
          </a:p>
        </p:txBody>
      </p:sp>
      <p:sp>
        <p:nvSpPr>
          <p:cNvPr id="3" name="TextBox 1">
            <a:extLst>
              <a:ext uri="{FF2B5EF4-FFF2-40B4-BE49-F238E27FC236}">
                <a16:creationId xmlns:a16="http://schemas.microsoft.com/office/drawing/2014/main" id="{1C751F9F-293A-1C40-9ED1-3EED946EFBEB}"/>
              </a:ext>
            </a:extLst>
          </p:cNvPr>
          <p:cNvSpPr txBox="1">
            <a:spLocks noChangeArrowheads="1"/>
          </p:cNvSpPr>
          <p:nvPr/>
        </p:nvSpPr>
        <p:spPr bwMode="auto">
          <a:xfrm>
            <a:off x="119270" y="1599620"/>
            <a:ext cx="5976730" cy="36587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342900" marR="0" indent="-342900">
              <a:lnSpc>
                <a:spcPct val="107000"/>
              </a:lnSpc>
              <a:spcBef>
                <a:spcPts val="0"/>
              </a:spcBef>
              <a:spcAft>
                <a:spcPts val="8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xplore and observe with a ramp two and three objects tall. </a:t>
            </a:r>
          </a:p>
          <a:p>
            <a:pPr marL="342900" marR="0" indent="-342900">
              <a:lnSpc>
                <a:spcPct val="107000"/>
              </a:lnSpc>
              <a:spcBef>
                <a:spcPts val="0"/>
              </a:spcBef>
              <a:spcAft>
                <a:spcPts val="800"/>
              </a:spcAft>
              <a:buFont typeface="Arial" panose="020B0604020202020204" pitchFamily="34" charset="0"/>
              <a:buChar char="•"/>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342900" marR="0" indent="-342900">
              <a:lnSpc>
                <a:spcPct val="107000"/>
              </a:lnSpc>
              <a:spcBef>
                <a:spcPts val="0"/>
              </a:spcBef>
              <a:spcAft>
                <a:spcPts val="800"/>
              </a:spcAft>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Measure how far the train traveled each time.  Record your data and explain why you think this happened (be sure to use vocabulary).</a:t>
            </a:r>
            <a:endParaRPr lang="en-US" sz="2400" dirty="0">
              <a:solidFill>
                <a:srgbClr val="4D5156"/>
              </a:solidFill>
              <a:latin typeface="Times New Roman" panose="02020603050405020304" pitchFamily="18" charset="0"/>
              <a:cs typeface="Times New Roman" panose="02020603050405020304" pitchFamily="18" charset="0"/>
            </a:endParaRPr>
          </a:p>
          <a:p>
            <a:endParaRPr lang="en-US" sz="3200" dirty="0">
              <a:latin typeface="Copperplate Gothic Bold" panose="020E0705020206020404" pitchFamily="34" charset="0"/>
              <a:cs typeface="Times New Roman" panose="02020603050405020304" pitchFamily="18" charset="0"/>
            </a:endParaRPr>
          </a:p>
        </p:txBody>
      </p:sp>
    </p:spTree>
    <p:extLst>
      <p:ext uri="{BB962C8B-B14F-4D97-AF65-F5344CB8AC3E}">
        <p14:creationId xmlns:p14="http://schemas.microsoft.com/office/powerpoint/2010/main" val="508272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F8099990-1DD3-4E89-9D70-05BD9123C634}"/>
              </a:ext>
            </a:extLst>
          </p:cNvPr>
          <p:cNvSpPr txBox="1">
            <a:spLocks noChangeArrowheads="1"/>
          </p:cNvSpPr>
          <p:nvPr/>
        </p:nvSpPr>
        <p:spPr bwMode="auto">
          <a:xfrm>
            <a:off x="2676938" y="111832"/>
            <a:ext cx="7593497"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en-US" sz="4800" b="1" dirty="0">
                <a:solidFill>
                  <a:schemeClr val="bg1"/>
                </a:solidFill>
                <a:latin typeface="Times New Roman" panose="02020603050405020304" pitchFamily="18" charset="0"/>
                <a:cs typeface="Times New Roman" panose="02020603050405020304" pitchFamily="18" charset="0"/>
              </a:rPr>
              <a:t>Investigate Debrief</a:t>
            </a:r>
            <a:endParaRPr lang="en-US" sz="3200" b="1" dirty="0">
              <a:solidFill>
                <a:schemeClr val="bg1"/>
              </a:solidFill>
              <a:latin typeface="Copperplate Gothic Bold" panose="020E0705020206020404" pitchFamily="34" charset="0"/>
              <a:cs typeface="Times New Roman" panose="02020603050405020304" pitchFamily="18" charset="0"/>
            </a:endParaRPr>
          </a:p>
        </p:txBody>
      </p:sp>
      <p:sp>
        <p:nvSpPr>
          <p:cNvPr id="3" name="TextBox 1">
            <a:extLst>
              <a:ext uri="{FF2B5EF4-FFF2-40B4-BE49-F238E27FC236}">
                <a16:creationId xmlns:a16="http://schemas.microsoft.com/office/drawing/2014/main" id="{1C751F9F-293A-1C40-9ED1-3EED946EFBEB}"/>
              </a:ext>
            </a:extLst>
          </p:cNvPr>
          <p:cNvSpPr txBox="1">
            <a:spLocks noChangeArrowheads="1"/>
          </p:cNvSpPr>
          <p:nvPr/>
        </p:nvSpPr>
        <p:spPr bwMode="auto">
          <a:xfrm>
            <a:off x="119270" y="2304269"/>
            <a:ext cx="5976730" cy="2249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342900" marR="0" indent="-342900">
              <a:lnSpc>
                <a:spcPct val="107000"/>
              </a:lnSpc>
              <a:spcBef>
                <a:spcPts val="0"/>
              </a:spcBef>
              <a:spcAft>
                <a:spcPts val="8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Which ramp made the train go the furthest distance?</a:t>
            </a:r>
          </a:p>
          <a:p>
            <a:pPr marL="342900" marR="0" indent="-342900">
              <a:lnSpc>
                <a:spcPct val="107000"/>
              </a:lnSpc>
              <a:spcBef>
                <a:spcPts val="0"/>
              </a:spcBef>
              <a:spcAft>
                <a:spcPts val="800"/>
              </a:spcAft>
              <a:buFont typeface="Arial" panose="020B0604020202020204" pitchFamily="34" charset="0"/>
              <a:buChar char="•"/>
            </a:pPr>
            <a:endParaRPr lang="en-US" sz="2400" dirty="0">
              <a:solidFill>
                <a:srgbClr val="4D5156"/>
              </a:solidFill>
              <a:latin typeface="Times New Roman" panose="02020603050405020304" pitchFamily="18" charset="0"/>
              <a:cs typeface="Times New Roman" panose="02020603050405020304" pitchFamily="18" charset="0"/>
            </a:endParaRPr>
          </a:p>
          <a:p>
            <a:pPr marL="342900" marR="0" indent="-342900">
              <a:lnSpc>
                <a:spcPct val="107000"/>
              </a:lnSpc>
              <a:spcBef>
                <a:spcPts val="0"/>
              </a:spcBef>
              <a:spcAft>
                <a:spcPts val="800"/>
              </a:spcAft>
              <a:buFont typeface="Arial" panose="020B0604020202020204" pitchFamily="34" charset="0"/>
              <a:buChar char="•"/>
            </a:pPr>
            <a:r>
              <a:rPr lang="en-US" sz="2400" dirty="0">
                <a:solidFill>
                  <a:srgbClr val="4D5156"/>
                </a:solidFill>
                <a:latin typeface="Times New Roman" panose="02020603050405020304" pitchFamily="18" charset="0"/>
                <a:cs typeface="Times New Roman" panose="02020603050405020304" pitchFamily="18" charset="0"/>
              </a:rPr>
              <a:t>Which ramp created the most unbalanced force?</a:t>
            </a:r>
            <a:endParaRPr lang="en-US" sz="3200" dirty="0">
              <a:latin typeface="Copperplate Gothic Bold" panose="020E0705020206020404" pitchFamily="34" charset="0"/>
              <a:cs typeface="Times New Roman" panose="02020603050405020304" pitchFamily="18" charset="0"/>
            </a:endParaRPr>
          </a:p>
        </p:txBody>
      </p:sp>
    </p:spTree>
    <p:extLst>
      <p:ext uri="{BB962C8B-B14F-4D97-AF65-F5344CB8AC3E}">
        <p14:creationId xmlns:p14="http://schemas.microsoft.com/office/powerpoint/2010/main" val="4011935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F8099990-1DD3-4E89-9D70-05BD9123C634}"/>
              </a:ext>
            </a:extLst>
          </p:cNvPr>
          <p:cNvSpPr txBox="1">
            <a:spLocks noChangeArrowheads="1"/>
          </p:cNvSpPr>
          <p:nvPr/>
        </p:nvSpPr>
        <p:spPr bwMode="auto">
          <a:xfrm>
            <a:off x="2425148" y="111832"/>
            <a:ext cx="7129669"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en-US" sz="4800" b="1" dirty="0">
                <a:solidFill>
                  <a:schemeClr val="bg1"/>
                </a:solidFill>
                <a:latin typeface="Times New Roman" panose="02020603050405020304" pitchFamily="18" charset="0"/>
                <a:cs typeface="Times New Roman" panose="02020603050405020304" pitchFamily="18" charset="0"/>
              </a:rPr>
              <a:t>Read Aloud</a:t>
            </a:r>
            <a:endParaRPr lang="en-US" sz="3200" b="1" dirty="0">
              <a:solidFill>
                <a:schemeClr val="bg1"/>
              </a:solidFill>
              <a:latin typeface="Copperplate Gothic Bold" panose="020E07050202060204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CB40FC28-EE28-4DE2-E1AF-4A7E9A26400B}"/>
              </a:ext>
            </a:extLst>
          </p:cNvPr>
          <p:cNvPicPr>
            <a:picLocks noChangeAspect="1"/>
          </p:cNvPicPr>
          <p:nvPr/>
        </p:nvPicPr>
        <p:blipFill>
          <a:blip r:embed="rId3"/>
          <a:stretch>
            <a:fillRect/>
          </a:stretch>
        </p:blipFill>
        <p:spPr>
          <a:xfrm>
            <a:off x="4371975" y="1630580"/>
            <a:ext cx="3448050" cy="4438650"/>
          </a:xfrm>
          <a:prstGeom prst="rect">
            <a:avLst/>
          </a:prstGeom>
        </p:spPr>
      </p:pic>
    </p:spTree>
    <p:extLst>
      <p:ext uri="{BB962C8B-B14F-4D97-AF65-F5344CB8AC3E}">
        <p14:creationId xmlns:p14="http://schemas.microsoft.com/office/powerpoint/2010/main" val="27770377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F8099990-1DD3-4E89-9D70-05BD9123C634}"/>
              </a:ext>
            </a:extLst>
          </p:cNvPr>
          <p:cNvSpPr txBox="1">
            <a:spLocks noChangeArrowheads="1"/>
          </p:cNvSpPr>
          <p:nvPr/>
        </p:nvSpPr>
        <p:spPr bwMode="auto">
          <a:xfrm>
            <a:off x="1951464" y="111832"/>
            <a:ext cx="10129024"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a:r>
              <a:rPr lang="en-US" sz="4800" b="1" dirty="0">
                <a:solidFill>
                  <a:schemeClr val="bg1"/>
                </a:solidFill>
                <a:latin typeface="Times New Roman" panose="02020603050405020304" pitchFamily="18" charset="0"/>
                <a:cs typeface="Times New Roman" panose="02020603050405020304" pitchFamily="18" charset="0"/>
              </a:rPr>
              <a:t>Explain</a:t>
            </a:r>
            <a:endParaRPr lang="en-US" sz="3200" b="1" dirty="0">
              <a:solidFill>
                <a:schemeClr val="bg1"/>
              </a:solidFill>
              <a:latin typeface="Copperplate Gothic Bold" panose="020E0705020206020404" pitchFamily="34" charset="0"/>
              <a:cs typeface="Times New Roman" panose="02020603050405020304" pitchFamily="18" charset="0"/>
            </a:endParaRPr>
          </a:p>
        </p:txBody>
      </p:sp>
      <p:sp>
        <p:nvSpPr>
          <p:cNvPr id="3" name="TextBox 1">
            <a:extLst>
              <a:ext uri="{FF2B5EF4-FFF2-40B4-BE49-F238E27FC236}">
                <a16:creationId xmlns:a16="http://schemas.microsoft.com/office/drawing/2014/main" id="{1C751F9F-293A-1C40-9ED1-3EED946EFBEB}"/>
              </a:ext>
            </a:extLst>
          </p:cNvPr>
          <p:cNvSpPr txBox="1">
            <a:spLocks noChangeArrowheads="1"/>
          </p:cNvSpPr>
          <p:nvPr/>
        </p:nvSpPr>
        <p:spPr bwMode="auto">
          <a:xfrm>
            <a:off x="344558" y="1412679"/>
            <a:ext cx="5751442" cy="40326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342900" marR="0" indent="-342900">
              <a:lnSpc>
                <a:spcPct val="107000"/>
              </a:lnSpc>
              <a:spcBef>
                <a:spcPts val="0"/>
              </a:spcBef>
              <a:spcAft>
                <a:spcPts val="8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Motion is movement and can be slowed or stopped through friction and drag. </a:t>
            </a:r>
          </a:p>
          <a:p>
            <a:pPr marL="342900" marR="0" indent="-342900">
              <a:lnSpc>
                <a:spcPct val="107000"/>
              </a:lnSpc>
              <a:spcBef>
                <a:spcPts val="0"/>
              </a:spcBef>
              <a:spcAft>
                <a:spcPts val="8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Friction is a force that slows or stops motion. </a:t>
            </a:r>
          </a:p>
          <a:p>
            <a:pPr marL="342900" marR="0" indent="-342900">
              <a:lnSpc>
                <a:spcPct val="107000"/>
              </a:lnSpc>
              <a:spcBef>
                <a:spcPts val="0"/>
              </a:spcBef>
              <a:spcAft>
                <a:spcPts val="8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Drag is friction through a fluid (water or air), also known as air resistance. </a:t>
            </a:r>
          </a:p>
          <a:p>
            <a:pPr marL="342900" marR="0" indent="-342900">
              <a:lnSpc>
                <a:spcPct val="107000"/>
              </a:lnSpc>
              <a:spcBef>
                <a:spcPts val="0"/>
              </a:spcBef>
              <a:spcAft>
                <a:spcPts val="8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An unbalanced in forces causes motion. </a:t>
            </a:r>
          </a:p>
          <a:p>
            <a:pPr marL="342900" marR="0" indent="-342900">
              <a:lnSpc>
                <a:spcPct val="107000"/>
              </a:lnSpc>
              <a:spcBef>
                <a:spcPts val="0"/>
              </a:spcBef>
              <a:spcAft>
                <a:spcPts val="8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Gravity is an unseen force that pulls us towards the Earth.</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descr="A person riding a bicycle&#10;&#10;Description automatically generated">
            <a:extLst>
              <a:ext uri="{FF2B5EF4-FFF2-40B4-BE49-F238E27FC236}">
                <a16:creationId xmlns:a16="http://schemas.microsoft.com/office/drawing/2014/main" id="{39D9148F-73F7-1B97-E02D-8154BAFA756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835806" y="1838790"/>
            <a:ext cx="4876800" cy="4876800"/>
          </a:xfrm>
          <a:prstGeom prst="rect">
            <a:avLst/>
          </a:prstGeom>
        </p:spPr>
      </p:pic>
    </p:spTree>
    <p:extLst>
      <p:ext uri="{BB962C8B-B14F-4D97-AF65-F5344CB8AC3E}">
        <p14:creationId xmlns:p14="http://schemas.microsoft.com/office/powerpoint/2010/main" val="17817449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F8099990-1DD3-4E89-9D70-05BD9123C634}"/>
              </a:ext>
            </a:extLst>
          </p:cNvPr>
          <p:cNvSpPr txBox="1">
            <a:spLocks noChangeArrowheads="1"/>
          </p:cNvSpPr>
          <p:nvPr/>
        </p:nvSpPr>
        <p:spPr bwMode="auto">
          <a:xfrm>
            <a:off x="1777544" y="242467"/>
            <a:ext cx="10320699"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a:r>
              <a:rPr lang="en-US" sz="4000" b="1" dirty="0">
                <a:solidFill>
                  <a:schemeClr val="bg1"/>
                </a:solidFill>
                <a:latin typeface="Times New Roman" panose="02020603050405020304" pitchFamily="18" charset="0"/>
                <a:cs typeface="Times New Roman" panose="02020603050405020304" pitchFamily="18" charset="0"/>
              </a:rPr>
              <a:t>STEM Career: Systems Management Analyst</a:t>
            </a:r>
            <a:endParaRPr lang="en-US" sz="4000" b="1" dirty="0">
              <a:solidFill>
                <a:schemeClr val="bg1"/>
              </a:solidFill>
              <a:latin typeface="Copperplate Gothic Bold" panose="020E0705020206020404" pitchFamily="34" charset="0"/>
              <a:cs typeface="Times New Roman" panose="02020603050405020304" pitchFamily="18" charset="0"/>
            </a:endParaRPr>
          </a:p>
        </p:txBody>
      </p:sp>
      <p:pic>
        <p:nvPicPr>
          <p:cNvPr id="2" name="Online Media 1" title="Meet Jenica: CSX Technology Employee">
            <a:hlinkClick r:id="" action="ppaction://media"/>
            <a:extLst>
              <a:ext uri="{FF2B5EF4-FFF2-40B4-BE49-F238E27FC236}">
                <a16:creationId xmlns:a16="http://schemas.microsoft.com/office/drawing/2014/main" id="{CFEDCAF0-DECC-C32D-5523-21FA2329A1F1}"/>
              </a:ext>
            </a:extLst>
          </p:cNvPr>
          <p:cNvPicPr>
            <a:picLocks noRot="1" noChangeAspect="1"/>
          </p:cNvPicPr>
          <p:nvPr>
            <a:videoFile r:link="rId1"/>
          </p:nvPr>
        </p:nvPicPr>
        <p:blipFill>
          <a:blip r:embed="rId4"/>
          <a:stretch>
            <a:fillRect/>
          </a:stretch>
        </p:blipFill>
        <p:spPr>
          <a:xfrm>
            <a:off x="2454584" y="1743784"/>
            <a:ext cx="7282832" cy="4114800"/>
          </a:xfrm>
          <a:prstGeom prst="rect">
            <a:avLst/>
          </a:prstGeom>
        </p:spPr>
      </p:pic>
    </p:spTree>
    <p:extLst>
      <p:ext uri="{BB962C8B-B14F-4D97-AF65-F5344CB8AC3E}">
        <p14:creationId xmlns:p14="http://schemas.microsoft.com/office/powerpoint/2010/main" val="954451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F8099990-1DD3-4E89-9D70-05BD9123C634}"/>
              </a:ext>
            </a:extLst>
          </p:cNvPr>
          <p:cNvSpPr txBox="1">
            <a:spLocks noChangeArrowheads="1"/>
          </p:cNvSpPr>
          <p:nvPr/>
        </p:nvSpPr>
        <p:spPr bwMode="auto">
          <a:xfrm>
            <a:off x="1232854" y="97958"/>
            <a:ext cx="11068492"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en-US" sz="4800" b="1" dirty="0">
                <a:solidFill>
                  <a:schemeClr val="bg1"/>
                </a:solidFill>
                <a:latin typeface="Times New Roman" panose="02020603050405020304" pitchFamily="18" charset="0"/>
                <a:cs typeface="Times New Roman" panose="02020603050405020304" pitchFamily="18" charset="0"/>
              </a:rPr>
              <a:t>Standards</a:t>
            </a:r>
          </a:p>
        </p:txBody>
      </p:sp>
      <p:sp>
        <p:nvSpPr>
          <p:cNvPr id="2" name="TextBox 1">
            <a:extLst>
              <a:ext uri="{FF2B5EF4-FFF2-40B4-BE49-F238E27FC236}">
                <a16:creationId xmlns:a16="http://schemas.microsoft.com/office/drawing/2014/main" id="{55209E00-32FD-537B-A03E-5BCC975E4CB0}"/>
              </a:ext>
            </a:extLst>
          </p:cNvPr>
          <p:cNvSpPr txBox="1"/>
          <p:nvPr/>
        </p:nvSpPr>
        <p:spPr>
          <a:xfrm>
            <a:off x="901149" y="1404730"/>
            <a:ext cx="10827026" cy="2677656"/>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S4P3. Obtain, evaluate, and communicate information about the relationship between balanced and unbalanced forces.</a:t>
            </a:r>
          </a:p>
          <a:p>
            <a:pPr marL="971550" lvl="1" indent="-514350">
              <a:buAutoNum type="alphaLcPeriod"/>
            </a:pPr>
            <a:r>
              <a:rPr lang="en-US" sz="2800" dirty="0">
                <a:latin typeface="Times New Roman" panose="02020603050405020304" pitchFamily="18" charset="0"/>
                <a:cs typeface="Times New Roman" panose="02020603050405020304" pitchFamily="18" charset="0"/>
              </a:rPr>
              <a:t>Plan and carry out an investigation on the effects of balanced and unbalanced forces on an object and communicate the results. </a:t>
            </a:r>
          </a:p>
          <a:p>
            <a:pPr marL="971550" lvl="1" indent="-514350">
              <a:buAutoNum type="alphaLcPeriod"/>
            </a:pPr>
            <a:r>
              <a:rPr lang="en-US" sz="2800" dirty="0">
                <a:latin typeface="Times New Roman" panose="02020603050405020304" pitchFamily="18" charset="0"/>
                <a:cs typeface="Times New Roman" panose="02020603050405020304" pitchFamily="18" charset="0"/>
              </a:rPr>
              <a:t>Construct an argument to support the claim that gravitational force affects the motion of an object. </a:t>
            </a:r>
          </a:p>
        </p:txBody>
      </p:sp>
    </p:spTree>
    <p:extLst>
      <p:ext uri="{BB962C8B-B14F-4D97-AF65-F5344CB8AC3E}">
        <p14:creationId xmlns:p14="http://schemas.microsoft.com/office/powerpoint/2010/main" val="897685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1">
            <a:extLst>
              <a:ext uri="{FF2B5EF4-FFF2-40B4-BE49-F238E27FC236}">
                <a16:creationId xmlns:a16="http://schemas.microsoft.com/office/drawing/2014/main" id="{A17CA2F7-072A-ACA6-4DF9-44AFC56A3287}"/>
              </a:ext>
            </a:extLst>
          </p:cNvPr>
          <p:cNvSpPr txBox="1">
            <a:spLocks noChangeArrowheads="1"/>
          </p:cNvSpPr>
          <p:nvPr/>
        </p:nvSpPr>
        <p:spPr bwMode="auto">
          <a:xfrm>
            <a:off x="1232854" y="97958"/>
            <a:ext cx="11068492"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en-US" sz="4800" b="1" dirty="0">
                <a:solidFill>
                  <a:schemeClr val="bg1"/>
                </a:solidFill>
                <a:latin typeface="Times New Roman" panose="02020603050405020304" pitchFamily="18" charset="0"/>
                <a:cs typeface="Times New Roman" panose="02020603050405020304" pitchFamily="18" charset="0"/>
              </a:rPr>
              <a:t>Check it Out!</a:t>
            </a:r>
          </a:p>
        </p:txBody>
      </p:sp>
      <p:pic>
        <p:nvPicPr>
          <p:cNvPr id="4" name="Online Media 3" title="Long Fast Moving CSX Intermodal Train">
            <a:hlinkClick r:id="" action="ppaction://media"/>
            <a:extLst>
              <a:ext uri="{FF2B5EF4-FFF2-40B4-BE49-F238E27FC236}">
                <a16:creationId xmlns:a16="http://schemas.microsoft.com/office/drawing/2014/main" id="{14A6BC78-76D0-3B10-43FB-DD5AE7D61ABF}"/>
              </a:ext>
            </a:extLst>
          </p:cNvPr>
          <p:cNvPicPr>
            <a:picLocks noRot="1" noChangeAspect="1"/>
          </p:cNvPicPr>
          <p:nvPr>
            <a:videoFile r:link="rId1"/>
          </p:nvPr>
        </p:nvPicPr>
        <p:blipFill>
          <a:blip r:embed="rId4"/>
          <a:stretch>
            <a:fillRect/>
          </a:stretch>
        </p:blipFill>
        <p:spPr>
          <a:xfrm>
            <a:off x="3125684" y="1823683"/>
            <a:ext cx="7282832" cy="4114800"/>
          </a:xfrm>
          <a:prstGeom prst="rect">
            <a:avLst/>
          </a:prstGeom>
        </p:spPr>
      </p:pic>
    </p:spTree>
    <p:extLst>
      <p:ext uri="{BB962C8B-B14F-4D97-AF65-F5344CB8AC3E}">
        <p14:creationId xmlns:p14="http://schemas.microsoft.com/office/powerpoint/2010/main" val="2941688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F8099990-1DD3-4E89-9D70-05BD9123C634}"/>
              </a:ext>
            </a:extLst>
          </p:cNvPr>
          <p:cNvSpPr txBox="1">
            <a:spLocks noChangeArrowheads="1"/>
          </p:cNvSpPr>
          <p:nvPr/>
        </p:nvSpPr>
        <p:spPr bwMode="auto">
          <a:xfrm>
            <a:off x="1232854" y="97958"/>
            <a:ext cx="11068492"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a:r>
              <a:rPr lang="en-US" sz="4800" b="1" dirty="0">
                <a:solidFill>
                  <a:schemeClr val="bg1"/>
                </a:solidFill>
                <a:latin typeface="Times New Roman" panose="02020603050405020304" pitchFamily="18" charset="0"/>
                <a:cs typeface="Times New Roman" panose="02020603050405020304" pitchFamily="18" charset="0"/>
              </a:rPr>
              <a:t>Think!</a:t>
            </a:r>
          </a:p>
        </p:txBody>
      </p:sp>
      <p:sp>
        <p:nvSpPr>
          <p:cNvPr id="2" name="TextBox 1">
            <a:extLst>
              <a:ext uri="{FF2B5EF4-FFF2-40B4-BE49-F238E27FC236}">
                <a16:creationId xmlns:a16="http://schemas.microsoft.com/office/drawing/2014/main" id="{55209E00-32FD-537B-A03E-5BCC975E4CB0}"/>
              </a:ext>
            </a:extLst>
          </p:cNvPr>
          <p:cNvSpPr txBox="1"/>
          <p:nvPr/>
        </p:nvSpPr>
        <p:spPr>
          <a:xfrm>
            <a:off x="296318" y="2305615"/>
            <a:ext cx="5437507" cy="2246769"/>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What do you observe about the train in that video?</a:t>
            </a:r>
          </a:p>
          <a:p>
            <a:pPr marL="457200" indent="-457200">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How is the train able to move so fast with those heavy cars?</a:t>
            </a:r>
          </a:p>
        </p:txBody>
      </p:sp>
      <p:pic>
        <p:nvPicPr>
          <p:cNvPr id="4" name="Picture 3" descr="A train on the tracks&#10;&#10;Description automatically generated">
            <a:extLst>
              <a:ext uri="{FF2B5EF4-FFF2-40B4-BE49-F238E27FC236}">
                <a16:creationId xmlns:a16="http://schemas.microsoft.com/office/drawing/2014/main" id="{68A02BFB-4ADD-6E99-49B7-D8B88AF5E2C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733825" y="2051299"/>
            <a:ext cx="6096000" cy="3200400"/>
          </a:xfrm>
          <a:prstGeom prst="rect">
            <a:avLst/>
          </a:prstGeom>
        </p:spPr>
      </p:pic>
    </p:spTree>
    <p:extLst>
      <p:ext uri="{BB962C8B-B14F-4D97-AF65-F5344CB8AC3E}">
        <p14:creationId xmlns:p14="http://schemas.microsoft.com/office/powerpoint/2010/main" val="444322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F8099990-1DD3-4E89-9D70-05BD9123C634}"/>
              </a:ext>
            </a:extLst>
          </p:cNvPr>
          <p:cNvSpPr txBox="1">
            <a:spLocks noChangeArrowheads="1"/>
          </p:cNvSpPr>
          <p:nvPr/>
        </p:nvSpPr>
        <p:spPr bwMode="auto">
          <a:xfrm>
            <a:off x="1232854" y="97958"/>
            <a:ext cx="11068492"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en-US" sz="4800" b="1" dirty="0">
                <a:solidFill>
                  <a:schemeClr val="bg1"/>
                </a:solidFill>
                <a:latin typeface="Times New Roman" panose="02020603050405020304" pitchFamily="18" charset="0"/>
                <a:cs typeface="Times New Roman" panose="02020603050405020304" pitchFamily="18" charset="0"/>
              </a:rPr>
              <a:t>Force &amp; Motion</a:t>
            </a:r>
          </a:p>
        </p:txBody>
      </p:sp>
      <p:sp>
        <p:nvSpPr>
          <p:cNvPr id="2" name="TextBox 1">
            <a:extLst>
              <a:ext uri="{FF2B5EF4-FFF2-40B4-BE49-F238E27FC236}">
                <a16:creationId xmlns:a16="http://schemas.microsoft.com/office/drawing/2014/main" id="{55209E00-32FD-537B-A03E-5BCC975E4CB0}"/>
              </a:ext>
            </a:extLst>
          </p:cNvPr>
          <p:cNvSpPr txBox="1"/>
          <p:nvPr/>
        </p:nvSpPr>
        <p:spPr>
          <a:xfrm>
            <a:off x="296318" y="1584853"/>
            <a:ext cx="5437507" cy="4401205"/>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A force is a push or pull on an object.</a:t>
            </a:r>
          </a:p>
          <a:p>
            <a:pPr marL="457200" indent="-457200">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When the forces acting on an object are balanced, the object is at rest.</a:t>
            </a:r>
          </a:p>
          <a:p>
            <a:pPr marL="457200" indent="-457200">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When the forces acting on an object are unbalanced, the object moves.</a:t>
            </a:r>
          </a:p>
        </p:txBody>
      </p:sp>
      <p:pic>
        <p:nvPicPr>
          <p:cNvPr id="3" name="Picture 6" descr="What is Force? - Definition, Types, Formula, Examples, and FAQs">
            <a:extLst>
              <a:ext uri="{FF2B5EF4-FFF2-40B4-BE49-F238E27FC236}">
                <a16:creationId xmlns:a16="http://schemas.microsoft.com/office/drawing/2014/main" id="{C7DCCD78-59AD-6AD7-EB3E-D683385719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3825" y="2185255"/>
            <a:ext cx="5911029"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7673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F8099990-1DD3-4E89-9D70-05BD9123C634}"/>
              </a:ext>
            </a:extLst>
          </p:cNvPr>
          <p:cNvSpPr txBox="1">
            <a:spLocks noChangeArrowheads="1"/>
          </p:cNvSpPr>
          <p:nvPr/>
        </p:nvSpPr>
        <p:spPr bwMode="auto">
          <a:xfrm>
            <a:off x="1232854" y="97958"/>
            <a:ext cx="11068492"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a:r>
              <a:rPr lang="en-US" sz="4800" b="1" dirty="0">
                <a:solidFill>
                  <a:schemeClr val="bg1"/>
                </a:solidFill>
                <a:latin typeface="Times New Roman" panose="02020603050405020304" pitchFamily="18" charset="0"/>
                <a:cs typeface="Times New Roman" panose="02020603050405020304" pitchFamily="18" charset="0"/>
              </a:rPr>
              <a:t>Force &amp; Motion</a:t>
            </a:r>
          </a:p>
        </p:txBody>
      </p:sp>
      <p:sp>
        <p:nvSpPr>
          <p:cNvPr id="2" name="TextBox 1">
            <a:extLst>
              <a:ext uri="{FF2B5EF4-FFF2-40B4-BE49-F238E27FC236}">
                <a16:creationId xmlns:a16="http://schemas.microsoft.com/office/drawing/2014/main" id="{55209E00-32FD-537B-A03E-5BCC975E4CB0}"/>
              </a:ext>
            </a:extLst>
          </p:cNvPr>
          <p:cNvSpPr txBox="1"/>
          <p:nvPr/>
        </p:nvSpPr>
        <p:spPr>
          <a:xfrm>
            <a:off x="296318" y="1584853"/>
            <a:ext cx="5437507" cy="3970318"/>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For Example:</a:t>
            </a:r>
          </a:p>
          <a:p>
            <a:pPr marL="914400" lvl="1"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When you arm wrestle with someone, if you both are exerting the same amount of force, your arms don’t move.  When someone exerts more force, the stronger arm will overtake the weaker arm and push it down.</a:t>
            </a:r>
          </a:p>
        </p:txBody>
      </p:sp>
      <p:pic>
        <p:nvPicPr>
          <p:cNvPr id="3" name="Picture 6">
            <a:extLst>
              <a:ext uri="{FF2B5EF4-FFF2-40B4-BE49-F238E27FC236}">
                <a16:creationId xmlns:a16="http://schemas.microsoft.com/office/drawing/2014/main" id="{C7DCCD78-59AD-6AD7-EB3E-D68338571934}"/>
              </a:ext>
            </a:extLst>
          </p:cNvPr>
          <p:cNvPicPr>
            <a:picLocks noChangeAspect="1" noChangeArrowheads="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p:blipFill>
        <p:spPr bwMode="auto">
          <a:xfrm>
            <a:off x="6357922" y="2185255"/>
            <a:ext cx="4662834"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5159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1">
            <a:extLst>
              <a:ext uri="{FF2B5EF4-FFF2-40B4-BE49-F238E27FC236}">
                <a16:creationId xmlns:a16="http://schemas.microsoft.com/office/drawing/2014/main" id="{1C751F9F-293A-1C40-9ED1-3EED946EFBEB}"/>
              </a:ext>
            </a:extLst>
          </p:cNvPr>
          <p:cNvSpPr txBox="1">
            <a:spLocks noChangeArrowheads="1"/>
          </p:cNvSpPr>
          <p:nvPr/>
        </p:nvSpPr>
        <p:spPr bwMode="auto">
          <a:xfrm>
            <a:off x="388994" y="2274838"/>
            <a:ext cx="11256580" cy="2308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en-US" sz="4800" dirty="0">
                <a:latin typeface="Times New Roman" panose="02020603050405020304" pitchFamily="18" charset="0"/>
                <a:cs typeface="Times New Roman" panose="02020603050405020304" pitchFamily="18" charset="0"/>
              </a:rPr>
              <a:t>Today, you are going to observe the effects of balanced and unbalanced forces on an object.</a:t>
            </a:r>
            <a:endParaRPr lang="en-US" sz="3200" dirty="0">
              <a:latin typeface="Copperplate Gothic Bold" panose="020E07050202060204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34A5013D-4C01-5355-6336-141E60D8FDB9}"/>
              </a:ext>
            </a:extLst>
          </p:cNvPr>
          <p:cNvSpPr txBox="1">
            <a:spLocks noChangeArrowheads="1"/>
          </p:cNvSpPr>
          <p:nvPr/>
        </p:nvSpPr>
        <p:spPr bwMode="auto">
          <a:xfrm>
            <a:off x="1232854" y="97958"/>
            <a:ext cx="11068492"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a:r>
              <a:rPr lang="en-US" sz="4800" b="1" dirty="0">
                <a:solidFill>
                  <a:schemeClr val="bg1"/>
                </a:solidFill>
                <a:latin typeface="Times New Roman" panose="02020603050405020304" pitchFamily="18" charset="0"/>
                <a:cs typeface="Times New Roman" panose="02020603050405020304" pitchFamily="18" charset="0"/>
              </a:rPr>
              <a:t>STEM Challenge</a:t>
            </a:r>
          </a:p>
        </p:txBody>
      </p:sp>
    </p:spTree>
    <p:extLst>
      <p:ext uri="{BB962C8B-B14F-4D97-AF65-F5344CB8AC3E}">
        <p14:creationId xmlns:p14="http://schemas.microsoft.com/office/powerpoint/2010/main" val="275348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F8099990-1DD3-4E89-9D70-05BD9123C634}"/>
              </a:ext>
            </a:extLst>
          </p:cNvPr>
          <p:cNvSpPr txBox="1">
            <a:spLocks noChangeArrowheads="1"/>
          </p:cNvSpPr>
          <p:nvPr/>
        </p:nvSpPr>
        <p:spPr bwMode="auto">
          <a:xfrm>
            <a:off x="1951464" y="111832"/>
            <a:ext cx="10129024"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a:r>
              <a:rPr lang="en-US" sz="4800" b="1" dirty="0">
                <a:solidFill>
                  <a:schemeClr val="bg1"/>
                </a:solidFill>
                <a:latin typeface="Times New Roman" panose="02020603050405020304" pitchFamily="18" charset="0"/>
                <a:cs typeface="Times New Roman" panose="02020603050405020304" pitchFamily="18" charset="0"/>
              </a:rPr>
              <a:t>Materials</a:t>
            </a:r>
            <a:endParaRPr lang="en-US" sz="3200" b="1" dirty="0">
              <a:solidFill>
                <a:schemeClr val="bg1"/>
              </a:solidFill>
              <a:latin typeface="Copperplate Gothic Bold" panose="020E0705020206020404" pitchFamily="34" charset="0"/>
              <a:cs typeface="Times New Roman" panose="02020603050405020304" pitchFamily="18" charset="0"/>
            </a:endParaRPr>
          </a:p>
        </p:txBody>
      </p:sp>
      <p:sp>
        <p:nvSpPr>
          <p:cNvPr id="3" name="TextBox 1">
            <a:extLst>
              <a:ext uri="{FF2B5EF4-FFF2-40B4-BE49-F238E27FC236}">
                <a16:creationId xmlns:a16="http://schemas.microsoft.com/office/drawing/2014/main" id="{1C751F9F-293A-1C40-9ED1-3EED946EFBEB}"/>
              </a:ext>
            </a:extLst>
          </p:cNvPr>
          <p:cNvSpPr txBox="1">
            <a:spLocks noChangeArrowheads="1"/>
          </p:cNvSpPr>
          <p:nvPr/>
        </p:nvSpPr>
        <p:spPr bwMode="auto">
          <a:xfrm>
            <a:off x="609600" y="1280445"/>
            <a:ext cx="10707757" cy="31085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en-US" sz="2800" u="sng" dirty="0">
                <a:solidFill>
                  <a:srgbClr val="040C28"/>
                </a:solidFill>
                <a:latin typeface="Times New Roman" panose="02020603050405020304" pitchFamily="18" charset="0"/>
                <a:cs typeface="Times New Roman" panose="02020603050405020304" pitchFamily="18" charset="0"/>
              </a:rPr>
              <a:t>For each group:</a:t>
            </a:r>
          </a:p>
          <a:p>
            <a:pPr marL="457200" indent="-457200">
              <a:buFont typeface="Arial" panose="020B0604020202020204" pitchFamily="34" charset="0"/>
              <a:buChar char="•"/>
            </a:pPr>
            <a:r>
              <a:rPr lang="en-US" sz="2800" b="0" i="0" dirty="0">
                <a:solidFill>
                  <a:srgbClr val="040C28"/>
                </a:solidFill>
                <a:effectLst/>
                <a:latin typeface="Times New Roman" panose="02020603050405020304" pitchFamily="18" charset="0"/>
                <a:cs typeface="Times New Roman" panose="02020603050405020304" pitchFamily="18" charset="0"/>
              </a:rPr>
              <a:t>A  toy train (must have moving wheels)</a:t>
            </a:r>
          </a:p>
          <a:p>
            <a:pPr marL="457200" indent="-457200">
              <a:buFont typeface="Arial" panose="020B0604020202020204" pitchFamily="34" charset="0"/>
              <a:buChar char="•"/>
            </a:pPr>
            <a:r>
              <a:rPr lang="en-US" sz="2800" dirty="0">
                <a:solidFill>
                  <a:srgbClr val="040C28"/>
                </a:solidFill>
                <a:latin typeface="Times New Roman" panose="02020603050405020304" pitchFamily="18" charset="0"/>
                <a:cs typeface="Times New Roman" panose="02020603050405020304" pitchFamily="18" charset="0"/>
              </a:rPr>
              <a:t>A flat piece of cardboard</a:t>
            </a:r>
          </a:p>
          <a:p>
            <a:pPr marL="457200" indent="-457200">
              <a:buFont typeface="Arial" panose="020B0604020202020204" pitchFamily="34" charset="0"/>
              <a:buChar char="•"/>
            </a:pPr>
            <a:r>
              <a:rPr lang="en-US" sz="2800" b="0" i="0" dirty="0">
                <a:solidFill>
                  <a:srgbClr val="040C28"/>
                </a:solidFill>
                <a:effectLst/>
                <a:latin typeface="Times New Roman" panose="02020603050405020304" pitchFamily="18" charset="0"/>
                <a:cs typeface="Times New Roman" panose="02020603050405020304" pitchFamily="18" charset="0"/>
              </a:rPr>
              <a:t>3 stackable items of the same size (i.e., blocks, books, etc.)</a:t>
            </a:r>
          </a:p>
          <a:p>
            <a:pPr marL="457200" indent="-457200">
              <a:buFont typeface="Arial" panose="020B0604020202020204" pitchFamily="34" charset="0"/>
              <a:buChar char="•"/>
            </a:pPr>
            <a:r>
              <a:rPr lang="en-US" sz="2800" dirty="0">
                <a:solidFill>
                  <a:srgbClr val="040C28"/>
                </a:solidFill>
                <a:latin typeface="Times New Roman" panose="02020603050405020304" pitchFamily="18" charset="0"/>
                <a:cs typeface="Times New Roman" panose="02020603050405020304" pitchFamily="18" charset="0"/>
              </a:rPr>
              <a:t>Meter stick</a:t>
            </a:r>
          </a:p>
          <a:p>
            <a:pPr marL="457200" indent="-457200">
              <a:buFont typeface="Arial" panose="020B0604020202020204" pitchFamily="34" charset="0"/>
              <a:buChar char="•"/>
            </a:pPr>
            <a:r>
              <a:rPr lang="en-US" sz="2800" b="0" i="0" dirty="0">
                <a:solidFill>
                  <a:srgbClr val="040C28"/>
                </a:solidFill>
                <a:effectLst/>
                <a:latin typeface="Times New Roman" panose="02020603050405020304" pitchFamily="18" charset="0"/>
                <a:cs typeface="Times New Roman" panose="02020603050405020304" pitchFamily="18" charset="0"/>
              </a:rPr>
              <a:t>Masking tape</a:t>
            </a:r>
          </a:p>
          <a:p>
            <a:pPr marL="457200" indent="-457200">
              <a:buFont typeface="Arial" panose="020B0604020202020204" pitchFamily="34" charset="0"/>
              <a:buChar char="•"/>
            </a:pPr>
            <a:r>
              <a:rPr lang="en-US" sz="2800" dirty="0">
                <a:solidFill>
                  <a:srgbClr val="040C28"/>
                </a:solidFill>
                <a:latin typeface="Times New Roman" panose="02020603050405020304" pitchFamily="18" charset="0"/>
                <a:cs typeface="Times New Roman" panose="02020603050405020304" pitchFamily="18" charset="0"/>
              </a:rPr>
              <a:t>Recording sheet</a:t>
            </a:r>
            <a:endParaRPr lang="en-US" sz="3200" dirty="0">
              <a:latin typeface="Copperplate Gothic Bold" panose="020E0705020206020404" pitchFamily="34" charset="0"/>
              <a:cs typeface="Times New Roman" panose="02020603050405020304" pitchFamily="18" charset="0"/>
            </a:endParaRPr>
          </a:p>
        </p:txBody>
      </p:sp>
    </p:spTree>
    <p:extLst>
      <p:ext uri="{BB962C8B-B14F-4D97-AF65-F5344CB8AC3E}">
        <p14:creationId xmlns:p14="http://schemas.microsoft.com/office/powerpoint/2010/main" val="1644209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F8099990-1DD3-4E89-9D70-05BD9123C634}"/>
              </a:ext>
            </a:extLst>
          </p:cNvPr>
          <p:cNvSpPr txBox="1">
            <a:spLocks noChangeArrowheads="1"/>
          </p:cNvSpPr>
          <p:nvPr/>
        </p:nvSpPr>
        <p:spPr bwMode="auto">
          <a:xfrm>
            <a:off x="2676938" y="111832"/>
            <a:ext cx="7593497"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en-US" sz="4800" b="1" dirty="0">
                <a:solidFill>
                  <a:schemeClr val="bg1"/>
                </a:solidFill>
                <a:latin typeface="Times New Roman" panose="02020603050405020304" pitchFamily="18" charset="0"/>
                <a:cs typeface="Times New Roman" panose="02020603050405020304" pitchFamily="18" charset="0"/>
              </a:rPr>
              <a:t>Investigate Part 1</a:t>
            </a:r>
            <a:endParaRPr lang="en-US" sz="3200" b="1" dirty="0">
              <a:solidFill>
                <a:schemeClr val="bg1"/>
              </a:solidFill>
              <a:latin typeface="Copperplate Gothic Bold" panose="020E0705020206020404" pitchFamily="34" charset="0"/>
              <a:cs typeface="Times New Roman" panose="02020603050405020304" pitchFamily="18" charset="0"/>
            </a:endParaRPr>
          </a:p>
        </p:txBody>
      </p:sp>
      <p:sp>
        <p:nvSpPr>
          <p:cNvPr id="3" name="TextBox 1">
            <a:extLst>
              <a:ext uri="{FF2B5EF4-FFF2-40B4-BE49-F238E27FC236}">
                <a16:creationId xmlns:a16="http://schemas.microsoft.com/office/drawing/2014/main" id="{1C751F9F-293A-1C40-9ED1-3EED946EFBEB}"/>
              </a:ext>
            </a:extLst>
          </p:cNvPr>
          <p:cNvSpPr txBox="1">
            <a:spLocks noChangeArrowheads="1"/>
          </p:cNvSpPr>
          <p:nvPr/>
        </p:nvSpPr>
        <p:spPr bwMode="auto">
          <a:xfrm>
            <a:off x="755503" y="2090427"/>
            <a:ext cx="5340497" cy="32460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457200" marR="0" indent="-457200">
              <a:lnSpc>
                <a:spcPct val="107000"/>
              </a:lnSpc>
              <a:spcBef>
                <a:spcPts val="0"/>
              </a:spcBef>
              <a:spcAft>
                <a:spcPts val="800"/>
              </a:spcAft>
              <a:buFont typeface="Arial" panose="020B0604020202020204" pitchFamily="34" charset="0"/>
              <a:buChar char="•"/>
            </a:pPr>
            <a:r>
              <a:rPr lang="en-US" sz="2800" dirty="0">
                <a:latin typeface="Times New Roman" panose="02020603050405020304" pitchFamily="18" charset="0"/>
                <a:ea typeface="Calibri" panose="020F0502020204030204" pitchFamily="34" charset="0"/>
                <a:cs typeface="Times New Roman" panose="02020603050405020304" pitchFamily="18" charset="0"/>
              </a:rPr>
              <a:t>S</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et the toy train on the ground.</a:t>
            </a:r>
          </a:p>
          <a:p>
            <a:pPr marL="457200" marR="0" indent="-457200">
              <a:lnSpc>
                <a:spcPct val="107000"/>
              </a:lnSpc>
              <a:spcBef>
                <a:spcPts val="0"/>
              </a:spcBef>
              <a:spcAft>
                <a:spcPts val="800"/>
              </a:spcAft>
              <a:buFont typeface="Arial" panose="020B0604020202020204" pitchFamily="34" charset="0"/>
              <a:buChar char="•"/>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800"/>
              </a:spcAft>
              <a:buFont typeface="Arial" panose="020B0604020202020204" pitchFamily="34" charset="0"/>
              <a:buChar char="•"/>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Why isn’t the train moving?</a:t>
            </a:r>
          </a:p>
          <a:p>
            <a:pPr marL="457200" marR="0" indent="-457200">
              <a:lnSpc>
                <a:spcPct val="107000"/>
              </a:lnSpc>
              <a:spcBef>
                <a:spcPts val="0"/>
              </a:spcBef>
              <a:spcAft>
                <a:spcPts val="800"/>
              </a:spcAft>
              <a:buFont typeface="Arial" panose="020B0604020202020204" pitchFamily="34" charset="0"/>
              <a:buChar char="•"/>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800"/>
              </a:spcAft>
              <a:buFont typeface="Arial" panose="020B0604020202020204" pitchFamily="34" charset="0"/>
              <a:buChar char="•"/>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How could we make the train move?”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453587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5892C74C3913449B80E34316CBDA710" ma:contentTypeVersion="15" ma:contentTypeDescription="Create a new document." ma:contentTypeScope="" ma:versionID="d427c4f19deab6164bb07d80491a8c25">
  <xsd:schema xmlns:xsd="http://www.w3.org/2001/XMLSchema" xmlns:xs="http://www.w3.org/2001/XMLSchema" xmlns:p="http://schemas.microsoft.com/office/2006/metadata/properties" xmlns:ns2="c5d6197f-698c-480d-875f-4c1a1294c1c3" xmlns:ns3="eb7cedaf-9b85-4ad2-bbb9-eee61ca2503b" targetNamespace="http://schemas.microsoft.com/office/2006/metadata/properties" ma:root="true" ma:fieldsID="ff293d6999c471f90eaf84cba6ce6b2c" ns2:_="" ns3:_="">
    <xsd:import namespace="c5d6197f-698c-480d-875f-4c1a1294c1c3"/>
    <xsd:import namespace="eb7cedaf-9b85-4ad2-bbb9-eee61ca2503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d6197f-698c-480d-875f-4c1a1294c1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516867a8-d3dd-450c-8722-94d742a2adf8" ma:termSetId="09814cd3-568e-fe90-9814-8d621ff8fb84" ma:anchorId="fba54fb3-c3e1-fe81-a776-ca4b69148c4d" ma:open="true" ma:isKeyword="false">
      <xsd:complexType>
        <xsd:sequence>
          <xsd:element ref="pc:Terms" minOccurs="0" maxOccurs="1"/>
        </xsd:sequence>
      </xsd:complex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b7cedaf-9b85-4ad2-bbb9-eee61ca2503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60866e58-8add-499b-983a-fc63dee1a0c8}" ma:internalName="TaxCatchAll" ma:showField="CatchAllData" ma:web="eb7cedaf-9b85-4ad2-bbb9-eee61ca2503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5d6197f-698c-480d-875f-4c1a1294c1c3">
      <Terms xmlns="http://schemas.microsoft.com/office/infopath/2007/PartnerControls"/>
    </lcf76f155ced4ddcb4097134ff3c332f>
    <TaxCatchAll xmlns="eb7cedaf-9b85-4ad2-bbb9-eee61ca2503b" xsi:nil="true"/>
  </documentManagement>
</p:properties>
</file>

<file path=customXml/itemProps1.xml><?xml version="1.0" encoding="utf-8"?>
<ds:datastoreItem xmlns:ds="http://schemas.openxmlformats.org/officeDocument/2006/customXml" ds:itemID="{F837E1FF-9061-4F37-BF6B-E50751484B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d6197f-698c-480d-875f-4c1a1294c1c3"/>
    <ds:schemaRef ds:uri="eb7cedaf-9b85-4ad2-bbb9-eee61ca250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FAD2BD5-79F9-4D08-8F7F-435B6A5F6DF2}">
  <ds:schemaRefs>
    <ds:schemaRef ds:uri="http://schemas.microsoft.com/sharepoint/v3/contenttype/forms"/>
  </ds:schemaRefs>
</ds:datastoreItem>
</file>

<file path=customXml/itemProps3.xml><?xml version="1.0" encoding="utf-8"?>
<ds:datastoreItem xmlns:ds="http://schemas.openxmlformats.org/officeDocument/2006/customXml" ds:itemID="{7C62EE31-DE92-408A-8E3B-CF15A80A7ED3}">
  <ds:schemaRefs>
    <ds:schemaRef ds:uri="http://schemas.microsoft.com/office/2006/documentManagement/types"/>
    <ds:schemaRef ds:uri="http://schemas.microsoft.com/office/2006/metadata/properties"/>
    <ds:schemaRef ds:uri="eb7cedaf-9b85-4ad2-bbb9-eee61ca2503b"/>
    <ds:schemaRef ds:uri="http://www.w3.org/XML/1998/namespace"/>
    <ds:schemaRef ds:uri="http://purl.org/dc/elements/1.1/"/>
    <ds:schemaRef ds:uri="http://purl.org/dc/dcmitype/"/>
    <ds:schemaRef ds:uri="c5d6197f-698c-480d-875f-4c1a1294c1c3"/>
    <ds:schemaRef ds:uri="http://schemas.microsoft.com/office/infopath/2007/PartnerControls"/>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8452</TotalTime>
  <Words>517</Words>
  <Application>Microsoft Office PowerPoint</Application>
  <PresentationFormat>Widescreen</PresentationFormat>
  <Paragraphs>63</Paragraphs>
  <Slides>16</Slides>
  <Notes>0</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Copperplate Gothic Bold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Cody Richards</dc:creator>
  <cp:lastModifiedBy>Jenna Henkel</cp:lastModifiedBy>
  <cp:revision>9</cp:revision>
  <dcterms:created xsi:type="dcterms:W3CDTF">2020-01-30T16:15:34Z</dcterms:created>
  <dcterms:modified xsi:type="dcterms:W3CDTF">2023-10-19T20:21:12Z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0x01010065892C74C3913449B80E34316CBDA710</vt:lpwstr>
  </property>
  <property fmtid="{D5CDD505-2E9C-101B-9397-08002B2CF9AE}" pid="3" name="MediaServiceImageTags">
    <vt:lpwstr/>
  </property>
</Properties>
</file>