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3" r:id="rId6"/>
    <p:sldId id="290" r:id="rId7"/>
    <p:sldId id="294" r:id="rId8"/>
    <p:sldId id="293" r:id="rId9"/>
    <p:sldId id="265" r:id="rId10"/>
    <p:sldId id="269" r:id="rId11"/>
    <p:sldId id="271" r:id="rId12"/>
    <p:sldId id="296" r:id="rId13"/>
    <p:sldId id="297" r:id="rId14"/>
    <p:sldId id="298" r:id="rId15"/>
    <p:sldId id="274" r:id="rId16"/>
    <p:sldId id="276"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F51E17-C657-4331-A133-A8771C31D010}" v="243" dt="2023-10-23T20:03:32.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38" autoAdjust="0"/>
    <p:restoredTop sz="94660"/>
  </p:normalViewPr>
  <p:slideViewPr>
    <p:cSldViewPr snapToGrid="0">
      <p:cViewPr varScale="1">
        <p:scale>
          <a:sx n="86" d="100"/>
          <a:sy n="86" d="100"/>
        </p:scale>
        <p:origin x="13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West" userId="b9ab2469-dc58-4b12-9997-8319f7406dca" providerId="ADAL" clId="{F2F88264-016F-4741-9BD1-2E26BDCE687D}"/>
    <pc:docChg chg="undo redo custSel addSld delSld modSld sldOrd delMainMaster">
      <pc:chgData name="Tiffany West" userId="b9ab2469-dc58-4b12-9997-8319f7406dca" providerId="ADAL" clId="{F2F88264-016F-4741-9BD1-2E26BDCE687D}" dt="2023-09-26T22:37:03.663" v="482" actId="2696"/>
      <pc:docMkLst>
        <pc:docMk/>
      </pc:docMkLst>
      <pc:sldChg chg="modSp mod">
        <pc:chgData name="Tiffany West" userId="b9ab2469-dc58-4b12-9997-8319f7406dca" providerId="ADAL" clId="{F2F88264-016F-4741-9BD1-2E26BDCE687D}" dt="2023-09-26T20:55:50.656" v="19" actId="255"/>
        <pc:sldMkLst>
          <pc:docMk/>
          <pc:sldMk cId="760606181" sldId="256"/>
        </pc:sldMkLst>
        <pc:spChg chg="mod">
          <ac:chgData name="Tiffany West" userId="b9ab2469-dc58-4b12-9997-8319f7406dca" providerId="ADAL" clId="{F2F88264-016F-4741-9BD1-2E26BDCE687D}" dt="2023-09-26T20:55:50.656" v="19" actId="255"/>
          <ac:spMkLst>
            <pc:docMk/>
            <pc:sldMk cId="760606181" sldId="256"/>
            <ac:spMk id="6" creationId="{F8099990-1DD3-4E89-9D70-05BD9123C634}"/>
          </ac:spMkLst>
        </pc:spChg>
      </pc:sldChg>
      <pc:sldChg chg="addSp modSp mod setBg">
        <pc:chgData name="Tiffany West" userId="b9ab2469-dc58-4b12-9997-8319f7406dca" providerId="ADAL" clId="{F2F88264-016F-4741-9BD1-2E26BDCE687D}" dt="2023-09-26T21:52:07.758" v="265" actId="2711"/>
        <pc:sldMkLst>
          <pc:docMk/>
          <pc:sldMk cId="2820145457" sldId="257"/>
        </pc:sldMkLst>
        <pc:spChg chg="add mod">
          <ac:chgData name="Tiffany West" userId="b9ab2469-dc58-4b12-9997-8319f7406dca" providerId="ADAL" clId="{F2F88264-016F-4741-9BD1-2E26BDCE687D}" dt="2023-09-26T21:52:07.758" v="265" actId="2711"/>
          <ac:spMkLst>
            <pc:docMk/>
            <pc:sldMk cId="2820145457" sldId="257"/>
            <ac:spMk id="3" creationId="{1C751F9F-293A-1C40-9ED1-3EED946EFBEB}"/>
          </ac:spMkLst>
        </pc:spChg>
        <pc:spChg chg="add mod">
          <ac:chgData name="Tiffany West" userId="b9ab2469-dc58-4b12-9997-8319f7406dca" providerId="ADAL" clId="{F2F88264-016F-4741-9BD1-2E26BDCE687D}" dt="2023-09-26T21:51:59.350" v="264" actId="2711"/>
          <ac:spMkLst>
            <pc:docMk/>
            <pc:sldMk cId="2820145457" sldId="257"/>
            <ac:spMk id="6" creationId="{F8099990-1DD3-4E89-9D70-05BD9123C634}"/>
          </ac:spMkLst>
        </pc:spChg>
        <pc:spChg chg="add">
          <ac:chgData name="Tiffany West" userId="b9ab2469-dc58-4b12-9997-8319f7406dca" providerId="ADAL" clId="{F2F88264-016F-4741-9BD1-2E26BDCE687D}" dt="2023-09-26T21:01:26.269" v="65" actId="26606"/>
          <ac:spMkLst>
            <pc:docMk/>
            <pc:sldMk cId="2820145457" sldId="257"/>
            <ac:spMk id="12" creationId="{04812C46-200A-4DEB-A05E-3ED6C68C2387}"/>
          </ac:spMkLst>
        </pc:spChg>
        <pc:spChg chg="add">
          <ac:chgData name="Tiffany West" userId="b9ab2469-dc58-4b12-9997-8319f7406dca" providerId="ADAL" clId="{F2F88264-016F-4741-9BD1-2E26BDCE687D}" dt="2023-09-26T21:01:26.269" v="65" actId="26606"/>
          <ac:spMkLst>
            <pc:docMk/>
            <pc:sldMk cId="2820145457" sldId="257"/>
            <ac:spMk id="14" creationId="{D1EA859B-E555-4109-94F3-6700E046E008}"/>
          </ac:spMkLst>
        </pc:spChg>
        <pc:picChg chg="add mod">
          <ac:chgData name="Tiffany West" userId="b9ab2469-dc58-4b12-9997-8319f7406dca" providerId="ADAL" clId="{F2F88264-016F-4741-9BD1-2E26BDCE687D}" dt="2023-09-26T21:03:28.180" v="80" actId="1076"/>
          <ac:picMkLst>
            <pc:docMk/>
            <pc:sldMk cId="2820145457" sldId="257"/>
            <ac:picMk id="8" creationId="{094C729D-D0C9-506B-C928-B862FF2D7D24}"/>
          </ac:picMkLst>
        </pc:picChg>
      </pc:sldChg>
      <pc:sldChg chg="new del">
        <pc:chgData name="Tiffany West" userId="b9ab2469-dc58-4b12-9997-8319f7406dca" providerId="ADAL" clId="{F2F88264-016F-4741-9BD1-2E26BDCE687D}" dt="2023-09-26T21:04:34.982" v="85" actId="2696"/>
        <pc:sldMkLst>
          <pc:docMk/>
          <pc:sldMk cId="1656054476" sldId="258"/>
        </pc:sldMkLst>
      </pc:sldChg>
      <pc:sldChg chg="add del">
        <pc:chgData name="Tiffany West" userId="b9ab2469-dc58-4b12-9997-8319f7406dca" providerId="ADAL" clId="{F2F88264-016F-4741-9BD1-2E26BDCE687D}" dt="2023-09-26T21:21:49.503" v="187" actId="2696"/>
        <pc:sldMkLst>
          <pc:docMk/>
          <pc:sldMk cId="0" sldId="259"/>
        </pc:sldMkLst>
      </pc:sldChg>
      <pc:sldChg chg="add del setBg">
        <pc:chgData name="Tiffany West" userId="b9ab2469-dc58-4b12-9997-8319f7406dca" providerId="ADAL" clId="{F2F88264-016F-4741-9BD1-2E26BDCE687D}" dt="2023-09-26T21:04:40.823" v="86" actId="2696"/>
        <pc:sldMkLst>
          <pc:docMk/>
          <pc:sldMk cId="216370101" sldId="259"/>
        </pc:sldMkLst>
      </pc:sldChg>
      <pc:sldChg chg="add del">
        <pc:chgData name="Tiffany West" userId="b9ab2469-dc58-4b12-9997-8319f7406dca" providerId="ADAL" clId="{F2F88264-016F-4741-9BD1-2E26BDCE687D}" dt="2023-09-26T21:07:25.167" v="96" actId="2696"/>
        <pc:sldMkLst>
          <pc:docMk/>
          <pc:sldMk cId="4004948298" sldId="260"/>
        </pc:sldMkLst>
      </pc:sldChg>
      <pc:sldChg chg="add del">
        <pc:chgData name="Tiffany West" userId="b9ab2469-dc58-4b12-9997-8319f7406dca" providerId="ADAL" clId="{F2F88264-016F-4741-9BD1-2E26BDCE687D}" dt="2023-09-26T21:07:04.345" v="93" actId="2696"/>
        <pc:sldMkLst>
          <pc:docMk/>
          <pc:sldMk cId="3581455276" sldId="261"/>
        </pc:sldMkLst>
      </pc:sldChg>
      <pc:sldChg chg="add del">
        <pc:chgData name="Tiffany West" userId="b9ab2469-dc58-4b12-9997-8319f7406dca" providerId="ADAL" clId="{F2F88264-016F-4741-9BD1-2E26BDCE687D}" dt="2023-09-26T21:26:48.133" v="212" actId="2696"/>
        <pc:sldMkLst>
          <pc:docMk/>
          <pc:sldMk cId="0" sldId="262"/>
        </pc:sldMkLst>
      </pc:sldChg>
      <pc:sldChg chg="add del setBg">
        <pc:chgData name="Tiffany West" userId="b9ab2469-dc58-4b12-9997-8319f7406dca" providerId="ADAL" clId="{F2F88264-016F-4741-9BD1-2E26BDCE687D}" dt="2023-09-26T21:06:59.696" v="92" actId="2696"/>
        <pc:sldMkLst>
          <pc:docMk/>
          <pc:sldMk cId="2443358657" sldId="262"/>
        </pc:sldMkLst>
      </pc:sldChg>
      <pc:sldChg chg="delSp add del setBg delDesignElem">
        <pc:chgData name="Tiffany West" userId="b9ab2469-dc58-4b12-9997-8319f7406dca" providerId="ADAL" clId="{F2F88264-016F-4741-9BD1-2E26BDCE687D}" dt="2023-09-26T21:05:11.569" v="89" actId="2696"/>
        <pc:sldMkLst>
          <pc:docMk/>
          <pc:sldMk cId="3492771904" sldId="262"/>
        </pc:sldMkLst>
        <pc:spChg chg="del">
          <ac:chgData name="Tiffany West" userId="b9ab2469-dc58-4b12-9997-8319f7406dca" providerId="ADAL" clId="{F2F88264-016F-4741-9BD1-2E26BDCE687D}" dt="2023-09-26T21:05:01.699" v="88"/>
          <ac:spMkLst>
            <pc:docMk/>
            <pc:sldMk cId="3492771904" sldId="262"/>
            <ac:spMk id="12" creationId="{04812C46-200A-4DEB-A05E-3ED6C68C2387}"/>
          </ac:spMkLst>
        </pc:spChg>
        <pc:spChg chg="del">
          <ac:chgData name="Tiffany West" userId="b9ab2469-dc58-4b12-9997-8319f7406dca" providerId="ADAL" clId="{F2F88264-016F-4741-9BD1-2E26BDCE687D}" dt="2023-09-26T21:05:01.699" v="88"/>
          <ac:spMkLst>
            <pc:docMk/>
            <pc:sldMk cId="3492771904" sldId="262"/>
            <ac:spMk id="14" creationId="{D1EA859B-E555-4109-94F3-6700E046E008}"/>
          </ac:spMkLst>
        </pc:spChg>
      </pc:sldChg>
      <pc:sldChg chg="modSp add mod">
        <pc:chgData name="Tiffany West" userId="b9ab2469-dc58-4b12-9997-8319f7406dca" providerId="ADAL" clId="{F2F88264-016F-4741-9BD1-2E26BDCE687D}" dt="2023-09-26T21:18:32.689" v="164" actId="13926"/>
        <pc:sldMkLst>
          <pc:docMk/>
          <pc:sldMk cId="2841948297" sldId="263"/>
        </pc:sldMkLst>
        <pc:spChg chg="mod">
          <ac:chgData name="Tiffany West" userId="b9ab2469-dc58-4b12-9997-8319f7406dca" providerId="ADAL" clId="{F2F88264-016F-4741-9BD1-2E26BDCE687D}" dt="2023-09-26T21:18:32.689" v="164" actId="13926"/>
          <ac:spMkLst>
            <pc:docMk/>
            <pc:sldMk cId="2841948297" sldId="263"/>
            <ac:spMk id="3" creationId="{1C751F9F-293A-1C40-9ED1-3EED946EFBEB}"/>
          </ac:spMkLst>
        </pc:spChg>
        <pc:spChg chg="mod">
          <ac:chgData name="Tiffany West" userId="b9ab2469-dc58-4b12-9997-8319f7406dca" providerId="ADAL" clId="{F2F88264-016F-4741-9BD1-2E26BDCE687D}" dt="2023-09-26T21:09:42.968" v="120" actId="1076"/>
          <ac:spMkLst>
            <pc:docMk/>
            <pc:sldMk cId="2841948297" sldId="263"/>
            <ac:spMk id="6" creationId="{F8099990-1DD3-4E89-9D70-05BD9123C634}"/>
          </ac:spMkLst>
        </pc:spChg>
      </pc:sldChg>
      <pc:sldChg chg="add del setBg">
        <pc:chgData name="Tiffany West" userId="b9ab2469-dc58-4b12-9997-8319f7406dca" providerId="ADAL" clId="{F2F88264-016F-4741-9BD1-2E26BDCE687D}" dt="2023-09-26T21:07:28.869" v="97" actId="2696"/>
        <pc:sldMkLst>
          <pc:docMk/>
          <pc:sldMk cId="2784851358" sldId="264"/>
        </pc:sldMkLst>
      </pc:sldChg>
      <pc:sldChg chg="modSp add mod">
        <pc:chgData name="Tiffany West" userId="b9ab2469-dc58-4b12-9997-8319f7406dca" providerId="ADAL" clId="{F2F88264-016F-4741-9BD1-2E26BDCE687D}" dt="2023-09-26T21:21:19.369" v="183" actId="13926"/>
        <pc:sldMkLst>
          <pc:docMk/>
          <pc:sldMk cId="3646324736" sldId="265"/>
        </pc:sldMkLst>
        <pc:spChg chg="mod">
          <ac:chgData name="Tiffany West" userId="b9ab2469-dc58-4b12-9997-8319f7406dca" providerId="ADAL" clId="{F2F88264-016F-4741-9BD1-2E26BDCE687D}" dt="2023-09-26T21:21:19.369" v="183" actId="13926"/>
          <ac:spMkLst>
            <pc:docMk/>
            <pc:sldMk cId="3646324736" sldId="265"/>
            <ac:spMk id="3" creationId="{1C751F9F-293A-1C40-9ED1-3EED946EFBEB}"/>
          </ac:spMkLst>
        </pc:spChg>
        <pc:spChg chg="mod">
          <ac:chgData name="Tiffany West" userId="b9ab2469-dc58-4b12-9997-8319f7406dca" providerId="ADAL" clId="{F2F88264-016F-4741-9BD1-2E26BDCE687D}" dt="2023-09-26T21:14:11.747" v="131" actId="1076"/>
          <ac:spMkLst>
            <pc:docMk/>
            <pc:sldMk cId="3646324736" sldId="265"/>
            <ac:spMk id="6" creationId="{F8099990-1DD3-4E89-9D70-05BD9123C634}"/>
          </ac:spMkLst>
        </pc:spChg>
      </pc:sldChg>
      <pc:sldChg chg="new del">
        <pc:chgData name="Tiffany West" userId="b9ab2469-dc58-4b12-9997-8319f7406dca" providerId="ADAL" clId="{F2F88264-016F-4741-9BD1-2E26BDCE687D}" dt="2023-09-26T21:12:53.002" v="127" actId="2696"/>
        <pc:sldMkLst>
          <pc:docMk/>
          <pc:sldMk cId="2462888717" sldId="266"/>
        </pc:sldMkLst>
      </pc:sldChg>
      <pc:sldChg chg="add ord">
        <pc:chgData name="Tiffany West" userId="b9ab2469-dc58-4b12-9997-8319f7406dca" providerId="ADAL" clId="{F2F88264-016F-4741-9BD1-2E26BDCE687D}" dt="2023-09-26T22:34:59.714" v="419"/>
        <pc:sldMkLst>
          <pc:docMk/>
          <pc:sldMk cId="4033145150" sldId="266"/>
        </pc:sldMkLst>
      </pc:sldChg>
      <pc:sldChg chg="add del">
        <pc:chgData name="Tiffany West" userId="b9ab2469-dc58-4b12-9997-8319f7406dca" providerId="ADAL" clId="{F2F88264-016F-4741-9BD1-2E26BDCE687D}" dt="2023-09-26T21:22:26.767" v="189" actId="2696"/>
        <pc:sldMkLst>
          <pc:docMk/>
          <pc:sldMk cId="2461597889" sldId="267"/>
        </pc:sldMkLst>
      </pc:sldChg>
      <pc:sldChg chg="modSp add mod">
        <pc:chgData name="Tiffany West" userId="b9ab2469-dc58-4b12-9997-8319f7406dca" providerId="ADAL" clId="{F2F88264-016F-4741-9BD1-2E26BDCE687D}" dt="2023-09-26T22:36:52.836" v="481" actId="20577"/>
        <pc:sldMkLst>
          <pc:docMk/>
          <pc:sldMk cId="2647285249" sldId="267"/>
        </pc:sldMkLst>
        <pc:spChg chg="mod">
          <ac:chgData name="Tiffany West" userId="b9ab2469-dc58-4b12-9997-8319f7406dca" providerId="ADAL" clId="{F2F88264-016F-4741-9BD1-2E26BDCE687D}" dt="2023-09-26T22:36:52.836" v="481" actId="20577"/>
          <ac:spMkLst>
            <pc:docMk/>
            <pc:sldMk cId="2647285249" sldId="267"/>
            <ac:spMk id="392" creationId="{0CAB1834-060C-4C45-8FDA-084128A1FBBD}"/>
          </ac:spMkLst>
        </pc:spChg>
      </pc:sldChg>
      <pc:sldChg chg="new del">
        <pc:chgData name="Tiffany West" userId="b9ab2469-dc58-4b12-9997-8319f7406dca" providerId="ADAL" clId="{F2F88264-016F-4741-9BD1-2E26BDCE687D}" dt="2023-09-26T21:21:45.346" v="186" actId="2696"/>
        <pc:sldMkLst>
          <pc:docMk/>
          <pc:sldMk cId="973750202" sldId="268"/>
        </pc:sldMkLst>
      </pc:sldChg>
      <pc:sldChg chg="modSp add mod">
        <pc:chgData name="Tiffany West" userId="b9ab2469-dc58-4b12-9997-8319f7406dca" providerId="ADAL" clId="{F2F88264-016F-4741-9BD1-2E26BDCE687D}" dt="2023-09-26T21:33:38.727" v="214" actId="20577"/>
        <pc:sldMkLst>
          <pc:docMk/>
          <pc:sldMk cId="1242755930" sldId="269"/>
        </pc:sldMkLst>
        <pc:spChg chg="mod">
          <ac:chgData name="Tiffany West" userId="b9ab2469-dc58-4b12-9997-8319f7406dca" providerId="ADAL" clId="{F2F88264-016F-4741-9BD1-2E26BDCE687D}" dt="2023-09-26T21:33:38.727" v="214" actId="20577"/>
          <ac:spMkLst>
            <pc:docMk/>
            <pc:sldMk cId="1242755930" sldId="269"/>
            <ac:spMk id="3" creationId="{1C751F9F-293A-1C40-9ED1-3EED946EFBEB}"/>
          </ac:spMkLst>
        </pc:spChg>
        <pc:spChg chg="mod">
          <ac:chgData name="Tiffany West" userId="b9ab2469-dc58-4b12-9997-8319f7406dca" providerId="ADAL" clId="{F2F88264-016F-4741-9BD1-2E26BDCE687D}" dt="2023-09-26T21:24:05.910" v="194" actId="1076"/>
          <ac:spMkLst>
            <pc:docMk/>
            <pc:sldMk cId="1242755930" sldId="269"/>
            <ac:spMk id="6" creationId="{F8099990-1DD3-4E89-9D70-05BD9123C634}"/>
          </ac:spMkLst>
        </pc:spChg>
      </pc:sldChg>
      <pc:sldChg chg="modSp add mod">
        <pc:chgData name="Tiffany West" userId="b9ab2469-dc58-4b12-9997-8319f7406dca" providerId="ADAL" clId="{F2F88264-016F-4741-9BD1-2E26BDCE687D}" dt="2023-09-26T21:52:39.227" v="268" actId="255"/>
        <pc:sldMkLst>
          <pc:docMk/>
          <pc:sldMk cId="0" sldId="270"/>
        </pc:sldMkLst>
        <pc:spChg chg="mod">
          <ac:chgData name="Tiffany West" userId="b9ab2469-dc58-4b12-9997-8319f7406dca" providerId="ADAL" clId="{F2F88264-016F-4741-9BD1-2E26BDCE687D}" dt="2023-09-26T21:52:39.227" v="268" actId="255"/>
          <ac:spMkLst>
            <pc:docMk/>
            <pc:sldMk cId="0" sldId="270"/>
            <ac:spMk id="10251" creationId="{4068E484-737F-29A6-4136-7F626A49FE15}"/>
          </ac:spMkLst>
        </pc:spChg>
      </pc:sldChg>
      <pc:sldChg chg="addSp delSp modSp add mod setBg">
        <pc:chgData name="Tiffany West" userId="b9ab2469-dc58-4b12-9997-8319f7406dca" providerId="ADAL" clId="{F2F88264-016F-4741-9BD1-2E26BDCE687D}" dt="2023-09-26T21:50:48.286" v="258" actId="1076"/>
        <pc:sldMkLst>
          <pc:docMk/>
          <pc:sldMk cId="3662637192" sldId="271"/>
        </pc:sldMkLst>
        <pc:spChg chg="add mod">
          <ac:chgData name="Tiffany West" userId="b9ab2469-dc58-4b12-9997-8319f7406dca" providerId="ADAL" clId="{F2F88264-016F-4741-9BD1-2E26BDCE687D}" dt="2023-09-26T21:50:32.115" v="256" actId="26606"/>
          <ac:spMkLst>
            <pc:docMk/>
            <pc:sldMk cId="3662637192" sldId="271"/>
            <ac:spMk id="3" creationId="{1C751F9F-293A-1C40-9ED1-3EED946EFBEB}"/>
          </ac:spMkLst>
        </pc:spChg>
        <pc:spChg chg="add mod">
          <ac:chgData name="Tiffany West" userId="b9ab2469-dc58-4b12-9997-8319f7406dca" providerId="ADAL" clId="{F2F88264-016F-4741-9BD1-2E26BDCE687D}" dt="2023-09-26T21:50:32.115" v="256" actId="26606"/>
          <ac:spMkLst>
            <pc:docMk/>
            <pc:sldMk cId="3662637192" sldId="271"/>
            <ac:spMk id="6" creationId="{F8099990-1DD3-4E89-9D70-05BD9123C634}"/>
          </ac:spMkLst>
        </pc:spChg>
        <pc:spChg chg="add del">
          <ac:chgData name="Tiffany West" userId="b9ab2469-dc58-4b12-9997-8319f7406dca" providerId="ADAL" clId="{F2F88264-016F-4741-9BD1-2E26BDCE687D}" dt="2023-09-26T21:50:32.115" v="256" actId="26606"/>
          <ac:spMkLst>
            <pc:docMk/>
            <pc:sldMk cId="3662637192" sldId="271"/>
            <ac:spMk id="2055" creationId="{9F7D5CDA-D291-4307-BF55-1381FED29634}"/>
          </ac:spMkLst>
        </pc:spChg>
        <pc:picChg chg="add mod">
          <ac:chgData name="Tiffany West" userId="b9ab2469-dc58-4b12-9997-8319f7406dca" providerId="ADAL" clId="{F2F88264-016F-4741-9BD1-2E26BDCE687D}" dt="2023-09-26T21:50:48.286" v="258" actId="1076"/>
          <ac:picMkLst>
            <pc:docMk/>
            <pc:sldMk cId="3662637192" sldId="271"/>
            <ac:picMk id="2050" creationId="{324B4973-2741-C4B7-DCBB-F2E57FB4BE45}"/>
          </ac:picMkLst>
        </pc:picChg>
      </pc:sldChg>
      <pc:sldChg chg="addSp delSp modSp add mod setBg">
        <pc:chgData name="Tiffany West" userId="b9ab2469-dc58-4b12-9997-8319f7406dca" providerId="ADAL" clId="{F2F88264-016F-4741-9BD1-2E26BDCE687D}" dt="2023-09-26T21:51:43.303" v="263" actId="2711"/>
        <pc:sldMkLst>
          <pc:docMk/>
          <pc:sldMk cId="3265534905" sldId="272"/>
        </pc:sldMkLst>
        <pc:spChg chg="add mod ord">
          <ac:chgData name="Tiffany West" userId="b9ab2469-dc58-4b12-9997-8319f7406dca" providerId="ADAL" clId="{F2F88264-016F-4741-9BD1-2E26BDCE687D}" dt="2023-09-26T21:51:43.303" v="263" actId="2711"/>
          <ac:spMkLst>
            <pc:docMk/>
            <pc:sldMk cId="3265534905" sldId="272"/>
            <ac:spMk id="3" creationId="{1C751F9F-293A-1C40-9ED1-3EED946EFBEB}"/>
          </ac:spMkLst>
        </pc:spChg>
        <pc:spChg chg="add mod">
          <ac:chgData name="Tiffany West" userId="b9ab2469-dc58-4b12-9997-8319f7406dca" providerId="ADAL" clId="{F2F88264-016F-4741-9BD1-2E26BDCE687D}" dt="2023-09-26T21:51:35.905" v="262" actId="2711"/>
          <ac:spMkLst>
            <pc:docMk/>
            <pc:sldMk cId="3265534905" sldId="272"/>
            <ac:spMk id="6" creationId="{F8099990-1DD3-4E89-9D70-05BD9123C634}"/>
          </ac:spMkLst>
        </pc:spChg>
        <pc:spChg chg="add del">
          <ac:chgData name="Tiffany West" userId="b9ab2469-dc58-4b12-9997-8319f7406dca" providerId="ADAL" clId="{F2F88264-016F-4741-9BD1-2E26BDCE687D}" dt="2023-09-26T21:43:35.252" v="235" actId="26606"/>
          <ac:spMkLst>
            <pc:docMk/>
            <pc:sldMk cId="3265534905" sldId="272"/>
            <ac:spMk id="1031" creationId="{E51BA4DF-2BD4-4EC2-B1DB-B27C8AC71864}"/>
          </ac:spMkLst>
        </pc:spChg>
        <pc:spChg chg="add">
          <ac:chgData name="Tiffany West" userId="b9ab2469-dc58-4b12-9997-8319f7406dca" providerId="ADAL" clId="{F2F88264-016F-4741-9BD1-2E26BDCE687D}" dt="2023-09-26T21:43:35.252" v="235" actId="26606"/>
          <ac:spMkLst>
            <pc:docMk/>
            <pc:sldMk cId="3265534905" sldId="272"/>
            <ac:spMk id="1036" creationId="{E51BA4DF-2BD4-4EC2-B1DB-B27C8AC71864}"/>
          </ac:spMkLst>
        </pc:spChg>
        <pc:picChg chg="add del">
          <ac:chgData name="Tiffany West" userId="b9ab2469-dc58-4b12-9997-8319f7406dca" providerId="ADAL" clId="{F2F88264-016F-4741-9BD1-2E26BDCE687D}" dt="2023-09-26T21:34:46.558" v="217" actId="22"/>
          <ac:picMkLst>
            <pc:docMk/>
            <pc:sldMk cId="3265534905" sldId="272"/>
            <ac:picMk id="4" creationId="{339C02D9-0AD1-35F3-D3F8-19AD09F08B33}"/>
          </ac:picMkLst>
        </pc:picChg>
        <pc:picChg chg="add del mod">
          <ac:chgData name="Tiffany West" userId="b9ab2469-dc58-4b12-9997-8319f7406dca" providerId="ADAL" clId="{F2F88264-016F-4741-9BD1-2E26BDCE687D}" dt="2023-09-26T21:43:18.350" v="233" actId="478"/>
          <ac:picMkLst>
            <pc:docMk/>
            <pc:sldMk cId="3265534905" sldId="272"/>
            <ac:picMk id="1026" creationId="{172BB28D-6A63-AA87-EB13-DB2163AF5ECA}"/>
          </ac:picMkLst>
        </pc:picChg>
        <pc:picChg chg="add mod">
          <ac:chgData name="Tiffany West" userId="b9ab2469-dc58-4b12-9997-8319f7406dca" providerId="ADAL" clId="{F2F88264-016F-4741-9BD1-2E26BDCE687D}" dt="2023-09-26T21:43:35.252" v="235" actId="26606"/>
          <ac:picMkLst>
            <pc:docMk/>
            <pc:sldMk cId="3265534905" sldId="272"/>
            <ac:picMk id="1028" creationId="{DEE9447E-5776-2B37-FF29-4E940753F3D4}"/>
          </ac:picMkLst>
        </pc:picChg>
      </pc:sldChg>
      <pc:sldChg chg="add del">
        <pc:chgData name="Tiffany West" userId="b9ab2469-dc58-4b12-9997-8319f7406dca" providerId="ADAL" clId="{F2F88264-016F-4741-9BD1-2E26BDCE687D}" dt="2023-09-26T21:45:19.958" v="239" actId="2696"/>
        <pc:sldMkLst>
          <pc:docMk/>
          <pc:sldMk cId="0" sldId="273"/>
        </pc:sldMkLst>
      </pc:sldChg>
      <pc:sldChg chg="addSp modSp add mod">
        <pc:chgData name="Tiffany West" userId="b9ab2469-dc58-4b12-9997-8319f7406dca" providerId="ADAL" clId="{F2F88264-016F-4741-9BD1-2E26BDCE687D}" dt="2023-09-26T22:03:20.273" v="279" actId="1076"/>
        <pc:sldMkLst>
          <pc:docMk/>
          <pc:sldMk cId="3965711450" sldId="274"/>
        </pc:sldMkLst>
        <pc:spChg chg="mod">
          <ac:chgData name="Tiffany West" userId="b9ab2469-dc58-4b12-9997-8319f7406dca" providerId="ADAL" clId="{F2F88264-016F-4741-9BD1-2E26BDCE687D}" dt="2023-09-26T21:56:28.052" v="276" actId="13926"/>
          <ac:spMkLst>
            <pc:docMk/>
            <pc:sldMk cId="3965711450" sldId="274"/>
            <ac:spMk id="3" creationId="{1C751F9F-293A-1C40-9ED1-3EED946EFBEB}"/>
          </ac:spMkLst>
        </pc:spChg>
        <pc:spChg chg="mod">
          <ac:chgData name="Tiffany West" userId="b9ab2469-dc58-4b12-9997-8319f7406dca" providerId="ADAL" clId="{F2F88264-016F-4741-9BD1-2E26BDCE687D}" dt="2023-09-26T21:54:52.664" v="270" actId="1076"/>
          <ac:spMkLst>
            <pc:docMk/>
            <pc:sldMk cId="3965711450" sldId="274"/>
            <ac:spMk id="6" creationId="{F8099990-1DD3-4E89-9D70-05BD9123C634}"/>
          </ac:spMkLst>
        </pc:spChg>
        <pc:picChg chg="add mod">
          <ac:chgData name="Tiffany West" userId="b9ab2469-dc58-4b12-9997-8319f7406dca" providerId="ADAL" clId="{F2F88264-016F-4741-9BD1-2E26BDCE687D}" dt="2023-09-26T22:03:20.273" v="279" actId="1076"/>
          <ac:picMkLst>
            <pc:docMk/>
            <pc:sldMk cId="3965711450" sldId="274"/>
            <ac:picMk id="3074" creationId="{450A8DA4-EED2-7E2D-2D70-B4FFC610152C}"/>
          </ac:picMkLst>
        </pc:picChg>
      </pc:sldChg>
      <pc:sldChg chg="new del">
        <pc:chgData name="Tiffany West" userId="b9ab2469-dc58-4b12-9997-8319f7406dca" providerId="ADAL" clId="{F2F88264-016F-4741-9BD1-2E26BDCE687D}" dt="2023-09-26T22:03:37.327" v="280" actId="2696"/>
        <pc:sldMkLst>
          <pc:docMk/>
          <pc:sldMk cId="2278163260" sldId="275"/>
        </pc:sldMkLst>
      </pc:sldChg>
      <pc:sldChg chg="modSp add mod">
        <pc:chgData name="Tiffany West" userId="b9ab2469-dc58-4b12-9997-8319f7406dca" providerId="ADAL" clId="{F2F88264-016F-4741-9BD1-2E26BDCE687D}" dt="2023-09-26T22:08:55.575" v="311" actId="13926"/>
        <pc:sldMkLst>
          <pc:docMk/>
          <pc:sldMk cId="404682175" sldId="276"/>
        </pc:sldMkLst>
        <pc:spChg chg="mod">
          <ac:chgData name="Tiffany West" userId="b9ab2469-dc58-4b12-9997-8319f7406dca" providerId="ADAL" clId="{F2F88264-016F-4741-9BD1-2E26BDCE687D}" dt="2023-09-26T22:08:55.575" v="311" actId="13926"/>
          <ac:spMkLst>
            <pc:docMk/>
            <pc:sldMk cId="404682175" sldId="276"/>
            <ac:spMk id="3" creationId="{1C751F9F-293A-1C40-9ED1-3EED946EFBEB}"/>
          </ac:spMkLst>
        </pc:spChg>
        <pc:spChg chg="mod">
          <ac:chgData name="Tiffany West" userId="b9ab2469-dc58-4b12-9997-8319f7406dca" providerId="ADAL" clId="{F2F88264-016F-4741-9BD1-2E26BDCE687D}" dt="2023-09-26T22:07:52.676" v="306"/>
          <ac:spMkLst>
            <pc:docMk/>
            <pc:sldMk cId="404682175" sldId="276"/>
            <ac:spMk id="6" creationId="{F8099990-1DD3-4E89-9D70-05BD9123C634}"/>
          </ac:spMkLst>
        </pc:spChg>
      </pc:sldChg>
      <pc:sldChg chg="addSp delSp add del">
        <pc:chgData name="Tiffany West" userId="b9ab2469-dc58-4b12-9997-8319f7406dca" providerId="ADAL" clId="{F2F88264-016F-4741-9BD1-2E26BDCE687D}" dt="2023-09-26T22:05:30.471" v="290" actId="2696"/>
        <pc:sldMkLst>
          <pc:docMk/>
          <pc:sldMk cId="2550931451" sldId="277"/>
        </pc:sldMkLst>
        <pc:picChg chg="add del">
          <ac:chgData name="Tiffany West" userId="b9ab2469-dc58-4b12-9997-8319f7406dca" providerId="ADAL" clId="{F2F88264-016F-4741-9BD1-2E26BDCE687D}" dt="2023-09-26T22:05:01.675" v="286"/>
          <ac:picMkLst>
            <pc:docMk/>
            <pc:sldMk cId="2550931451" sldId="277"/>
            <ac:picMk id="2" creationId="{E129FA2E-6994-A167-8248-C431E054B403}"/>
          </ac:picMkLst>
        </pc:picChg>
      </pc:sldChg>
      <pc:sldChg chg="modSp add del mod">
        <pc:chgData name="Tiffany West" userId="b9ab2469-dc58-4b12-9997-8319f7406dca" providerId="ADAL" clId="{F2F88264-016F-4741-9BD1-2E26BDCE687D}" dt="2023-09-26T22:37:03.663" v="482" actId="2696"/>
        <pc:sldMkLst>
          <pc:docMk/>
          <pc:sldMk cId="0" sldId="281"/>
        </pc:sldMkLst>
        <pc:spChg chg="mod">
          <ac:chgData name="Tiffany West" userId="b9ab2469-dc58-4b12-9997-8319f7406dca" providerId="ADAL" clId="{F2F88264-016F-4741-9BD1-2E26BDCE687D}" dt="2023-09-26T22:06:24.177" v="300" actId="1076"/>
          <ac:spMkLst>
            <pc:docMk/>
            <pc:sldMk cId="0" sldId="281"/>
            <ac:spMk id="16388" creationId="{866CB809-45D0-5DE9-56FD-71A212C1341C}"/>
          </ac:spMkLst>
        </pc:spChg>
        <pc:spChg chg="mod">
          <ac:chgData name="Tiffany West" userId="b9ab2469-dc58-4b12-9997-8319f7406dca" providerId="ADAL" clId="{F2F88264-016F-4741-9BD1-2E26BDCE687D}" dt="2023-09-26T22:06:16.107" v="298" actId="34135"/>
          <ac:spMkLst>
            <pc:docMk/>
            <pc:sldMk cId="0" sldId="281"/>
            <ac:spMk id="16389" creationId="{D4EB5A9C-3B42-027F-E719-15F54543FB61}"/>
          </ac:spMkLst>
        </pc:spChg>
        <pc:spChg chg="mod">
          <ac:chgData name="Tiffany West" userId="b9ab2469-dc58-4b12-9997-8319f7406dca" providerId="ADAL" clId="{F2F88264-016F-4741-9BD1-2E26BDCE687D}" dt="2023-09-26T22:06:16.107" v="298" actId="34135"/>
          <ac:spMkLst>
            <pc:docMk/>
            <pc:sldMk cId="0" sldId="281"/>
            <ac:spMk id="16390" creationId="{7C73BAA0-5B99-ADE4-AA4E-C6488A29848E}"/>
          </ac:spMkLst>
        </pc:spChg>
        <pc:spChg chg="mod">
          <ac:chgData name="Tiffany West" userId="b9ab2469-dc58-4b12-9997-8319f7406dca" providerId="ADAL" clId="{F2F88264-016F-4741-9BD1-2E26BDCE687D}" dt="2023-09-26T22:06:16.107" v="298" actId="34135"/>
          <ac:spMkLst>
            <pc:docMk/>
            <pc:sldMk cId="0" sldId="281"/>
            <ac:spMk id="16391" creationId="{5B0EFE64-3328-C21B-BD6E-44D6056991C2}"/>
          </ac:spMkLst>
        </pc:spChg>
        <pc:spChg chg="mod">
          <ac:chgData name="Tiffany West" userId="b9ab2469-dc58-4b12-9997-8319f7406dca" providerId="ADAL" clId="{F2F88264-016F-4741-9BD1-2E26BDCE687D}" dt="2023-09-26T22:06:16.107" v="298" actId="34135"/>
          <ac:spMkLst>
            <pc:docMk/>
            <pc:sldMk cId="0" sldId="281"/>
            <ac:spMk id="16392" creationId="{6474F5F3-A6A1-80DD-0B9A-5B8C1C793B1E}"/>
          </ac:spMkLst>
        </pc:spChg>
        <pc:spChg chg="mod">
          <ac:chgData name="Tiffany West" userId="b9ab2469-dc58-4b12-9997-8319f7406dca" providerId="ADAL" clId="{F2F88264-016F-4741-9BD1-2E26BDCE687D}" dt="2023-09-26T22:05:55.440" v="295"/>
          <ac:spMkLst>
            <pc:docMk/>
            <pc:sldMk cId="0" sldId="281"/>
            <ac:spMk id="39938" creationId="{C2BDEB61-423E-BE46-4920-FC432487C389}"/>
          </ac:spMkLst>
        </pc:spChg>
        <pc:picChg chg="mod">
          <ac:chgData name="Tiffany West" userId="b9ab2469-dc58-4b12-9997-8319f7406dca" providerId="ADAL" clId="{F2F88264-016F-4741-9BD1-2E26BDCE687D}" dt="2023-09-26T22:06:16.107" v="298" actId="34135"/>
          <ac:picMkLst>
            <pc:docMk/>
            <pc:sldMk cId="0" sldId="281"/>
            <ac:picMk id="16387" creationId="{C33064D7-8440-0C0D-9F08-DF8842B857D2}"/>
          </ac:picMkLst>
        </pc:picChg>
      </pc:sldChg>
      <pc:sldChg chg="new del">
        <pc:chgData name="Tiffany West" userId="b9ab2469-dc58-4b12-9997-8319f7406dca" providerId="ADAL" clId="{F2F88264-016F-4741-9BD1-2E26BDCE687D}" dt="2023-09-26T22:09:06.153" v="312" actId="2696"/>
        <pc:sldMkLst>
          <pc:docMk/>
          <pc:sldMk cId="1543970163" sldId="282"/>
        </pc:sldMkLst>
      </pc:sldChg>
      <pc:sldChg chg="add del">
        <pc:chgData name="Tiffany West" userId="b9ab2469-dc58-4b12-9997-8319f7406dca" providerId="ADAL" clId="{F2F88264-016F-4741-9BD1-2E26BDCE687D}" dt="2023-09-26T22:24:17.621" v="402" actId="2696"/>
        <pc:sldMkLst>
          <pc:docMk/>
          <pc:sldMk cId="889361239" sldId="283"/>
        </pc:sldMkLst>
      </pc:sldChg>
      <pc:sldChg chg="add del setBg">
        <pc:chgData name="Tiffany West" userId="b9ab2469-dc58-4b12-9997-8319f7406dca" providerId="ADAL" clId="{F2F88264-016F-4741-9BD1-2E26BDCE687D}" dt="2023-09-26T22:06:53.513" v="303"/>
        <pc:sldMkLst>
          <pc:docMk/>
          <pc:sldMk cId="2566874743" sldId="283"/>
        </pc:sldMkLst>
      </pc:sldChg>
      <pc:sldChg chg="addSp modSp add del mod">
        <pc:chgData name="Tiffany West" userId="b9ab2469-dc58-4b12-9997-8319f7406dca" providerId="ADAL" clId="{F2F88264-016F-4741-9BD1-2E26BDCE687D}" dt="2023-09-26T22:21:14.871" v="389" actId="2696"/>
        <pc:sldMkLst>
          <pc:docMk/>
          <pc:sldMk cId="2575183358" sldId="284"/>
        </pc:sldMkLst>
        <pc:spChg chg="mod">
          <ac:chgData name="Tiffany West" userId="b9ab2469-dc58-4b12-9997-8319f7406dca" providerId="ADAL" clId="{F2F88264-016F-4741-9BD1-2E26BDCE687D}" dt="2023-09-26T22:18:56.179" v="373" actId="255"/>
          <ac:spMkLst>
            <pc:docMk/>
            <pc:sldMk cId="2575183358" sldId="284"/>
            <ac:spMk id="3" creationId="{1C751F9F-293A-1C40-9ED1-3EED946EFBEB}"/>
          </ac:spMkLst>
        </pc:spChg>
        <pc:spChg chg="add mod">
          <ac:chgData name="Tiffany West" userId="b9ab2469-dc58-4b12-9997-8319f7406dca" providerId="ADAL" clId="{F2F88264-016F-4741-9BD1-2E26BDCE687D}" dt="2023-09-26T22:19:07.182" v="374" actId="1076"/>
          <ac:spMkLst>
            <pc:docMk/>
            <pc:sldMk cId="2575183358" sldId="284"/>
            <ac:spMk id="4" creationId="{C5DC9B77-7F28-F158-1B97-3045900CDA01}"/>
          </ac:spMkLst>
        </pc:spChg>
        <pc:spChg chg="mod">
          <ac:chgData name="Tiffany West" userId="b9ab2469-dc58-4b12-9997-8319f7406dca" providerId="ADAL" clId="{F2F88264-016F-4741-9BD1-2E26BDCE687D}" dt="2023-09-26T22:09:42.330" v="313"/>
          <ac:spMkLst>
            <pc:docMk/>
            <pc:sldMk cId="2575183358" sldId="284"/>
            <ac:spMk id="6" creationId="{F8099990-1DD3-4E89-9D70-05BD9123C634}"/>
          </ac:spMkLst>
        </pc:spChg>
        <pc:cxnChg chg="add mod">
          <ac:chgData name="Tiffany West" userId="b9ab2469-dc58-4b12-9997-8319f7406dca" providerId="ADAL" clId="{F2F88264-016F-4741-9BD1-2E26BDCE687D}" dt="2023-09-26T22:20:27.805" v="385" actId="14100"/>
          <ac:cxnSpMkLst>
            <pc:docMk/>
            <pc:sldMk cId="2575183358" sldId="284"/>
            <ac:cxnSpMk id="7" creationId="{C9E64188-74ED-5DA1-E545-17974B2AB95F}"/>
          </ac:cxnSpMkLst>
        </pc:cxnChg>
        <pc:cxnChg chg="add mod">
          <ac:chgData name="Tiffany West" userId="b9ab2469-dc58-4b12-9997-8319f7406dca" providerId="ADAL" clId="{F2F88264-016F-4741-9BD1-2E26BDCE687D}" dt="2023-09-26T22:20:08.784" v="384" actId="14100"/>
          <ac:cxnSpMkLst>
            <pc:docMk/>
            <pc:sldMk cId="2575183358" sldId="284"/>
            <ac:cxnSpMk id="8" creationId="{783CC97E-D391-88F7-E8E6-506BC827FA73}"/>
          </ac:cxnSpMkLst>
        </pc:cxnChg>
      </pc:sldChg>
      <pc:sldChg chg="new del">
        <pc:chgData name="Tiffany West" userId="b9ab2469-dc58-4b12-9997-8319f7406dca" providerId="ADAL" clId="{F2F88264-016F-4741-9BD1-2E26BDCE687D}" dt="2023-09-26T22:22:41.934" v="401" actId="2696"/>
        <pc:sldMkLst>
          <pc:docMk/>
          <pc:sldMk cId="1313068275" sldId="285"/>
        </pc:sldMkLst>
      </pc:sldChg>
      <pc:sldChg chg="modSp add del mod">
        <pc:chgData name="Tiffany West" userId="b9ab2469-dc58-4b12-9997-8319f7406dca" providerId="ADAL" clId="{F2F88264-016F-4741-9BD1-2E26BDCE687D}" dt="2023-09-26T22:22:19.831" v="399"/>
        <pc:sldMkLst>
          <pc:docMk/>
          <pc:sldMk cId="0" sldId="286"/>
        </pc:sldMkLst>
        <pc:spChg chg="mod">
          <ac:chgData name="Tiffany West" userId="b9ab2469-dc58-4b12-9997-8319f7406dca" providerId="ADAL" clId="{F2F88264-016F-4741-9BD1-2E26BDCE687D}" dt="2023-09-26T22:22:19.831" v="399"/>
          <ac:spMkLst>
            <pc:docMk/>
            <pc:sldMk cId="0" sldId="286"/>
            <ac:spMk id="28676" creationId="{E46E3C7A-9F57-E560-3C91-A1B099B894CB}"/>
          </ac:spMkLst>
        </pc:spChg>
        <pc:spChg chg="mod">
          <ac:chgData name="Tiffany West" userId="b9ab2469-dc58-4b12-9997-8319f7406dca" providerId="ADAL" clId="{F2F88264-016F-4741-9BD1-2E26BDCE687D}" dt="2023-09-26T22:22:03.466" v="395" actId="2711"/>
          <ac:spMkLst>
            <pc:docMk/>
            <pc:sldMk cId="0" sldId="286"/>
            <ac:spMk id="28677" creationId="{07A5DF11-1583-C9AA-18EF-A418F78200D6}"/>
          </ac:spMkLst>
        </pc:spChg>
        <pc:spChg chg="mod">
          <ac:chgData name="Tiffany West" userId="b9ab2469-dc58-4b12-9997-8319f7406dca" providerId="ADAL" clId="{F2F88264-016F-4741-9BD1-2E26BDCE687D}" dt="2023-09-26T22:21:56.752" v="394" actId="2711"/>
          <ac:spMkLst>
            <pc:docMk/>
            <pc:sldMk cId="0" sldId="286"/>
            <ac:spMk id="28678" creationId="{7124F3B6-8350-87A2-E3B3-3966693FB15C}"/>
          </ac:spMkLst>
        </pc:spChg>
      </pc:sldChg>
      <pc:sldChg chg="add del">
        <pc:chgData name="Tiffany West" userId="b9ab2469-dc58-4b12-9997-8319f7406dca" providerId="ADAL" clId="{F2F88264-016F-4741-9BD1-2E26BDCE687D}" dt="2023-09-26T22:26:13.461" v="404" actId="2696"/>
        <pc:sldMkLst>
          <pc:docMk/>
          <pc:sldMk cId="3313709177" sldId="287"/>
        </pc:sldMkLst>
      </pc:sldChg>
      <pc:sldChg chg="delSp modSp add del mod">
        <pc:chgData name="Tiffany West" userId="b9ab2469-dc58-4b12-9997-8319f7406dca" providerId="ADAL" clId="{F2F88264-016F-4741-9BD1-2E26BDCE687D}" dt="2023-09-26T22:28:15.184" v="410" actId="2696"/>
        <pc:sldMkLst>
          <pc:docMk/>
          <pc:sldMk cId="1962880013" sldId="288"/>
        </pc:sldMkLst>
        <pc:spChg chg="mod">
          <ac:chgData name="Tiffany West" userId="b9ab2469-dc58-4b12-9997-8319f7406dca" providerId="ADAL" clId="{F2F88264-016F-4741-9BD1-2E26BDCE687D}" dt="2023-09-26T22:26:58.135" v="408" actId="6549"/>
          <ac:spMkLst>
            <pc:docMk/>
            <pc:sldMk cId="1962880013" sldId="288"/>
            <ac:spMk id="7" creationId="{4FC07A79-4FE0-C07E-D4BE-F4CC84454B51}"/>
          </ac:spMkLst>
        </pc:spChg>
        <pc:picChg chg="del">
          <ac:chgData name="Tiffany West" userId="b9ab2469-dc58-4b12-9997-8319f7406dca" providerId="ADAL" clId="{F2F88264-016F-4741-9BD1-2E26BDCE687D}" dt="2023-09-26T22:26:31.489" v="406" actId="478"/>
          <ac:picMkLst>
            <pc:docMk/>
            <pc:sldMk cId="1962880013" sldId="288"/>
            <ac:picMk id="12" creationId="{0430F3F3-4F31-135D-84EC-B340B688F0AB}"/>
          </ac:picMkLst>
        </pc:picChg>
      </pc:sldChg>
      <pc:sldChg chg="modSp add mod">
        <pc:chgData name="Tiffany West" userId="b9ab2469-dc58-4b12-9997-8319f7406dca" providerId="ADAL" clId="{F2F88264-016F-4741-9BD1-2E26BDCE687D}" dt="2023-09-26T22:28:32.051" v="416" actId="20577"/>
        <pc:sldMkLst>
          <pc:docMk/>
          <pc:sldMk cId="316445021" sldId="289"/>
        </pc:sldMkLst>
        <pc:spChg chg="mod">
          <ac:chgData name="Tiffany West" userId="b9ab2469-dc58-4b12-9997-8319f7406dca" providerId="ADAL" clId="{F2F88264-016F-4741-9BD1-2E26BDCE687D}" dt="2023-09-26T22:28:32.051" v="416" actId="20577"/>
          <ac:spMkLst>
            <pc:docMk/>
            <pc:sldMk cId="316445021" sldId="289"/>
            <ac:spMk id="8" creationId="{6B9302C3-9C8E-85A9-E656-B7FEBC287D57}"/>
          </ac:spMkLst>
        </pc:spChg>
      </pc:sldChg>
      <pc:sldMasterChg chg="del delSldLayout">
        <pc:chgData name="Tiffany West" userId="b9ab2469-dc58-4b12-9997-8319f7406dca" providerId="ADAL" clId="{F2F88264-016F-4741-9BD1-2E26BDCE687D}" dt="2023-09-26T21:21:49.503" v="187" actId="2696"/>
        <pc:sldMasterMkLst>
          <pc:docMk/>
          <pc:sldMasterMk cId="1125482270" sldId="2147483660"/>
        </pc:sldMasterMkLst>
        <pc:sldLayoutChg chg="del">
          <pc:chgData name="Tiffany West" userId="b9ab2469-dc58-4b12-9997-8319f7406dca" providerId="ADAL" clId="{F2F88264-016F-4741-9BD1-2E26BDCE687D}" dt="2023-09-26T21:21:49.503" v="187" actId="2696"/>
          <pc:sldLayoutMkLst>
            <pc:docMk/>
            <pc:sldMasterMk cId="1125482270" sldId="2147483660"/>
            <pc:sldLayoutMk cId="2648774254" sldId="2147483661"/>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3365734573" sldId="2147483662"/>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521347815" sldId="2147483663"/>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2340307668" sldId="2147483664"/>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231474775" sldId="2147483665"/>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297936610" sldId="2147483666"/>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2175916356" sldId="2147483667"/>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3112982425" sldId="2147483668"/>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1059549321" sldId="2147483669"/>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3748918964" sldId="2147483670"/>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423582018" sldId="2147483671"/>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4280828575" sldId="2147483672"/>
          </pc:sldLayoutMkLst>
        </pc:sldLayoutChg>
      </pc:sldMasterChg>
    </pc:docChg>
  </pc:docChgLst>
  <pc:docChgLst>
    <pc:chgData name="Jenna Henkel" userId="966ade77-59de-4fb0-a61c-9a59b00f07f6" providerId="ADAL" clId="{E7F51E17-C657-4331-A133-A8771C31D010}"/>
    <pc:docChg chg="undo redo custSel addSld delSld modSld sldOrd delMainMaster">
      <pc:chgData name="Jenna Henkel" userId="966ade77-59de-4fb0-a61c-9a59b00f07f6" providerId="ADAL" clId="{E7F51E17-C657-4331-A133-A8771C31D010}" dt="2023-10-23T20:04:19.417" v="2314" actId="1076"/>
      <pc:docMkLst>
        <pc:docMk/>
      </pc:docMkLst>
      <pc:sldChg chg="modSp mod">
        <pc:chgData name="Jenna Henkel" userId="966ade77-59de-4fb0-a61c-9a59b00f07f6" providerId="ADAL" clId="{E7F51E17-C657-4331-A133-A8771C31D010}" dt="2023-10-23T17:50:28.655" v="18" actId="1076"/>
        <pc:sldMkLst>
          <pc:docMk/>
          <pc:sldMk cId="760606181" sldId="256"/>
        </pc:sldMkLst>
        <pc:spChg chg="mod">
          <ac:chgData name="Jenna Henkel" userId="966ade77-59de-4fb0-a61c-9a59b00f07f6" providerId="ADAL" clId="{E7F51E17-C657-4331-A133-A8771C31D010}" dt="2023-10-23T17:50:28.655" v="18" actId="1076"/>
          <ac:spMkLst>
            <pc:docMk/>
            <pc:sldMk cId="760606181" sldId="256"/>
            <ac:spMk id="6" creationId="{F8099990-1DD3-4E89-9D70-05BD9123C634}"/>
          </ac:spMkLst>
        </pc:spChg>
      </pc:sldChg>
      <pc:sldChg chg="del">
        <pc:chgData name="Jenna Henkel" userId="966ade77-59de-4fb0-a61c-9a59b00f07f6" providerId="ADAL" clId="{E7F51E17-C657-4331-A133-A8771C31D010}" dt="2023-10-23T17:51:59.051" v="50" actId="47"/>
        <pc:sldMkLst>
          <pc:docMk/>
          <pc:sldMk cId="2820145457" sldId="257"/>
        </pc:sldMkLst>
      </pc:sldChg>
      <pc:sldChg chg="modSp mod">
        <pc:chgData name="Jenna Henkel" userId="966ade77-59de-4fb0-a61c-9a59b00f07f6" providerId="ADAL" clId="{E7F51E17-C657-4331-A133-A8771C31D010}" dt="2023-10-23T17:51:56.957" v="49" actId="1076"/>
        <pc:sldMkLst>
          <pc:docMk/>
          <pc:sldMk cId="2841948297" sldId="263"/>
        </pc:sldMkLst>
        <pc:spChg chg="mod">
          <ac:chgData name="Jenna Henkel" userId="966ade77-59de-4fb0-a61c-9a59b00f07f6" providerId="ADAL" clId="{E7F51E17-C657-4331-A133-A8771C31D010}" dt="2023-10-23T17:51:56.957" v="49" actId="1076"/>
          <ac:spMkLst>
            <pc:docMk/>
            <pc:sldMk cId="2841948297" sldId="263"/>
            <ac:spMk id="3" creationId="{1C751F9F-293A-1C40-9ED1-3EED946EFBEB}"/>
          </ac:spMkLst>
        </pc:spChg>
        <pc:spChg chg="mod">
          <ac:chgData name="Jenna Henkel" userId="966ade77-59de-4fb0-a61c-9a59b00f07f6" providerId="ADAL" clId="{E7F51E17-C657-4331-A133-A8771C31D010}" dt="2023-10-23T17:51:10.362" v="36" actId="1076"/>
          <ac:spMkLst>
            <pc:docMk/>
            <pc:sldMk cId="2841948297" sldId="263"/>
            <ac:spMk id="6" creationId="{F8099990-1DD3-4E89-9D70-05BD9123C634}"/>
          </ac:spMkLst>
        </pc:spChg>
      </pc:sldChg>
      <pc:sldChg chg="addSp delSp modSp mod ord">
        <pc:chgData name="Jenna Henkel" userId="966ade77-59de-4fb0-a61c-9a59b00f07f6" providerId="ADAL" clId="{E7F51E17-C657-4331-A133-A8771C31D010}" dt="2023-10-23T19:07:46.466" v="1046"/>
        <pc:sldMkLst>
          <pc:docMk/>
          <pc:sldMk cId="3646324736" sldId="265"/>
        </pc:sldMkLst>
        <pc:spChg chg="add mod">
          <ac:chgData name="Jenna Henkel" userId="966ade77-59de-4fb0-a61c-9a59b00f07f6" providerId="ADAL" clId="{E7F51E17-C657-4331-A133-A8771C31D010}" dt="2023-10-23T19:05:40.168" v="828" actId="20577"/>
          <ac:spMkLst>
            <pc:docMk/>
            <pc:sldMk cId="3646324736" sldId="265"/>
            <ac:spMk id="2" creationId="{D9E8F356-35FD-48FA-077C-92F15172799C}"/>
          </ac:spMkLst>
        </pc:spChg>
        <pc:spChg chg="mod">
          <ac:chgData name="Jenna Henkel" userId="966ade77-59de-4fb0-a61c-9a59b00f07f6" providerId="ADAL" clId="{E7F51E17-C657-4331-A133-A8771C31D010}" dt="2023-10-23T19:07:25.101" v="1044" actId="20577"/>
          <ac:spMkLst>
            <pc:docMk/>
            <pc:sldMk cId="3646324736" sldId="265"/>
            <ac:spMk id="3" creationId="{1C751F9F-293A-1C40-9ED1-3EED946EFBEB}"/>
          </ac:spMkLst>
        </pc:spChg>
        <pc:spChg chg="del">
          <ac:chgData name="Jenna Henkel" userId="966ade77-59de-4fb0-a61c-9a59b00f07f6" providerId="ADAL" clId="{E7F51E17-C657-4331-A133-A8771C31D010}" dt="2023-10-23T17:53:39.220" v="69" actId="478"/>
          <ac:spMkLst>
            <pc:docMk/>
            <pc:sldMk cId="3646324736" sldId="265"/>
            <ac:spMk id="6" creationId="{F8099990-1DD3-4E89-9D70-05BD9123C634}"/>
          </ac:spMkLst>
        </pc:spChg>
        <pc:spChg chg="add del mod">
          <ac:chgData name="Jenna Henkel" userId="966ade77-59de-4fb0-a61c-9a59b00f07f6" providerId="ADAL" clId="{E7F51E17-C657-4331-A133-A8771C31D010}" dt="2023-10-23T17:55:23.094" v="99" actId="478"/>
          <ac:spMkLst>
            <pc:docMk/>
            <pc:sldMk cId="3646324736" sldId="265"/>
            <ac:spMk id="7" creationId="{5EB91D9F-E954-705E-ABAF-1A6371BD0A3B}"/>
          </ac:spMkLst>
        </pc:spChg>
        <pc:picChg chg="add del mod">
          <ac:chgData name="Jenna Henkel" userId="966ade77-59de-4fb0-a61c-9a59b00f07f6" providerId="ADAL" clId="{E7F51E17-C657-4331-A133-A8771C31D010}" dt="2023-10-23T19:07:27.995" v="1045" actId="478"/>
          <ac:picMkLst>
            <pc:docMk/>
            <pc:sldMk cId="3646324736" sldId="265"/>
            <ac:picMk id="5" creationId="{AF203EF4-FC25-2E44-6020-BBBB0C899FD7}"/>
          </ac:picMkLst>
        </pc:picChg>
        <pc:picChg chg="add mod">
          <ac:chgData name="Jenna Henkel" userId="966ade77-59de-4fb0-a61c-9a59b00f07f6" providerId="ADAL" clId="{E7F51E17-C657-4331-A133-A8771C31D010}" dt="2023-10-23T19:07:46.466" v="1046"/>
          <ac:picMkLst>
            <pc:docMk/>
            <pc:sldMk cId="3646324736" sldId="265"/>
            <ac:picMk id="8" creationId="{7497503C-010C-3035-89BA-1181A6A6299F}"/>
          </ac:picMkLst>
        </pc:picChg>
      </pc:sldChg>
      <pc:sldChg chg="modSp del mod ord">
        <pc:chgData name="Jenna Henkel" userId="966ade77-59de-4fb0-a61c-9a59b00f07f6" providerId="ADAL" clId="{E7F51E17-C657-4331-A133-A8771C31D010}" dt="2023-10-23T19:36:40.375" v="1849" actId="47"/>
        <pc:sldMkLst>
          <pc:docMk/>
          <pc:sldMk cId="4033145150" sldId="266"/>
        </pc:sldMkLst>
        <pc:spChg chg="mod">
          <ac:chgData name="Jenna Henkel" userId="966ade77-59de-4fb0-a61c-9a59b00f07f6" providerId="ADAL" clId="{E7F51E17-C657-4331-A133-A8771C31D010}" dt="2023-10-23T19:24:28.689" v="1661" actId="1076"/>
          <ac:spMkLst>
            <pc:docMk/>
            <pc:sldMk cId="4033145150" sldId="266"/>
            <ac:spMk id="62" creationId="{55B07435-5286-48AA-A0AE-C31662CCF8CD}"/>
          </ac:spMkLst>
        </pc:spChg>
        <pc:cxnChg chg="mod">
          <ac:chgData name="Jenna Henkel" userId="966ade77-59de-4fb0-a61c-9a59b00f07f6" providerId="ADAL" clId="{E7F51E17-C657-4331-A133-A8771C31D010}" dt="2023-10-23T19:24:28.689" v="1661" actId="1076"/>
          <ac:cxnSpMkLst>
            <pc:docMk/>
            <pc:sldMk cId="4033145150" sldId="266"/>
            <ac:cxnSpMk id="61" creationId="{069ABED6-D960-4864-997D-D7ACB9044269}"/>
          </ac:cxnSpMkLst>
        </pc:cxnChg>
      </pc:sldChg>
      <pc:sldChg chg="del ord">
        <pc:chgData name="Jenna Henkel" userId="966ade77-59de-4fb0-a61c-9a59b00f07f6" providerId="ADAL" clId="{E7F51E17-C657-4331-A133-A8771C31D010}" dt="2023-10-23T19:43:22.018" v="1989" actId="47"/>
        <pc:sldMkLst>
          <pc:docMk/>
          <pc:sldMk cId="2647285249" sldId="267"/>
        </pc:sldMkLst>
      </pc:sldChg>
      <pc:sldChg chg="addSp delSp modSp mod ord">
        <pc:chgData name="Jenna Henkel" userId="966ade77-59de-4fb0-a61c-9a59b00f07f6" providerId="ADAL" clId="{E7F51E17-C657-4331-A133-A8771C31D010}" dt="2023-10-23T19:11:30.358" v="1214" actId="20577"/>
        <pc:sldMkLst>
          <pc:docMk/>
          <pc:sldMk cId="1242755930" sldId="269"/>
        </pc:sldMkLst>
        <pc:spChg chg="add mod">
          <ac:chgData name="Jenna Henkel" userId="966ade77-59de-4fb0-a61c-9a59b00f07f6" providerId="ADAL" clId="{E7F51E17-C657-4331-A133-A8771C31D010}" dt="2023-10-23T18:02:46.028" v="148" actId="20577"/>
          <ac:spMkLst>
            <pc:docMk/>
            <pc:sldMk cId="1242755930" sldId="269"/>
            <ac:spMk id="2" creationId="{2647ECB6-CF6F-139F-A6BE-FC1DBC7995C3}"/>
          </ac:spMkLst>
        </pc:spChg>
        <pc:spChg chg="mod">
          <ac:chgData name="Jenna Henkel" userId="966ade77-59de-4fb0-a61c-9a59b00f07f6" providerId="ADAL" clId="{E7F51E17-C657-4331-A133-A8771C31D010}" dt="2023-10-23T19:11:30.358" v="1214" actId="20577"/>
          <ac:spMkLst>
            <pc:docMk/>
            <pc:sldMk cId="1242755930" sldId="269"/>
            <ac:spMk id="3" creationId="{1C751F9F-293A-1C40-9ED1-3EED946EFBEB}"/>
          </ac:spMkLst>
        </pc:spChg>
        <pc:spChg chg="del">
          <ac:chgData name="Jenna Henkel" userId="966ade77-59de-4fb0-a61c-9a59b00f07f6" providerId="ADAL" clId="{E7F51E17-C657-4331-A133-A8771C31D010}" dt="2023-10-23T18:02:35.389" v="116" actId="478"/>
          <ac:spMkLst>
            <pc:docMk/>
            <pc:sldMk cId="1242755930" sldId="269"/>
            <ac:spMk id="6" creationId="{F8099990-1DD3-4E89-9D70-05BD9123C634}"/>
          </ac:spMkLst>
        </pc:spChg>
        <pc:spChg chg="add del mod">
          <ac:chgData name="Jenna Henkel" userId="966ade77-59de-4fb0-a61c-9a59b00f07f6" providerId="ADAL" clId="{E7F51E17-C657-4331-A133-A8771C31D010}" dt="2023-10-23T18:59:40.678" v="637" actId="478"/>
          <ac:spMkLst>
            <pc:docMk/>
            <pc:sldMk cId="1242755930" sldId="269"/>
            <ac:spMk id="7" creationId="{4021E264-FE04-FE70-80CC-D66B73072081}"/>
          </ac:spMkLst>
        </pc:spChg>
        <pc:picChg chg="add del mod">
          <ac:chgData name="Jenna Henkel" userId="966ade77-59de-4fb0-a61c-9a59b00f07f6" providerId="ADAL" clId="{E7F51E17-C657-4331-A133-A8771C31D010}" dt="2023-10-23T19:09:31.046" v="1075" actId="478"/>
          <ac:picMkLst>
            <pc:docMk/>
            <pc:sldMk cId="1242755930" sldId="269"/>
            <ac:picMk id="5" creationId="{125A706F-0F5D-294E-3784-2C3F7D44D88F}"/>
          </ac:picMkLst>
        </pc:picChg>
        <pc:picChg chg="add mod">
          <ac:chgData name="Jenna Henkel" userId="966ade77-59de-4fb0-a61c-9a59b00f07f6" providerId="ADAL" clId="{E7F51E17-C657-4331-A133-A8771C31D010}" dt="2023-10-23T19:09:31.347" v="1076"/>
          <ac:picMkLst>
            <pc:docMk/>
            <pc:sldMk cId="1242755930" sldId="269"/>
            <ac:picMk id="8" creationId="{B0897A76-3721-4CA3-3AFE-801D70C3752E}"/>
          </ac:picMkLst>
        </pc:picChg>
      </pc:sldChg>
      <pc:sldChg chg="del">
        <pc:chgData name="Jenna Henkel" userId="966ade77-59de-4fb0-a61c-9a59b00f07f6" providerId="ADAL" clId="{E7F51E17-C657-4331-A133-A8771C31D010}" dt="2023-10-23T18:02:31.417" v="115" actId="47"/>
        <pc:sldMkLst>
          <pc:docMk/>
          <pc:sldMk cId="0" sldId="270"/>
        </pc:sldMkLst>
      </pc:sldChg>
      <pc:sldChg chg="addSp delSp modSp mod">
        <pc:chgData name="Jenna Henkel" userId="966ade77-59de-4fb0-a61c-9a59b00f07f6" providerId="ADAL" clId="{E7F51E17-C657-4331-A133-A8771C31D010}" dt="2023-10-23T19:16:24.427" v="1520" actId="1076"/>
        <pc:sldMkLst>
          <pc:docMk/>
          <pc:sldMk cId="3662637192" sldId="271"/>
        </pc:sldMkLst>
        <pc:spChg chg="mod">
          <ac:chgData name="Jenna Henkel" userId="966ade77-59de-4fb0-a61c-9a59b00f07f6" providerId="ADAL" clId="{E7F51E17-C657-4331-A133-A8771C31D010}" dt="2023-10-23T19:16:24.427" v="1520" actId="1076"/>
          <ac:spMkLst>
            <pc:docMk/>
            <pc:sldMk cId="3662637192" sldId="271"/>
            <ac:spMk id="3" creationId="{1C751F9F-293A-1C40-9ED1-3EED946EFBEB}"/>
          </ac:spMkLst>
        </pc:spChg>
        <pc:spChg chg="add mod">
          <ac:chgData name="Jenna Henkel" userId="966ade77-59de-4fb0-a61c-9a59b00f07f6" providerId="ADAL" clId="{E7F51E17-C657-4331-A133-A8771C31D010}" dt="2023-10-23T19:13:42.365" v="1227" actId="5793"/>
          <ac:spMkLst>
            <pc:docMk/>
            <pc:sldMk cId="3662637192" sldId="271"/>
            <ac:spMk id="4" creationId="{197A2BF7-3AFB-2936-1D5B-15E40A80F40B}"/>
          </ac:spMkLst>
        </pc:spChg>
        <pc:spChg chg="del">
          <ac:chgData name="Jenna Henkel" userId="966ade77-59de-4fb0-a61c-9a59b00f07f6" providerId="ADAL" clId="{E7F51E17-C657-4331-A133-A8771C31D010}" dt="2023-10-23T18:04:59.332" v="200" actId="478"/>
          <ac:spMkLst>
            <pc:docMk/>
            <pc:sldMk cId="3662637192" sldId="271"/>
            <ac:spMk id="6" creationId="{F8099990-1DD3-4E89-9D70-05BD9123C634}"/>
          </ac:spMkLst>
        </pc:spChg>
        <pc:picChg chg="add del mod">
          <ac:chgData name="Jenna Henkel" userId="966ade77-59de-4fb0-a61c-9a59b00f07f6" providerId="ADAL" clId="{E7F51E17-C657-4331-A133-A8771C31D010}" dt="2023-10-23T18:05:01.154" v="202" actId="478"/>
          <ac:picMkLst>
            <pc:docMk/>
            <pc:sldMk cId="3662637192" sldId="271"/>
            <ac:picMk id="2" creationId="{E9534BFA-1756-4048-7B57-874EEEE54F95}"/>
          </ac:picMkLst>
        </pc:picChg>
        <pc:picChg chg="mod">
          <ac:chgData name="Jenna Henkel" userId="966ade77-59de-4fb0-a61c-9a59b00f07f6" providerId="ADAL" clId="{E7F51E17-C657-4331-A133-A8771C31D010}" dt="2023-10-23T19:14:46.158" v="1228" actId="14826"/>
          <ac:picMkLst>
            <pc:docMk/>
            <pc:sldMk cId="3662637192" sldId="271"/>
            <ac:picMk id="2050" creationId="{324B4973-2741-C4B7-DCBB-F2E57FB4BE45}"/>
          </ac:picMkLst>
        </pc:picChg>
      </pc:sldChg>
      <pc:sldChg chg="del">
        <pc:chgData name="Jenna Henkel" userId="966ade77-59de-4fb0-a61c-9a59b00f07f6" providerId="ADAL" clId="{E7F51E17-C657-4331-A133-A8771C31D010}" dt="2023-10-23T18:04:25.682" v="199" actId="47"/>
        <pc:sldMkLst>
          <pc:docMk/>
          <pc:sldMk cId="3265534905" sldId="272"/>
        </pc:sldMkLst>
      </pc:sldChg>
      <pc:sldChg chg="addSp delSp modSp mod ord">
        <pc:chgData name="Jenna Henkel" userId="966ade77-59de-4fb0-a61c-9a59b00f07f6" providerId="ADAL" clId="{E7F51E17-C657-4331-A133-A8771C31D010}" dt="2023-10-23T19:48:45.325" v="2207" actId="14100"/>
        <pc:sldMkLst>
          <pc:docMk/>
          <pc:sldMk cId="3965711450" sldId="274"/>
        </pc:sldMkLst>
        <pc:spChg chg="add mod">
          <ac:chgData name="Jenna Henkel" userId="966ade77-59de-4fb0-a61c-9a59b00f07f6" providerId="ADAL" clId="{E7F51E17-C657-4331-A133-A8771C31D010}" dt="2023-10-23T19:44:37.703" v="2113" actId="1076"/>
          <ac:spMkLst>
            <pc:docMk/>
            <pc:sldMk cId="3965711450" sldId="274"/>
            <ac:spMk id="2" creationId="{8D6B0D13-0DB7-F2AB-E697-2E17F190EF39}"/>
          </ac:spMkLst>
        </pc:spChg>
        <pc:spChg chg="mod">
          <ac:chgData name="Jenna Henkel" userId="966ade77-59de-4fb0-a61c-9a59b00f07f6" providerId="ADAL" clId="{E7F51E17-C657-4331-A133-A8771C31D010}" dt="2023-10-23T19:48:45.325" v="2207" actId="14100"/>
          <ac:spMkLst>
            <pc:docMk/>
            <pc:sldMk cId="3965711450" sldId="274"/>
            <ac:spMk id="3" creationId="{1C751F9F-293A-1C40-9ED1-3EED946EFBEB}"/>
          </ac:spMkLst>
        </pc:spChg>
        <pc:spChg chg="del">
          <ac:chgData name="Jenna Henkel" userId="966ade77-59de-4fb0-a61c-9a59b00f07f6" providerId="ADAL" clId="{E7F51E17-C657-4331-A133-A8771C31D010}" dt="2023-10-23T18:10:42.836" v="255" actId="478"/>
          <ac:spMkLst>
            <pc:docMk/>
            <pc:sldMk cId="3965711450" sldId="274"/>
            <ac:spMk id="6" creationId="{F8099990-1DD3-4E89-9D70-05BD9123C634}"/>
          </ac:spMkLst>
        </pc:spChg>
        <pc:picChg chg="mod">
          <ac:chgData name="Jenna Henkel" userId="966ade77-59de-4fb0-a61c-9a59b00f07f6" providerId="ADAL" clId="{E7F51E17-C657-4331-A133-A8771C31D010}" dt="2023-10-23T19:45:09.260" v="2160" actId="732"/>
          <ac:picMkLst>
            <pc:docMk/>
            <pc:sldMk cId="3965711450" sldId="274"/>
            <ac:picMk id="3074" creationId="{450A8DA4-EED2-7E2D-2D70-B4FFC610152C}"/>
          </ac:picMkLst>
        </pc:picChg>
      </pc:sldChg>
      <pc:sldChg chg="addSp delSp modSp mod">
        <pc:chgData name="Jenna Henkel" userId="966ade77-59de-4fb0-a61c-9a59b00f07f6" providerId="ADAL" clId="{E7F51E17-C657-4331-A133-A8771C31D010}" dt="2023-10-23T19:50:50.430" v="2268" actId="20577"/>
        <pc:sldMkLst>
          <pc:docMk/>
          <pc:sldMk cId="404682175" sldId="276"/>
        </pc:sldMkLst>
        <pc:spChg chg="add mod">
          <ac:chgData name="Jenna Henkel" userId="966ade77-59de-4fb0-a61c-9a59b00f07f6" providerId="ADAL" clId="{E7F51E17-C657-4331-A133-A8771C31D010}" dt="2023-10-23T18:21:27.092" v="375" actId="20577"/>
          <ac:spMkLst>
            <pc:docMk/>
            <pc:sldMk cId="404682175" sldId="276"/>
            <ac:spMk id="2" creationId="{1C1018AA-6B49-FB6F-490D-EC4A8771D11A}"/>
          </ac:spMkLst>
        </pc:spChg>
        <pc:spChg chg="mod">
          <ac:chgData name="Jenna Henkel" userId="966ade77-59de-4fb0-a61c-9a59b00f07f6" providerId="ADAL" clId="{E7F51E17-C657-4331-A133-A8771C31D010}" dt="2023-10-23T19:50:39.445" v="2236" actId="20577"/>
          <ac:spMkLst>
            <pc:docMk/>
            <pc:sldMk cId="404682175" sldId="276"/>
            <ac:spMk id="3" creationId="{1C751F9F-293A-1C40-9ED1-3EED946EFBEB}"/>
          </ac:spMkLst>
        </pc:spChg>
        <pc:spChg chg="del">
          <ac:chgData name="Jenna Henkel" userId="966ade77-59de-4fb0-a61c-9a59b00f07f6" providerId="ADAL" clId="{E7F51E17-C657-4331-A133-A8771C31D010}" dt="2023-10-23T18:21:15.590" v="327" actId="478"/>
          <ac:spMkLst>
            <pc:docMk/>
            <pc:sldMk cId="404682175" sldId="276"/>
            <ac:spMk id="6" creationId="{F8099990-1DD3-4E89-9D70-05BD9123C634}"/>
          </ac:spMkLst>
        </pc:spChg>
        <pc:spChg chg="add del mod">
          <ac:chgData name="Jenna Henkel" userId="966ade77-59de-4fb0-a61c-9a59b00f07f6" providerId="ADAL" clId="{E7F51E17-C657-4331-A133-A8771C31D010}" dt="2023-10-23T19:46:36.585" v="2164" actId="478"/>
          <ac:spMkLst>
            <pc:docMk/>
            <pc:sldMk cId="404682175" sldId="276"/>
            <ac:spMk id="7" creationId="{28B53107-A0F5-6763-2F48-70C8A25EA455}"/>
          </ac:spMkLst>
        </pc:spChg>
        <pc:spChg chg="add mod">
          <ac:chgData name="Jenna Henkel" userId="966ade77-59de-4fb0-a61c-9a59b00f07f6" providerId="ADAL" clId="{E7F51E17-C657-4331-A133-A8771C31D010}" dt="2023-10-23T19:50:50.430" v="2268" actId="20577"/>
          <ac:spMkLst>
            <pc:docMk/>
            <pc:sldMk cId="404682175" sldId="276"/>
            <ac:spMk id="8" creationId="{48D36051-D292-B1CC-1EF9-182B212B8A3F}"/>
          </ac:spMkLst>
        </pc:spChg>
        <pc:picChg chg="add mod">
          <ac:chgData name="Jenna Henkel" userId="966ade77-59de-4fb0-a61c-9a59b00f07f6" providerId="ADAL" clId="{E7F51E17-C657-4331-A133-A8771C31D010}" dt="2023-10-23T19:46:39.626" v="2165" actId="1076"/>
          <ac:picMkLst>
            <pc:docMk/>
            <pc:sldMk cId="404682175" sldId="276"/>
            <ac:picMk id="5" creationId="{1E136E2D-F5AD-8A52-F1CD-CF670911A388}"/>
          </ac:picMkLst>
        </pc:picChg>
      </pc:sldChg>
      <pc:sldChg chg="del">
        <pc:chgData name="Jenna Henkel" userId="966ade77-59de-4fb0-a61c-9a59b00f07f6" providerId="ADAL" clId="{E7F51E17-C657-4331-A133-A8771C31D010}" dt="2023-10-23T19:48:18.113" v="2206" actId="47"/>
        <pc:sldMkLst>
          <pc:docMk/>
          <pc:sldMk cId="0" sldId="286"/>
        </pc:sldMkLst>
      </pc:sldChg>
      <pc:sldChg chg="del">
        <pc:chgData name="Jenna Henkel" userId="966ade77-59de-4fb0-a61c-9a59b00f07f6" providerId="ADAL" clId="{E7F51E17-C657-4331-A133-A8771C31D010}" dt="2023-10-23T18:22:06.179" v="421" actId="47"/>
        <pc:sldMkLst>
          <pc:docMk/>
          <pc:sldMk cId="316445021" sldId="289"/>
        </pc:sldMkLst>
      </pc:sldChg>
      <pc:sldChg chg="addSp delSp modSp add mod">
        <pc:chgData name="Jenna Henkel" userId="966ade77-59de-4fb0-a61c-9a59b00f07f6" providerId="ADAL" clId="{E7F51E17-C657-4331-A133-A8771C31D010}" dt="2023-10-23T18:51:31.175" v="521" actId="1076"/>
        <pc:sldMkLst>
          <pc:docMk/>
          <pc:sldMk cId="2991158787" sldId="290"/>
        </pc:sldMkLst>
        <pc:spChg chg="add mod">
          <ac:chgData name="Jenna Henkel" userId="966ade77-59de-4fb0-a61c-9a59b00f07f6" providerId="ADAL" clId="{E7F51E17-C657-4331-A133-A8771C31D010}" dt="2023-10-23T18:34:17.046" v="437" actId="20577"/>
          <ac:spMkLst>
            <pc:docMk/>
            <pc:sldMk cId="2991158787" sldId="290"/>
            <ac:spMk id="2" creationId="{5C79FEA4-50DE-671E-FD04-3FB5FD4F5CE7}"/>
          </ac:spMkLst>
        </pc:spChg>
        <pc:spChg chg="mod">
          <ac:chgData name="Jenna Henkel" userId="966ade77-59de-4fb0-a61c-9a59b00f07f6" providerId="ADAL" clId="{E7F51E17-C657-4331-A133-A8771C31D010}" dt="2023-10-23T18:51:31.175" v="521" actId="1076"/>
          <ac:spMkLst>
            <pc:docMk/>
            <pc:sldMk cId="2991158787" sldId="290"/>
            <ac:spMk id="3" creationId="{1C751F9F-293A-1C40-9ED1-3EED946EFBEB}"/>
          </ac:spMkLst>
        </pc:spChg>
        <pc:spChg chg="del mod">
          <ac:chgData name="Jenna Henkel" userId="966ade77-59de-4fb0-a61c-9a59b00f07f6" providerId="ADAL" clId="{E7F51E17-C657-4331-A133-A8771C31D010}" dt="2023-10-23T17:52:28.586" v="53" actId="478"/>
          <ac:spMkLst>
            <pc:docMk/>
            <pc:sldMk cId="2991158787" sldId="290"/>
            <ac:spMk id="6" creationId="{F8099990-1DD3-4E89-9D70-05BD9123C634}"/>
          </ac:spMkLst>
        </pc:spChg>
        <pc:spChg chg="add del mod">
          <ac:chgData name="Jenna Henkel" userId="966ade77-59de-4fb0-a61c-9a59b00f07f6" providerId="ADAL" clId="{E7F51E17-C657-4331-A133-A8771C31D010}" dt="2023-10-23T18:45:04.252" v="444" actId="478"/>
          <ac:spMkLst>
            <pc:docMk/>
            <pc:sldMk cId="2991158787" sldId="290"/>
            <ac:spMk id="11" creationId="{4FA9378F-2C26-EE8B-3DF2-3B4D66A0A8DE}"/>
          </ac:spMkLst>
        </pc:spChg>
        <pc:picChg chg="add del mod">
          <ac:chgData name="Jenna Henkel" userId="966ade77-59de-4fb0-a61c-9a59b00f07f6" providerId="ADAL" clId="{E7F51E17-C657-4331-A133-A8771C31D010}" dt="2023-10-23T18:34:19.581" v="438" actId="478"/>
          <ac:picMkLst>
            <pc:docMk/>
            <pc:sldMk cId="2991158787" sldId="290"/>
            <ac:picMk id="5" creationId="{75D0DC21-1B6A-FDCD-49DB-E42B39FB72C8}"/>
          </ac:picMkLst>
        </pc:picChg>
        <pc:picChg chg="add del mod">
          <ac:chgData name="Jenna Henkel" userId="966ade77-59de-4fb0-a61c-9a59b00f07f6" providerId="ADAL" clId="{E7F51E17-C657-4331-A133-A8771C31D010}" dt="2023-10-23T18:41:27.540" v="440" actId="478"/>
          <ac:picMkLst>
            <pc:docMk/>
            <pc:sldMk cId="2991158787" sldId="290"/>
            <ac:picMk id="8" creationId="{13DE38EE-112A-4175-4180-D77E60BBAA19}"/>
          </ac:picMkLst>
        </pc:picChg>
        <pc:picChg chg="add del mod">
          <ac:chgData name="Jenna Henkel" userId="966ade77-59de-4fb0-a61c-9a59b00f07f6" providerId="ADAL" clId="{E7F51E17-C657-4331-A133-A8771C31D010}" dt="2023-10-23T18:50:44.417" v="446" actId="478"/>
          <ac:picMkLst>
            <pc:docMk/>
            <pc:sldMk cId="2991158787" sldId="290"/>
            <ac:picMk id="10" creationId="{98CD362B-A8AA-5DA3-BD7B-A61BB4752262}"/>
          </ac:picMkLst>
        </pc:picChg>
        <pc:picChg chg="add mod">
          <ac:chgData name="Jenna Henkel" userId="966ade77-59de-4fb0-a61c-9a59b00f07f6" providerId="ADAL" clId="{E7F51E17-C657-4331-A133-A8771C31D010}" dt="2023-10-23T18:50:55.284" v="448" actId="1076"/>
          <ac:picMkLst>
            <pc:docMk/>
            <pc:sldMk cId="2991158787" sldId="290"/>
            <ac:picMk id="13" creationId="{E0AD0E91-E2F7-DCDA-1C1E-0785F6E959D0}"/>
          </ac:picMkLst>
        </pc:picChg>
      </pc:sldChg>
      <pc:sldChg chg="addSp modSp add del mod ord">
        <pc:chgData name="Jenna Henkel" userId="966ade77-59de-4fb0-a61c-9a59b00f07f6" providerId="ADAL" clId="{E7F51E17-C657-4331-A133-A8771C31D010}" dt="2023-10-23T19:13:05.539" v="1215" actId="47"/>
        <pc:sldMkLst>
          <pc:docMk/>
          <pc:sldMk cId="800332764" sldId="291"/>
        </pc:sldMkLst>
        <pc:spChg chg="mod">
          <ac:chgData name="Jenna Henkel" userId="966ade77-59de-4fb0-a61c-9a59b00f07f6" providerId="ADAL" clId="{E7F51E17-C657-4331-A133-A8771C31D010}" dt="2023-10-23T19:08:24.626" v="1074" actId="20577"/>
          <ac:spMkLst>
            <pc:docMk/>
            <pc:sldMk cId="800332764" sldId="291"/>
            <ac:spMk id="2" creationId="{2647ECB6-CF6F-139F-A6BE-FC1DBC7995C3}"/>
          </ac:spMkLst>
        </pc:spChg>
        <pc:spChg chg="mod">
          <ac:chgData name="Jenna Henkel" userId="966ade77-59de-4fb0-a61c-9a59b00f07f6" providerId="ADAL" clId="{E7F51E17-C657-4331-A133-A8771C31D010}" dt="2023-10-23T18:03:52.550" v="191" actId="13926"/>
          <ac:spMkLst>
            <pc:docMk/>
            <pc:sldMk cId="800332764" sldId="291"/>
            <ac:spMk id="3" creationId="{1C751F9F-293A-1C40-9ED1-3EED946EFBEB}"/>
          </ac:spMkLst>
        </pc:spChg>
        <pc:picChg chg="add mod">
          <ac:chgData name="Jenna Henkel" userId="966ade77-59de-4fb0-a61c-9a59b00f07f6" providerId="ADAL" clId="{E7F51E17-C657-4331-A133-A8771C31D010}" dt="2023-10-23T18:04:21.690" v="198" actId="1076"/>
          <ac:picMkLst>
            <pc:docMk/>
            <pc:sldMk cId="800332764" sldId="291"/>
            <ac:picMk id="4" creationId="{170EBB70-3400-C2DE-9E64-A2C967AE5D34}"/>
          </ac:picMkLst>
        </pc:picChg>
      </pc:sldChg>
      <pc:sldChg chg="add del">
        <pc:chgData name="Jenna Henkel" userId="966ade77-59de-4fb0-a61c-9a59b00f07f6" providerId="ADAL" clId="{E7F51E17-C657-4331-A133-A8771C31D010}" dt="2023-10-23T18:02:21.639" v="114" actId="47"/>
        <pc:sldMkLst>
          <pc:docMk/>
          <pc:sldMk cId="2478871054" sldId="291"/>
        </pc:sldMkLst>
      </pc:sldChg>
      <pc:sldChg chg="addSp modSp add mod ord">
        <pc:chgData name="Jenna Henkel" userId="966ade77-59de-4fb0-a61c-9a59b00f07f6" providerId="ADAL" clId="{E7F51E17-C657-4331-A133-A8771C31D010}" dt="2023-10-23T20:04:19.417" v="2314" actId="1076"/>
        <pc:sldMkLst>
          <pc:docMk/>
          <pc:sldMk cId="708146887" sldId="292"/>
        </pc:sldMkLst>
        <pc:spChg chg="mod">
          <ac:chgData name="Jenna Henkel" userId="966ade77-59de-4fb0-a61c-9a59b00f07f6" providerId="ADAL" clId="{E7F51E17-C657-4331-A133-A8771C31D010}" dt="2023-10-23T19:52:31.473" v="2298" actId="20577"/>
          <ac:spMkLst>
            <pc:docMk/>
            <pc:sldMk cId="708146887" sldId="292"/>
            <ac:spMk id="2" creationId="{1C1018AA-6B49-FB6F-490D-EC4A8771D11A}"/>
          </ac:spMkLst>
        </pc:spChg>
        <pc:spChg chg="mod">
          <ac:chgData name="Jenna Henkel" userId="966ade77-59de-4fb0-a61c-9a59b00f07f6" providerId="ADAL" clId="{E7F51E17-C657-4331-A133-A8771C31D010}" dt="2023-10-23T20:04:15.830" v="2313" actId="1076"/>
          <ac:spMkLst>
            <pc:docMk/>
            <pc:sldMk cId="708146887" sldId="292"/>
            <ac:spMk id="3" creationId="{1C751F9F-293A-1C40-9ED1-3EED946EFBEB}"/>
          </ac:spMkLst>
        </pc:spChg>
        <pc:picChg chg="add mod">
          <ac:chgData name="Jenna Henkel" userId="966ade77-59de-4fb0-a61c-9a59b00f07f6" providerId="ADAL" clId="{E7F51E17-C657-4331-A133-A8771C31D010}" dt="2023-10-23T20:04:19.417" v="2314" actId="1076"/>
          <ac:picMkLst>
            <pc:docMk/>
            <pc:sldMk cId="708146887" sldId="292"/>
            <ac:picMk id="5" creationId="{948257B8-402E-79CE-C22F-21039D219ECA}"/>
          </ac:picMkLst>
        </pc:picChg>
      </pc:sldChg>
      <pc:sldChg chg="addSp delSp modSp add mod ord">
        <pc:chgData name="Jenna Henkel" userId="966ade77-59de-4fb0-a61c-9a59b00f07f6" providerId="ADAL" clId="{E7F51E17-C657-4331-A133-A8771C31D010}" dt="2023-10-23T19:05:09.010" v="810" actId="14100"/>
        <pc:sldMkLst>
          <pc:docMk/>
          <pc:sldMk cId="1232034763" sldId="293"/>
        </pc:sldMkLst>
        <pc:spChg chg="mod">
          <ac:chgData name="Jenna Henkel" userId="966ade77-59de-4fb0-a61c-9a59b00f07f6" providerId="ADAL" clId="{E7F51E17-C657-4331-A133-A8771C31D010}" dt="2023-10-23T19:05:09.010" v="810" actId="14100"/>
          <ac:spMkLst>
            <pc:docMk/>
            <pc:sldMk cId="1232034763" sldId="293"/>
            <ac:spMk id="3" creationId="{1C751F9F-293A-1C40-9ED1-3EED946EFBEB}"/>
          </ac:spMkLst>
        </pc:spChg>
        <pc:picChg chg="add mod">
          <ac:chgData name="Jenna Henkel" userId="966ade77-59de-4fb0-a61c-9a59b00f07f6" providerId="ADAL" clId="{E7F51E17-C657-4331-A133-A8771C31D010}" dt="2023-10-23T19:04:46.322" v="808"/>
          <ac:picMkLst>
            <pc:docMk/>
            <pc:sldMk cId="1232034763" sldId="293"/>
            <ac:picMk id="4" creationId="{0D9F82B5-7088-84D7-F36D-791769702B65}"/>
          </ac:picMkLst>
        </pc:picChg>
        <pc:picChg chg="del">
          <ac:chgData name="Jenna Henkel" userId="966ade77-59de-4fb0-a61c-9a59b00f07f6" providerId="ADAL" clId="{E7F51E17-C657-4331-A133-A8771C31D010}" dt="2023-10-23T19:04:35.668" v="807" actId="478"/>
          <ac:picMkLst>
            <pc:docMk/>
            <pc:sldMk cId="1232034763" sldId="293"/>
            <ac:picMk id="5" creationId="{75D0DC21-1B6A-FDCD-49DB-E42B39FB72C8}"/>
          </ac:picMkLst>
        </pc:picChg>
      </pc:sldChg>
      <pc:sldChg chg="addSp delSp modSp add mod">
        <pc:chgData name="Jenna Henkel" userId="966ade77-59de-4fb0-a61c-9a59b00f07f6" providerId="ADAL" clId="{E7F51E17-C657-4331-A133-A8771C31D010}" dt="2023-10-23T18:56:40.892" v="627" actId="1076"/>
        <pc:sldMkLst>
          <pc:docMk/>
          <pc:sldMk cId="3283868906" sldId="294"/>
        </pc:sldMkLst>
        <pc:spChg chg="mod">
          <ac:chgData name="Jenna Henkel" userId="966ade77-59de-4fb0-a61c-9a59b00f07f6" providerId="ADAL" clId="{E7F51E17-C657-4331-A133-A8771C31D010}" dt="2023-10-23T18:53:44.409" v="549" actId="20577"/>
          <ac:spMkLst>
            <pc:docMk/>
            <pc:sldMk cId="3283868906" sldId="294"/>
            <ac:spMk id="2" creationId="{5C79FEA4-50DE-671E-FD04-3FB5FD4F5CE7}"/>
          </ac:spMkLst>
        </pc:spChg>
        <pc:spChg chg="mod">
          <ac:chgData name="Jenna Henkel" userId="966ade77-59de-4fb0-a61c-9a59b00f07f6" providerId="ADAL" clId="{E7F51E17-C657-4331-A133-A8771C31D010}" dt="2023-10-23T18:56:40.892" v="627" actId="1076"/>
          <ac:spMkLst>
            <pc:docMk/>
            <pc:sldMk cId="3283868906" sldId="294"/>
            <ac:spMk id="3" creationId="{1C751F9F-293A-1C40-9ED1-3EED946EFBEB}"/>
          </ac:spMkLst>
        </pc:spChg>
        <pc:spChg chg="add del mod">
          <ac:chgData name="Jenna Henkel" userId="966ade77-59de-4fb0-a61c-9a59b00f07f6" providerId="ADAL" clId="{E7F51E17-C657-4331-A133-A8771C31D010}" dt="2023-10-23T18:55:05.902" v="551" actId="478"/>
          <ac:spMkLst>
            <pc:docMk/>
            <pc:sldMk cId="3283868906" sldId="294"/>
            <ac:spMk id="4" creationId="{A6AF0302-EA81-F6AB-4B26-632C36E0536B}"/>
          </ac:spMkLst>
        </pc:spChg>
        <pc:picChg chg="mod">
          <ac:chgData name="Jenna Henkel" userId="966ade77-59de-4fb0-a61c-9a59b00f07f6" providerId="ADAL" clId="{E7F51E17-C657-4331-A133-A8771C31D010}" dt="2023-10-23T18:55:01.712" v="550" actId="14826"/>
          <ac:picMkLst>
            <pc:docMk/>
            <pc:sldMk cId="3283868906" sldId="294"/>
            <ac:picMk id="13" creationId="{E0AD0E91-E2F7-DCDA-1C1E-0785F6E959D0}"/>
          </ac:picMkLst>
        </pc:picChg>
      </pc:sldChg>
      <pc:sldChg chg="add del">
        <pc:chgData name="Jenna Henkel" userId="966ade77-59de-4fb0-a61c-9a59b00f07f6" providerId="ADAL" clId="{E7F51E17-C657-4331-A133-A8771C31D010}" dt="2023-10-23T19:46:03.845" v="2162" actId="47"/>
        <pc:sldMkLst>
          <pc:docMk/>
          <pc:sldMk cId="1145324366" sldId="295"/>
        </pc:sldMkLst>
      </pc:sldChg>
      <pc:sldChg chg="addSp delSp modSp add mod">
        <pc:chgData name="Jenna Henkel" userId="966ade77-59de-4fb0-a61c-9a59b00f07f6" providerId="ADAL" clId="{E7F51E17-C657-4331-A133-A8771C31D010}" dt="2023-10-23T19:43:41.401" v="2025" actId="1076"/>
        <pc:sldMkLst>
          <pc:docMk/>
          <pc:sldMk cId="4137063932" sldId="296"/>
        </pc:sldMkLst>
        <pc:spChg chg="add del mod">
          <ac:chgData name="Jenna Henkel" userId="966ade77-59de-4fb0-a61c-9a59b00f07f6" providerId="ADAL" clId="{E7F51E17-C657-4331-A133-A8771C31D010}" dt="2023-10-23T19:18:43.880" v="1602" actId="478"/>
          <ac:spMkLst>
            <pc:docMk/>
            <pc:sldMk cId="4137063932" sldId="296"/>
            <ac:spMk id="2" creationId="{C2ECC1E0-0760-70A7-B463-266286226B2F}"/>
          </ac:spMkLst>
        </pc:spChg>
        <pc:spChg chg="mod">
          <ac:chgData name="Jenna Henkel" userId="966ade77-59de-4fb0-a61c-9a59b00f07f6" providerId="ADAL" clId="{E7F51E17-C657-4331-A133-A8771C31D010}" dt="2023-10-23T19:43:41.401" v="2025" actId="1076"/>
          <ac:spMkLst>
            <pc:docMk/>
            <pc:sldMk cId="4137063932" sldId="296"/>
            <ac:spMk id="3" creationId="{1C751F9F-293A-1C40-9ED1-3EED946EFBEB}"/>
          </ac:spMkLst>
        </pc:spChg>
        <pc:spChg chg="mod">
          <ac:chgData name="Jenna Henkel" userId="966ade77-59de-4fb0-a61c-9a59b00f07f6" providerId="ADAL" clId="{E7F51E17-C657-4331-A133-A8771C31D010}" dt="2023-10-23T19:17:08.343" v="1543" actId="20577"/>
          <ac:spMkLst>
            <pc:docMk/>
            <pc:sldMk cId="4137063932" sldId="296"/>
            <ac:spMk id="4" creationId="{197A2BF7-3AFB-2936-1D5B-15E40A80F40B}"/>
          </ac:spMkLst>
        </pc:spChg>
        <pc:spChg chg="add del mod">
          <ac:chgData name="Jenna Henkel" userId="966ade77-59de-4fb0-a61c-9a59b00f07f6" providerId="ADAL" clId="{E7F51E17-C657-4331-A133-A8771C31D010}" dt="2023-10-23T19:20:04.890" v="1606" actId="478"/>
          <ac:spMkLst>
            <pc:docMk/>
            <pc:sldMk cId="4137063932" sldId="296"/>
            <ac:spMk id="7" creationId="{EFEC1301-B04B-BB4F-B5F8-3816FF952356}"/>
          </ac:spMkLst>
        </pc:spChg>
        <pc:spChg chg="add del mod">
          <ac:chgData name="Jenna Henkel" userId="966ade77-59de-4fb0-a61c-9a59b00f07f6" providerId="ADAL" clId="{E7F51E17-C657-4331-A133-A8771C31D010}" dt="2023-10-23T19:21:08.465" v="1614" actId="478"/>
          <ac:spMkLst>
            <pc:docMk/>
            <pc:sldMk cId="4137063932" sldId="296"/>
            <ac:spMk id="10" creationId="{B9583CEA-5A21-B4B0-7338-FD2CB0B1D285}"/>
          </ac:spMkLst>
        </pc:spChg>
        <pc:picChg chg="add mod">
          <ac:chgData name="Jenna Henkel" userId="966ade77-59de-4fb0-a61c-9a59b00f07f6" providerId="ADAL" clId="{E7F51E17-C657-4331-A133-A8771C31D010}" dt="2023-10-23T19:23:02.930" v="1632" actId="1076"/>
          <ac:picMkLst>
            <pc:docMk/>
            <pc:sldMk cId="4137063932" sldId="296"/>
            <ac:picMk id="6" creationId="{DAA5391B-7DB8-4B8A-7701-B1925B05CAD7}"/>
          </ac:picMkLst>
        </pc:picChg>
        <pc:picChg chg="add mod">
          <ac:chgData name="Jenna Henkel" userId="966ade77-59de-4fb0-a61c-9a59b00f07f6" providerId="ADAL" clId="{E7F51E17-C657-4331-A133-A8771C31D010}" dt="2023-10-23T19:23:14.809" v="1635" actId="1076"/>
          <ac:picMkLst>
            <pc:docMk/>
            <pc:sldMk cId="4137063932" sldId="296"/>
            <ac:picMk id="9" creationId="{237FAD79-D775-EDB8-DE6E-4388573FC78D}"/>
          </ac:picMkLst>
        </pc:picChg>
        <pc:picChg chg="mod">
          <ac:chgData name="Jenna Henkel" userId="966ade77-59de-4fb0-a61c-9a59b00f07f6" providerId="ADAL" clId="{E7F51E17-C657-4331-A133-A8771C31D010}" dt="2023-10-23T19:23:08.420" v="1634" actId="1076"/>
          <ac:picMkLst>
            <pc:docMk/>
            <pc:sldMk cId="4137063932" sldId="296"/>
            <ac:picMk id="2050" creationId="{324B4973-2741-C4B7-DCBB-F2E57FB4BE45}"/>
          </ac:picMkLst>
        </pc:picChg>
      </pc:sldChg>
      <pc:sldChg chg="addSp delSp modSp add mod delAnim modAnim">
        <pc:chgData name="Jenna Henkel" userId="966ade77-59de-4fb0-a61c-9a59b00f07f6" providerId="ADAL" clId="{E7F51E17-C657-4331-A133-A8771C31D010}" dt="2023-10-23T19:36:09.724" v="1848" actId="20577"/>
        <pc:sldMkLst>
          <pc:docMk/>
          <pc:sldMk cId="2534977529" sldId="297"/>
        </pc:sldMkLst>
        <pc:spChg chg="del">
          <ac:chgData name="Jenna Henkel" userId="966ade77-59de-4fb0-a61c-9a59b00f07f6" providerId="ADAL" clId="{E7F51E17-C657-4331-A133-A8771C31D010}" dt="2023-10-23T19:24:02.124" v="1654" actId="478"/>
          <ac:spMkLst>
            <pc:docMk/>
            <pc:sldMk cId="2534977529" sldId="297"/>
            <ac:spMk id="3" creationId="{1C751F9F-293A-1C40-9ED1-3EED946EFBEB}"/>
          </ac:spMkLst>
        </pc:spChg>
        <pc:spChg chg="mod">
          <ac:chgData name="Jenna Henkel" userId="966ade77-59de-4fb0-a61c-9a59b00f07f6" providerId="ADAL" clId="{E7F51E17-C657-4331-A133-A8771C31D010}" dt="2023-10-23T19:23:57.009" v="1653" actId="20577"/>
          <ac:spMkLst>
            <pc:docMk/>
            <pc:sldMk cId="2534977529" sldId="297"/>
            <ac:spMk id="4" creationId="{197A2BF7-3AFB-2936-1D5B-15E40A80F40B}"/>
          </ac:spMkLst>
        </pc:spChg>
        <pc:spChg chg="mod">
          <ac:chgData name="Jenna Henkel" userId="966ade77-59de-4fb0-a61c-9a59b00f07f6" providerId="ADAL" clId="{E7F51E17-C657-4331-A133-A8771C31D010}" dt="2023-10-23T19:24:22.970" v="1659"/>
          <ac:spMkLst>
            <pc:docMk/>
            <pc:sldMk cId="2534977529" sldId="297"/>
            <ac:spMk id="7" creationId="{3BB21989-213A-AA84-3B57-A8C2567222EC}"/>
          </ac:spMkLst>
        </pc:spChg>
        <pc:spChg chg="mod">
          <ac:chgData name="Jenna Henkel" userId="966ade77-59de-4fb0-a61c-9a59b00f07f6" providerId="ADAL" clId="{E7F51E17-C657-4331-A133-A8771C31D010}" dt="2023-10-23T19:24:22.970" v="1659"/>
          <ac:spMkLst>
            <pc:docMk/>
            <pc:sldMk cId="2534977529" sldId="297"/>
            <ac:spMk id="8" creationId="{68028F0B-B851-7CE8-A2DA-9CA61A45F5C6}"/>
          </ac:spMkLst>
        </pc:spChg>
        <pc:spChg chg="mod">
          <ac:chgData name="Jenna Henkel" userId="966ade77-59de-4fb0-a61c-9a59b00f07f6" providerId="ADAL" clId="{E7F51E17-C657-4331-A133-A8771C31D010}" dt="2023-10-23T19:24:22.970" v="1659"/>
          <ac:spMkLst>
            <pc:docMk/>
            <pc:sldMk cId="2534977529" sldId="297"/>
            <ac:spMk id="10" creationId="{4CD1071B-0590-B6CF-9C6C-6F187188AF26}"/>
          </ac:spMkLst>
        </pc:spChg>
        <pc:spChg chg="mod">
          <ac:chgData name="Jenna Henkel" userId="966ade77-59de-4fb0-a61c-9a59b00f07f6" providerId="ADAL" clId="{E7F51E17-C657-4331-A133-A8771C31D010}" dt="2023-10-23T19:24:22.970" v="1659"/>
          <ac:spMkLst>
            <pc:docMk/>
            <pc:sldMk cId="2534977529" sldId="297"/>
            <ac:spMk id="11" creationId="{5F1C4844-5614-794C-8C65-52236F2FB462}"/>
          </ac:spMkLst>
        </pc:spChg>
        <pc:spChg chg="mod">
          <ac:chgData name="Jenna Henkel" userId="966ade77-59de-4fb0-a61c-9a59b00f07f6" providerId="ADAL" clId="{E7F51E17-C657-4331-A133-A8771C31D010}" dt="2023-10-23T19:24:22.970" v="1659"/>
          <ac:spMkLst>
            <pc:docMk/>
            <pc:sldMk cId="2534977529" sldId="297"/>
            <ac:spMk id="12" creationId="{ABDE878B-E645-EAB6-5A9D-ABD9CD608CF2}"/>
          </ac:spMkLst>
        </pc:spChg>
        <pc:spChg chg="mod">
          <ac:chgData name="Jenna Henkel" userId="966ade77-59de-4fb0-a61c-9a59b00f07f6" providerId="ADAL" clId="{E7F51E17-C657-4331-A133-A8771C31D010}" dt="2023-10-23T19:24:22.970" v="1659"/>
          <ac:spMkLst>
            <pc:docMk/>
            <pc:sldMk cId="2534977529" sldId="297"/>
            <ac:spMk id="13" creationId="{2BE2B425-04F7-A29B-49CE-45686074673E}"/>
          </ac:spMkLst>
        </pc:spChg>
        <pc:spChg chg="mod">
          <ac:chgData name="Jenna Henkel" userId="966ade77-59de-4fb0-a61c-9a59b00f07f6" providerId="ADAL" clId="{E7F51E17-C657-4331-A133-A8771C31D010}" dt="2023-10-23T19:24:22.970" v="1659"/>
          <ac:spMkLst>
            <pc:docMk/>
            <pc:sldMk cId="2534977529" sldId="297"/>
            <ac:spMk id="14" creationId="{7179034F-826A-CEED-165D-CBAF0DCA00BF}"/>
          </ac:spMkLst>
        </pc:spChg>
        <pc:spChg chg="mod">
          <ac:chgData name="Jenna Henkel" userId="966ade77-59de-4fb0-a61c-9a59b00f07f6" providerId="ADAL" clId="{E7F51E17-C657-4331-A133-A8771C31D010}" dt="2023-10-23T19:24:22.970" v="1659"/>
          <ac:spMkLst>
            <pc:docMk/>
            <pc:sldMk cId="2534977529" sldId="297"/>
            <ac:spMk id="18" creationId="{72FC1C11-781E-D1E4-FE6D-F75C58A581D5}"/>
          </ac:spMkLst>
        </pc:spChg>
        <pc:spChg chg="mod">
          <ac:chgData name="Jenna Henkel" userId="966ade77-59de-4fb0-a61c-9a59b00f07f6" providerId="ADAL" clId="{E7F51E17-C657-4331-A133-A8771C31D010}" dt="2023-10-23T19:24:22.970" v="1659"/>
          <ac:spMkLst>
            <pc:docMk/>
            <pc:sldMk cId="2534977529" sldId="297"/>
            <ac:spMk id="19" creationId="{DA302CD7-BFF5-6912-62D6-649C922DE4AC}"/>
          </ac:spMkLst>
        </pc:spChg>
        <pc:spChg chg="mod">
          <ac:chgData name="Jenna Henkel" userId="966ade77-59de-4fb0-a61c-9a59b00f07f6" providerId="ADAL" clId="{E7F51E17-C657-4331-A133-A8771C31D010}" dt="2023-10-23T19:24:22.970" v="1659"/>
          <ac:spMkLst>
            <pc:docMk/>
            <pc:sldMk cId="2534977529" sldId="297"/>
            <ac:spMk id="21" creationId="{BA13DA2A-55A4-848F-492D-CD36267E6999}"/>
          </ac:spMkLst>
        </pc:spChg>
        <pc:spChg chg="mod">
          <ac:chgData name="Jenna Henkel" userId="966ade77-59de-4fb0-a61c-9a59b00f07f6" providerId="ADAL" clId="{E7F51E17-C657-4331-A133-A8771C31D010}" dt="2023-10-23T19:24:22.970" v="1659"/>
          <ac:spMkLst>
            <pc:docMk/>
            <pc:sldMk cId="2534977529" sldId="297"/>
            <ac:spMk id="23" creationId="{80CD0C5D-7C5A-C11F-211C-5074ECB86C84}"/>
          </ac:spMkLst>
        </pc:spChg>
        <pc:spChg chg="mod">
          <ac:chgData name="Jenna Henkel" userId="966ade77-59de-4fb0-a61c-9a59b00f07f6" providerId="ADAL" clId="{E7F51E17-C657-4331-A133-A8771C31D010}" dt="2023-10-23T19:24:22.970" v="1659"/>
          <ac:spMkLst>
            <pc:docMk/>
            <pc:sldMk cId="2534977529" sldId="297"/>
            <ac:spMk id="24" creationId="{8A9BD0B3-56C8-17D9-2B23-AD077065F210}"/>
          </ac:spMkLst>
        </pc:spChg>
        <pc:spChg chg="mod">
          <ac:chgData name="Jenna Henkel" userId="966ade77-59de-4fb0-a61c-9a59b00f07f6" providerId="ADAL" clId="{E7F51E17-C657-4331-A133-A8771C31D010}" dt="2023-10-23T19:24:22.970" v="1659"/>
          <ac:spMkLst>
            <pc:docMk/>
            <pc:sldMk cId="2534977529" sldId="297"/>
            <ac:spMk id="26" creationId="{9B3F4547-0600-7077-6FCB-34834056FCD6}"/>
          </ac:spMkLst>
        </pc:spChg>
        <pc:spChg chg="mod">
          <ac:chgData name="Jenna Henkel" userId="966ade77-59de-4fb0-a61c-9a59b00f07f6" providerId="ADAL" clId="{E7F51E17-C657-4331-A133-A8771C31D010}" dt="2023-10-23T19:24:22.970" v="1659"/>
          <ac:spMkLst>
            <pc:docMk/>
            <pc:sldMk cId="2534977529" sldId="297"/>
            <ac:spMk id="27" creationId="{49FF8FBD-964C-9101-D085-81D799782079}"/>
          </ac:spMkLst>
        </pc:spChg>
        <pc:spChg chg="mod">
          <ac:chgData name="Jenna Henkel" userId="966ade77-59de-4fb0-a61c-9a59b00f07f6" providerId="ADAL" clId="{E7F51E17-C657-4331-A133-A8771C31D010}" dt="2023-10-23T19:24:22.970" v="1659"/>
          <ac:spMkLst>
            <pc:docMk/>
            <pc:sldMk cId="2534977529" sldId="297"/>
            <ac:spMk id="28" creationId="{E6B880D7-081E-773B-9268-4511EFDDC447}"/>
          </ac:spMkLst>
        </pc:spChg>
        <pc:spChg chg="mod">
          <ac:chgData name="Jenna Henkel" userId="966ade77-59de-4fb0-a61c-9a59b00f07f6" providerId="ADAL" clId="{E7F51E17-C657-4331-A133-A8771C31D010}" dt="2023-10-23T19:24:22.970" v="1659"/>
          <ac:spMkLst>
            <pc:docMk/>
            <pc:sldMk cId="2534977529" sldId="297"/>
            <ac:spMk id="29" creationId="{4D4674C9-4F20-AD85-C63E-ACEC0D01B6B3}"/>
          </ac:spMkLst>
        </pc:spChg>
        <pc:spChg chg="add del mod">
          <ac:chgData name="Jenna Henkel" userId="966ade77-59de-4fb0-a61c-9a59b00f07f6" providerId="ADAL" clId="{E7F51E17-C657-4331-A133-A8771C31D010}" dt="2023-10-23T19:24:27.926" v="1660"/>
          <ac:spMkLst>
            <pc:docMk/>
            <pc:sldMk cId="2534977529" sldId="297"/>
            <ac:spMk id="30" creationId="{B5430DD3-C2E2-3E18-B5B3-388FA39A7EEE}"/>
          </ac:spMkLst>
        </pc:spChg>
        <pc:spChg chg="add del mod">
          <ac:chgData name="Jenna Henkel" userId="966ade77-59de-4fb0-a61c-9a59b00f07f6" providerId="ADAL" clId="{E7F51E17-C657-4331-A133-A8771C31D010}" dt="2023-10-23T19:24:27.926" v="1660"/>
          <ac:spMkLst>
            <pc:docMk/>
            <pc:sldMk cId="2534977529" sldId="297"/>
            <ac:spMk id="31" creationId="{51DDADFA-DFE8-5A66-5FCB-0C7D0368ECC0}"/>
          </ac:spMkLst>
        </pc:spChg>
        <pc:spChg chg="add del mod">
          <ac:chgData name="Jenna Henkel" userId="966ade77-59de-4fb0-a61c-9a59b00f07f6" providerId="ADAL" clId="{E7F51E17-C657-4331-A133-A8771C31D010}" dt="2023-10-23T19:24:27.926" v="1660"/>
          <ac:spMkLst>
            <pc:docMk/>
            <pc:sldMk cId="2534977529" sldId="297"/>
            <ac:spMk id="36" creationId="{DEBFC465-6614-AE53-434F-F68784DB00D4}"/>
          </ac:spMkLst>
        </pc:spChg>
        <pc:spChg chg="add del mod">
          <ac:chgData name="Jenna Henkel" userId="966ade77-59de-4fb0-a61c-9a59b00f07f6" providerId="ADAL" clId="{E7F51E17-C657-4331-A133-A8771C31D010}" dt="2023-10-23T19:24:27.926" v="1660"/>
          <ac:spMkLst>
            <pc:docMk/>
            <pc:sldMk cId="2534977529" sldId="297"/>
            <ac:spMk id="37" creationId="{99C69F50-583D-B267-0F77-6A34959439A0}"/>
          </ac:spMkLst>
        </pc:spChg>
        <pc:spChg chg="add del mod">
          <ac:chgData name="Jenna Henkel" userId="966ade77-59de-4fb0-a61c-9a59b00f07f6" providerId="ADAL" clId="{E7F51E17-C657-4331-A133-A8771C31D010}" dt="2023-10-23T19:24:27.926" v="1660"/>
          <ac:spMkLst>
            <pc:docMk/>
            <pc:sldMk cId="2534977529" sldId="297"/>
            <ac:spMk id="38" creationId="{2A849414-C46C-CD66-2FBF-D856D6EDC744}"/>
          </ac:spMkLst>
        </pc:spChg>
        <pc:spChg chg="add del mod">
          <ac:chgData name="Jenna Henkel" userId="966ade77-59de-4fb0-a61c-9a59b00f07f6" providerId="ADAL" clId="{E7F51E17-C657-4331-A133-A8771C31D010}" dt="2023-10-23T19:24:27.926" v="1660"/>
          <ac:spMkLst>
            <pc:docMk/>
            <pc:sldMk cId="2534977529" sldId="297"/>
            <ac:spMk id="39" creationId="{2625D747-2D4A-5F16-CE55-B6DAB18E9095}"/>
          </ac:spMkLst>
        </pc:spChg>
        <pc:spChg chg="mod">
          <ac:chgData name="Jenna Henkel" userId="966ade77-59de-4fb0-a61c-9a59b00f07f6" providerId="ADAL" clId="{E7F51E17-C657-4331-A133-A8771C31D010}" dt="2023-10-23T19:24:22.970" v="1659"/>
          <ac:spMkLst>
            <pc:docMk/>
            <pc:sldMk cId="2534977529" sldId="297"/>
            <ac:spMk id="42" creationId="{823B1309-5E8B-A689-687C-4EA1ABD3483E}"/>
          </ac:spMkLst>
        </pc:spChg>
        <pc:spChg chg="mod">
          <ac:chgData name="Jenna Henkel" userId="966ade77-59de-4fb0-a61c-9a59b00f07f6" providerId="ADAL" clId="{E7F51E17-C657-4331-A133-A8771C31D010}" dt="2023-10-23T19:24:22.970" v="1659"/>
          <ac:spMkLst>
            <pc:docMk/>
            <pc:sldMk cId="2534977529" sldId="297"/>
            <ac:spMk id="45" creationId="{C0B2B351-F861-4BB9-566C-69D84C3F47E3}"/>
          </ac:spMkLst>
        </pc:spChg>
        <pc:spChg chg="mod">
          <ac:chgData name="Jenna Henkel" userId="966ade77-59de-4fb0-a61c-9a59b00f07f6" providerId="ADAL" clId="{E7F51E17-C657-4331-A133-A8771C31D010}" dt="2023-10-23T19:24:22.970" v="1659"/>
          <ac:spMkLst>
            <pc:docMk/>
            <pc:sldMk cId="2534977529" sldId="297"/>
            <ac:spMk id="48" creationId="{34C942C9-D43B-0B2B-66E1-8CC667495144}"/>
          </ac:spMkLst>
        </pc:spChg>
        <pc:spChg chg="mod">
          <ac:chgData name="Jenna Henkel" userId="966ade77-59de-4fb0-a61c-9a59b00f07f6" providerId="ADAL" clId="{E7F51E17-C657-4331-A133-A8771C31D010}" dt="2023-10-23T19:24:22.970" v="1659"/>
          <ac:spMkLst>
            <pc:docMk/>
            <pc:sldMk cId="2534977529" sldId="297"/>
            <ac:spMk id="51" creationId="{A508D175-0A38-08B1-4466-1360D0F7ACDB}"/>
          </ac:spMkLst>
        </pc:spChg>
        <pc:spChg chg="mod">
          <ac:chgData name="Jenna Henkel" userId="966ade77-59de-4fb0-a61c-9a59b00f07f6" providerId="ADAL" clId="{E7F51E17-C657-4331-A133-A8771C31D010}" dt="2023-10-23T19:24:22.970" v="1659"/>
          <ac:spMkLst>
            <pc:docMk/>
            <pc:sldMk cId="2534977529" sldId="297"/>
            <ac:spMk id="54" creationId="{79D4F5F7-6E8D-7221-FC5B-34C375DA06AF}"/>
          </ac:spMkLst>
        </pc:spChg>
        <pc:spChg chg="mod">
          <ac:chgData name="Jenna Henkel" userId="966ade77-59de-4fb0-a61c-9a59b00f07f6" providerId="ADAL" clId="{E7F51E17-C657-4331-A133-A8771C31D010}" dt="2023-10-23T19:24:22.970" v="1659"/>
          <ac:spMkLst>
            <pc:docMk/>
            <pc:sldMk cId="2534977529" sldId="297"/>
            <ac:spMk id="57" creationId="{07579CF8-90CA-F221-89DF-1E519D7AFBD5}"/>
          </ac:spMkLst>
        </pc:spChg>
        <pc:spChg chg="mod">
          <ac:chgData name="Jenna Henkel" userId="966ade77-59de-4fb0-a61c-9a59b00f07f6" providerId="ADAL" clId="{E7F51E17-C657-4331-A133-A8771C31D010}" dt="2023-10-23T19:24:22.970" v="1659"/>
          <ac:spMkLst>
            <pc:docMk/>
            <pc:sldMk cId="2534977529" sldId="297"/>
            <ac:spMk id="60" creationId="{83CDD950-7172-5DF2-0BD5-FDE5C714E1D7}"/>
          </ac:spMkLst>
        </pc:spChg>
        <pc:spChg chg="mod">
          <ac:chgData name="Jenna Henkel" userId="966ade77-59de-4fb0-a61c-9a59b00f07f6" providerId="ADAL" clId="{E7F51E17-C657-4331-A133-A8771C31D010}" dt="2023-10-23T19:24:22.970" v="1659"/>
          <ac:spMkLst>
            <pc:docMk/>
            <pc:sldMk cId="2534977529" sldId="297"/>
            <ac:spMk id="63" creationId="{C9706CAF-27FD-E22D-467D-8F5C53CC74AD}"/>
          </ac:spMkLst>
        </pc:spChg>
        <pc:spChg chg="mod">
          <ac:chgData name="Jenna Henkel" userId="966ade77-59de-4fb0-a61c-9a59b00f07f6" providerId="ADAL" clId="{E7F51E17-C657-4331-A133-A8771C31D010}" dt="2023-10-23T19:24:22.970" v="1659"/>
          <ac:spMkLst>
            <pc:docMk/>
            <pc:sldMk cId="2534977529" sldId="297"/>
            <ac:spMk id="2051" creationId="{506F2DDB-8C8B-9F66-3509-BF9C5AFAA38A}"/>
          </ac:spMkLst>
        </pc:spChg>
        <pc:spChg chg="add del mod">
          <ac:chgData name="Jenna Henkel" userId="966ade77-59de-4fb0-a61c-9a59b00f07f6" providerId="ADAL" clId="{E7F51E17-C657-4331-A133-A8771C31D010}" dt="2023-10-23T19:24:27.926" v="1660"/>
          <ac:spMkLst>
            <pc:docMk/>
            <pc:sldMk cId="2534977529" sldId="297"/>
            <ac:spMk id="2053" creationId="{110B3BEE-2983-9DD4-1934-4CA816992BB3}"/>
          </ac:spMkLst>
        </pc:spChg>
        <pc:spChg chg="add del mod">
          <ac:chgData name="Jenna Henkel" userId="966ade77-59de-4fb0-a61c-9a59b00f07f6" providerId="ADAL" clId="{E7F51E17-C657-4331-A133-A8771C31D010}" dt="2023-10-23T19:24:27.926" v="1660"/>
          <ac:spMkLst>
            <pc:docMk/>
            <pc:sldMk cId="2534977529" sldId="297"/>
            <ac:spMk id="2054" creationId="{DBFACBEB-E951-3125-9DDC-079F45C6290B}"/>
          </ac:spMkLst>
        </pc:spChg>
        <pc:spChg chg="add del mod">
          <ac:chgData name="Jenna Henkel" userId="966ade77-59de-4fb0-a61c-9a59b00f07f6" providerId="ADAL" clId="{E7F51E17-C657-4331-A133-A8771C31D010}" dt="2023-10-23T19:24:27.926" v="1660"/>
          <ac:spMkLst>
            <pc:docMk/>
            <pc:sldMk cId="2534977529" sldId="297"/>
            <ac:spMk id="2055" creationId="{9AED9442-B267-72BE-B5BA-E897A38A0649}"/>
          </ac:spMkLst>
        </pc:spChg>
        <pc:spChg chg="add del mod">
          <ac:chgData name="Jenna Henkel" userId="966ade77-59de-4fb0-a61c-9a59b00f07f6" providerId="ADAL" clId="{E7F51E17-C657-4331-A133-A8771C31D010}" dt="2023-10-23T19:24:27.926" v="1660"/>
          <ac:spMkLst>
            <pc:docMk/>
            <pc:sldMk cId="2534977529" sldId="297"/>
            <ac:spMk id="2056" creationId="{8D876BEB-8E93-BD2E-163D-14628FDBDCC7}"/>
          </ac:spMkLst>
        </pc:spChg>
        <pc:spChg chg="add del mod">
          <ac:chgData name="Jenna Henkel" userId="966ade77-59de-4fb0-a61c-9a59b00f07f6" providerId="ADAL" clId="{E7F51E17-C657-4331-A133-A8771C31D010}" dt="2023-10-23T19:24:27.926" v="1660"/>
          <ac:spMkLst>
            <pc:docMk/>
            <pc:sldMk cId="2534977529" sldId="297"/>
            <ac:spMk id="2057" creationId="{7EC098A2-5372-D53A-7070-0F0731A8ED4B}"/>
          </ac:spMkLst>
        </pc:spChg>
        <pc:spChg chg="mod">
          <ac:chgData name="Jenna Henkel" userId="966ade77-59de-4fb0-a61c-9a59b00f07f6" providerId="ADAL" clId="{E7F51E17-C657-4331-A133-A8771C31D010}" dt="2023-10-23T19:24:40.967" v="1664"/>
          <ac:spMkLst>
            <pc:docMk/>
            <pc:sldMk cId="2534977529" sldId="297"/>
            <ac:spMk id="2060" creationId="{A05DF0BA-F5B2-4274-585E-E52F9A87CE3A}"/>
          </ac:spMkLst>
        </pc:spChg>
        <pc:spChg chg="mod">
          <ac:chgData name="Jenna Henkel" userId="966ade77-59de-4fb0-a61c-9a59b00f07f6" providerId="ADAL" clId="{E7F51E17-C657-4331-A133-A8771C31D010}" dt="2023-10-23T19:24:40.967" v="1664"/>
          <ac:spMkLst>
            <pc:docMk/>
            <pc:sldMk cId="2534977529" sldId="297"/>
            <ac:spMk id="2061" creationId="{3A52A5F9-FB0B-6ED8-609B-B02D3DD75A6A}"/>
          </ac:spMkLst>
        </pc:spChg>
        <pc:spChg chg="mod">
          <ac:chgData name="Jenna Henkel" userId="966ade77-59de-4fb0-a61c-9a59b00f07f6" providerId="ADAL" clId="{E7F51E17-C657-4331-A133-A8771C31D010}" dt="2023-10-23T19:24:40.967" v="1664"/>
          <ac:spMkLst>
            <pc:docMk/>
            <pc:sldMk cId="2534977529" sldId="297"/>
            <ac:spMk id="2062" creationId="{0F4BB313-C420-BD82-30CD-1F31153A7CD5}"/>
          </ac:spMkLst>
        </pc:spChg>
        <pc:spChg chg="mod">
          <ac:chgData name="Jenna Henkel" userId="966ade77-59de-4fb0-a61c-9a59b00f07f6" providerId="ADAL" clId="{E7F51E17-C657-4331-A133-A8771C31D010}" dt="2023-10-23T19:24:40.967" v="1664"/>
          <ac:spMkLst>
            <pc:docMk/>
            <pc:sldMk cId="2534977529" sldId="297"/>
            <ac:spMk id="2063" creationId="{F6321AB1-8111-97BC-2F9D-1429C263A88E}"/>
          </ac:spMkLst>
        </pc:spChg>
        <pc:spChg chg="mod">
          <ac:chgData name="Jenna Henkel" userId="966ade77-59de-4fb0-a61c-9a59b00f07f6" providerId="ADAL" clId="{E7F51E17-C657-4331-A133-A8771C31D010}" dt="2023-10-23T19:24:40.967" v="1664"/>
          <ac:spMkLst>
            <pc:docMk/>
            <pc:sldMk cId="2534977529" sldId="297"/>
            <ac:spMk id="2064" creationId="{15F1A839-740A-0601-013D-3CC778B368CE}"/>
          </ac:spMkLst>
        </pc:spChg>
        <pc:spChg chg="mod">
          <ac:chgData name="Jenna Henkel" userId="966ade77-59de-4fb0-a61c-9a59b00f07f6" providerId="ADAL" clId="{E7F51E17-C657-4331-A133-A8771C31D010}" dt="2023-10-23T19:24:40.967" v="1664"/>
          <ac:spMkLst>
            <pc:docMk/>
            <pc:sldMk cId="2534977529" sldId="297"/>
            <ac:spMk id="2065" creationId="{837DCA6F-3F19-FE42-D30C-A460651A1441}"/>
          </ac:spMkLst>
        </pc:spChg>
        <pc:spChg chg="mod">
          <ac:chgData name="Jenna Henkel" userId="966ade77-59de-4fb0-a61c-9a59b00f07f6" providerId="ADAL" clId="{E7F51E17-C657-4331-A133-A8771C31D010}" dt="2023-10-23T19:24:40.967" v="1664"/>
          <ac:spMkLst>
            <pc:docMk/>
            <pc:sldMk cId="2534977529" sldId="297"/>
            <ac:spMk id="2066" creationId="{D94B8C76-8930-B331-C637-A9A3F910772D}"/>
          </ac:spMkLst>
        </pc:spChg>
        <pc:spChg chg="mod">
          <ac:chgData name="Jenna Henkel" userId="966ade77-59de-4fb0-a61c-9a59b00f07f6" providerId="ADAL" clId="{E7F51E17-C657-4331-A133-A8771C31D010}" dt="2023-10-23T19:24:40.967" v="1664"/>
          <ac:spMkLst>
            <pc:docMk/>
            <pc:sldMk cId="2534977529" sldId="297"/>
            <ac:spMk id="2070" creationId="{58BBAB34-A122-8EEE-E89F-047F2CE078D6}"/>
          </ac:spMkLst>
        </pc:spChg>
        <pc:spChg chg="mod">
          <ac:chgData name="Jenna Henkel" userId="966ade77-59de-4fb0-a61c-9a59b00f07f6" providerId="ADAL" clId="{E7F51E17-C657-4331-A133-A8771C31D010}" dt="2023-10-23T19:24:40.967" v="1664"/>
          <ac:spMkLst>
            <pc:docMk/>
            <pc:sldMk cId="2534977529" sldId="297"/>
            <ac:spMk id="2071" creationId="{2B05DAC4-76C1-CF23-90EB-A63ECCFA797D}"/>
          </ac:spMkLst>
        </pc:spChg>
        <pc:spChg chg="mod">
          <ac:chgData name="Jenna Henkel" userId="966ade77-59de-4fb0-a61c-9a59b00f07f6" providerId="ADAL" clId="{E7F51E17-C657-4331-A133-A8771C31D010}" dt="2023-10-23T19:24:40.967" v="1664"/>
          <ac:spMkLst>
            <pc:docMk/>
            <pc:sldMk cId="2534977529" sldId="297"/>
            <ac:spMk id="2073" creationId="{515BF35A-A6E4-33A9-4E33-23F2FEE2129C}"/>
          </ac:spMkLst>
        </pc:spChg>
        <pc:spChg chg="mod">
          <ac:chgData name="Jenna Henkel" userId="966ade77-59de-4fb0-a61c-9a59b00f07f6" providerId="ADAL" clId="{E7F51E17-C657-4331-A133-A8771C31D010}" dt="2023-10-23T19:24:40.967" v="1664"/>
          <ac:spMkLst>
            <pc:docMk/>
            <pc:sldMk cId="2534977529" sldId="297"/>
            <ac:spMk id="2075" creationId="{A614643C-63CC-F026-FDD8-8C4995444515}"/>
          </ac:spMkLst>
        </pc:spChg>
        <pc:spChg chg="mod">
          <ac:chgData name="Jenna Henkel" userId="966ade77-59de-4fb0-a61c-9a59b00f07f6" providerId="ADAL" clId="{E7F51E17-C657-4331-A133-A8771C31D010}" dt="2023-10-23T19:24:40.967" v="1664"/>
          <ac:spMkLst>
            <pc:docMk/>
            <pc:sldMk cId="2534977529" sldId="297"/>
            <ac:spMk id="2076" creationId="{25BB0B52-42F0-1A95-7DE4-7FD9A513B8DE}"/>
          </ac:spMkLst>
        </pc:spChg>
        <pc:spChg chg="mod">
          <ac:chgData name="Jenna Henkel" userId="966ade77-59de-4fb0-a61c-9a59b00f07f6" providerId="ADAL" clId="{E7F51E17-C657-4331-A133-A8771C31D010}" dt="2023-10-23T19:24:40.967" v="1664"/>
          <ac:spMkLst>
            <pc:docMk/>
            <pc:sldMk cId="2534977529" sldId="297"/>
            <ac:spMk id="2078" creationId="{A545EAB3-A387-53C6-B986-849D1309D7BF}"/>
          </ac:spMkLst>
        </pc:spChg>
        <pc:spChg chg="mod">
          <ac:chgData name="Jenna Henkel" userId="966ade77-59de-4fb0-a61c-9a59b00f07f6" providerId="ADAL" clId="{E7F51E17-C657-4331-A133-A8771C31D010}" dt="2023-10-23T19:24:40.967" v="1664"/>
          <ac:spMkLst>
            <pc:docMk/>
            <pc:sldMk cId="2534977529" sldId="297"/>
            <ac:spMk id="2079" creationId="{5FBCD6CB-7201-DD56-804E-722D18E27909}"/>
          </ac:spMkLst>
        </pc:spChg>
        <pc:spChg chg="mod">
          <ac:chgData name="Jenna Henkel" userId="966ade77-59de-4fb0-a61c-9a59b00f07f6" providerId="ADAL" clId="{E7F51E17-C657-4331-A133-A8771C31D010}" dt="2023-10-23T19:24:40.967" v="1664"/>
          <ac:spMkLst>
            <pc:docMk/>
            <pc:sldMk cId="2534977529" sldId="297"/>
            <ac:spMk id="2080" creationId="{5EAD0B45-6D84-4074-D9FC-7C0C66F9AD84}"/>
          </ac:spMkLst>
        </pc:spChg>
        <pc:spChg chg="mod">
          <ac:chgData name="Jenna Henkel" userId="966ade77-59de-4fb0-a61c-9a59b00f07f6" providerId="ADAL" clId="{E7F51E17-C657-4331-A133-A8771C31D010}" dt="2023-10-23T19:24:40.967" v="1664"/>
          <ac:spMkLst>
            <pc:docMk/>
            <pc:sldMk cId="2534977529" sldId="297"/>
            <ac:spMk id="2081" creationId="{0EB1EA70-3BF8-6E3F-9125-528BD0B924B8}"/>
          </ac:spMkLst>
        </pc:spChg>
        <pc:spChg chg="add mod">
          <ac:chgData name="Jenna Henkel" userId="966ade77-59de-4fb0-a61c-9a59b00f07f6" providerId="ADAL" clId="{E7F51E17-C657-4331-A133-A8771C31D010}" dt="2023-10-23T19:33:09.803" v="1764" actId="14100"/>
          <ac:spMkLst>
            <pc:docMk/>
            <pc:sldMk cId="2534977529" sldId="297"/>
            <ac:spMk id="2082" creationId="{8A931463-ED4D-599C-6F3A-B12C90264A4A}"/>
          </ac:spMkLst>
        </pc:spChg>
        <pc:spChg chg="add mod">
          <ac:chgData name="Jenna Henkel" userId="966ade77-59de-4fb0-a61c-9a59b00f07f6" providerId="ADAL" clId="{E7F51E17-C657-4331-A133-A8771C31D010}" dt="2023-10-23T19:26:58.619" v="1686" actId="1076"/>
          <ac:spMkLst>
            <pc:docMk/>
            <pc:sldMk cId="2534977529" sldId="297"/>
            <ac:spMk id="2083" creationId="{1345E604-4D3F-F221-8D69-03FE0A4634C2}"/>
          </ac:spMkLst>
        </pc:spChg>
        <pc:spChg chg="add mod">
          <ac:chgData name="Jenna Henkel" userId="966ade77-59de-4fb0-a61c-9a59b00f07f6" providerId="ADAL" clId="{E7F51E17-C657-4331-A133-A8771C31D010}" dt="2023-10-23T19:31:12.378" v="1738" actId="14100"/>
          <ac:spMkLst>
            <pc:docMk/>
            <pc:sldMk cId="2534977529" sldId="297"/>
            <ac:spMk id="2088" creationId="{D770064B-4F9E-58A9-384A-34EF9F48B321}"/>
          </ac:spMkLst>
        </pc:spChg>
        <pc:spChg chg="add del mod">
          <ac:chgData name="Jenna Henkel" userId="966ade77-59de-4fb0-a61c-9a59b00f07f6" providerId="ADAL" clId="{E7F51E17-C657-4331-A133-A8771C31D010}" dt="2023-10-23T19:29:22.067" v="1719" actId="478"/>
          <ac:spMkLst>
            <pc:docMk/>
            <pc:sldMk cId="2534977529" sldId="297"/>
            <ac:spMk id="2089" creationId="{910901D9-78A5-0AE7-A42C-A929419142EB}"/>
          </ac:spMkLst>
        </pc:spChg>
        <pc:spChg chg="add del mod">
          <ac:chgData name="Jenna Henkel" userId="966ade77-59de-4fb0-a61c-9a59b00f07f6" providerId="ADAL" clId="{E7F51E17-C657-4331-A133-A8771C31D010}" dt="2023-10-23T19:32:54.097" v="1762" actId="478"/>
          <ac:spMkLst>
            <pc:docMk/>
            <pc:sldMk cId="2534977529" sldId="297"/>
            <ac:spMk id="2090" creationId="{7607F3C0-ABF7-2A43-2A93-2412F561D6CC}"/>
          </ac:spMkLst>
        </pc:spChg>
        <pc:spChg chg="add del mod">
          <ac:chgData name="Jenna Henkel" userId="966ade77-59de-4fb0-a61c-9a59b00f07f6" providerId="ADAL" clId="{E7F51E17-C657-4331-A133-A8771C31D010}" dt="2023-10-23T19:29:24.704" v="1720" actId="478"/>
          <ac:spMkLst>
            <pc:docMk/>
            <pc:sldMk cId="2534977529" sldId="297"/>
            <ac:spMk id="2091" creationId="{301A1792-2CC5-F7A2-9699-0F7D955C2086}"/>
          </ac:spMkLst>
        </pc:spChg>
        <pc:spChg chg="mod">
          <ac:chgData name="Jenna Henkel" userId="966ade77-59de-4fb0-a61c-9a59b00f07f6" providerId="ADAL" clId="{E7F51E17-C657-4331-A133-A8771C31D010}" dt="2023-10-23T19:24:40.967" v="1664"/>
          <ac:spMkLst>
            <pc:docMk/>
            <pc:sldMk cId="2534977529" sldId="297"/>
            <ac:spMk id="2094" creationId="{60468732-0475-F73E-6604-08E27CB98554}"/>
          </ac:spMkLst>
        </pc:spChg>
        <pc:spChg chg="mod">
          <ac:chgData name="Jenna Henkel" userId="966ade77-59de-4fb0-a61c-9a59b00f07f6" providerId="ADAL" clId="{E7F51E17-C657-4331-A133-A8771C31D010}" dt="2023-10-23T19:24:40.967" v="1664"/>
          <ac:spMkLst>
            <pc:docMk/>
            <pc:sldMk cId="2534977529" sldId="297"/>
            <ac:spMk id="2097" creationId="{D96DC57A-E22F-F5DF-2264-8BA981C969BF}"/>
          </ac:spMkLst>
        </pc:spChg>
        <pc:spChg chg="mod">
          <ac:chgData name="Jenna Henkel" userId="966ade77-59de-4fb0-a61c-9a59b00f07f6" providerId="ADAL" clId="{E7F51E17-C657-4331-A133-A8771C31D010}" dt="2023-10-23T19:24:40.967" v="1664"/>
          <ac:spMkLst>
            <pc:docMk/>
            <pc:sldMk cId="2534977529" sldId="297"/>
            <ac:spMk id="2100" creationId="{DBE1BF75-7CFB-ECB0-A5A6-62500D09FB82}"/>
          </ac:spMkLst>
        </pc:spChg>
        <pc:spChg chg="mod">
          <ac:chgData name="Jenna Henkel" userId="966ade77-59de-4fb0-a61c-9a59b00f07f6" providerId="ADAL" clId="{E7F51E17-C657-4331-A133-A8771C31D010}" dt="2023-10-23T19:24:40.967" v="1664"/>
          <ac:spMkLst>
            <pc:docMk/>
            <pc:sldMk cId="2534977529" sldId="297"/>
            <ac:spMk id="2103" creationId="{4ED37AE0-28F8-C6F9-3E8D-70CA26428ACA}"/>
          </ac:spMkLst>
        </pc:spChg>
        <pc:spChg chg="mod">
          <ac:chgData name="Jenna Henkel" userId="966ade77-59de-4fb0-a61c-9a59b00f07f6" providerId="ADAL" clId="{E7F51E17-C657-4331-A133-A8771C31D010}" dt="2023-10-23T19:24:40.967" v="1664"/>
          <ac:spMkLst>
            <pc:docMk/>
            <pc:sldMk cId="2534977529" sldId="297"/>
            <ac:spMk id="2106" creationId="{259135F8-BBEC-25AE-9097-F2C684D690C1}"/>
          </ac:spMkLst>
        </pc:spChg>
        <pc:spChg chg="mod">
          <ac:chgData name="Jenna Henkel" userId="966ade77-59de-4fb0-a61c-9a59b00f07f6" providerId="ADAL" clId="{E7F51E17-C657-4331-A133-A8771C31D010}" dt="2023-10-23T19:24:40.967" v="1664"/>
          <ac:spMkLst>
            <pc:docMk/>
            <pc:sldMk cId="2534977529" sldId="297"/>
            <ac:spMk id="2109" creationId="{B6F0B9F0-CA1D-2633-8D05-EEEAA041CD3B}"/>
          </ac:spMkLst>
        </pc:spChg>
        <pc:spChg chg="mod">
          <ac:chgData name="Jenna Henkel" userId="966ade77-59de-4fb0-a61c-9a59b00f07f6" providerId="ADAL" clId="{E7F51E17-C657-4331-A133-A8771C31D010}" dt="2023-10-23T19:24:40.967" v="1664"/>
          <ac:spMkLst>
            <pc:docMk/>
            <pc:sldMk cId="2534977529" sldId="297"/>
            <ac:spMk id="2112" creationId="{02B91620-E62A-55C6-49C7-8FCE26279F03}"/>
          </ac:spMkLst>
        </pc:spChg>
        <pc:spChg chg="mod">
          <ac:chgData name="Jenna Henkel" userId="966ade77-59de-4fb0-a61c-9a59b00f07f6" providerId="ADAL" clId="{E7F51E17-C657-4331-A133-A8771C31D010}" dt="2023-10-23T19:24:40.967" v="1664"/>
          <ac:spMkLst>
            <pc:docMk/>
            <pc:sldMk cId="2534977529" sldId="297"/>
            <ac:spMk id="2115" creationId="{6E6BF28C-C7FE-F6EC-EC0E-1250C832A9FC}"/>
          </ac:spMkLst>
        </pc:spChg>
        <pc:spChg chg="mod">
          <ac:chgData name="Jenna Henkel" userId="966ade77-59de-4fb0-a61c-9a59b00f07f6" providerId="ADAL" clId="{E7F51E17-C657-4331-A133-A8771C31D010}" dt="2023-10-23T19:24:40.967" v="1664"/>
          <ac:spMkLst>
            <pc:docMk/>
            <pc:sldMk cId="2534977529" sldId="297"/>
            <ac:spMk id="2118" creationId="{767A9BB2-A699-3547-9A16-A08DB2E79CB0}"/>
          </ac:spMkLst>
        </pc:spChg>
        <pc:spChg chg="add mod">
          <ac:chgData name="Jenna Henkel" userId="966ade77-59de-4fb0-a61c-9a59b00f07f6" providerId="ADAL" clId="{E7F51E17-C657-4331-A133-A8771C31D010}" dt="2023-10-23T19:32:23.611" v="1757" actId="1076"/>
          <ac:spMkLst>
            <pc:docMk/>
            <pc:sldMk cId="2534977529" sldId="297"/>
            <ac:spMk id="2120" creationId="{A775631A-6AAC-B9C7-6CB9-8FCBB579D58D}"/>
          </ac:spMkLst>
        </pc:spChg>
        <pc:spChg chg="add mod">
          <ac:chgData name="Jenna Henkel" userId="966ade77-59de-4fb0-a61c-9a59b00f07f6" providerId="ADAL" clId="{E7F51E17-C657-4331-A133-A8771C31D010}" dt="2023-10-23T19:33:38.473" v="1788" actId="20577"/>
          <ac:spMkLst>
            <pc:docMk/>
            <pc:sldMk cId="2534977529" sldId="297"/>
            <ac:spMk id="2121" creationId="{0F74AF3E-5CCF-FE4B-ACD5-4D7594AEBDF0}"/>
          </ac:spMkLst>
        </pc:spChg>
        <pc:spChg chg="add mod">
          <ac:chgData name="Jenna Henkel" userId="966ade77-59de-4fb0-a61c-9a59b00f07f6" providerId="ADAL" clId="{E7F51E17-C657-4331-A133-A8771C31D010}" dt="2023-10-23T19:36:03.325" v="1837" actId="6549"/>
          <ac:spMkLst>
            <pc:docMk/>
            <pc:sldMk cId="2534977529" sldId="297"/>
            <ac:spMk id="2122" creationId="{0D2B7048-AF79-CB06-BB66-F2E116EB53E0}"/>
          </ac:spMkLst>
        </pc:spChg>
        <pc:spChg chg="add mod">
          <ac:chgData name="Jenna Henkel" userId="966ade77-59de-4fb0-a61c-9a59b00f07f6" providerId="ADAL" clId="{E7F51E17-C657-4331-A133-A8771C31D010}" dt="2023-10-23T19:35:12.316" v="1824" actId="20577"/>
          <ac:spMkLst>
            <pc:docMk/>
            <pc:sldMk cId="2534977529" sldId="297"/>
            <ac:spMk id="2123" creationId="{9FF85ACB-DF90-9015-F034-8C5AA696F1C3}"/>
          </ac:spMkLst>
        </pc:spChg>
        <pc:spChg chg="add mod">
          <ac:chgData name="Jenna Henkel" userId="966ade77-59de-4fb0-a61c-9a59b00f07f6" providerId="ADAL" clId="{E7F51E17-C657-4331-A133-A8771C31D010}" dt="2023-10-23T19:36:09.724" v="1848" actId="20577"/>
          <ac:spMkLst>
            <pc:docMk/>
            <pc:sldMk cId="2534977529" sldId="297"/>
            <ac:spMk id="2124" creationId="{C796D536-BF6E-8734-CDF9-3AD7745DE4B8}"/>
          </ac:spMkLst>
        </pc:spChg>
        <pc:spChg chg="add mod">
          <ac:chgData name="Jenna Henkel" userId="966ade77-59de-4fb0-a61c-9a59b00f07f6" providerId="ADAL" clId="{E7F51E17-C657-4331-A133-A8771C31D010}" dt="2023-10-23T19:34:56.627" v="1818" actId="6549"/>
          <ac:spMkLst>
            <pc:docMk/>
            <pc:sldMk cId="2534977529" sldId="297"/>
            <ac:spMk id="2125" creationId="{D903FD2B-17F5-6916-327B-72BFE9509BB2}"/>
          </ac:spMkLst>
        </pc:spChg>
        <pc:grpChg chg="add del mod">
          <ac:chgData name="Jenna Henkel" userId="966ade77-59de-4fb0-a61c-9a59b00f07f6" providerId="ADAL" clId="{E7F51E17-C657-4331-A133-A8771C31D010}" dt="2023-10-23T19:24:27.926" v="1660"/>
          <ac:grpSpMkLst>
            <pc:docMk/>
            <pc:sldMk cId="2534977529" sldId="297"/>
            <ac:grpSpMk id="2" creationId="{0A14B1E2-FF03-ABE8-AD39-E47E89332AD4}"/>
          </ac:grpSpMkLst>
        </pc:grpChg>
        <pc:grpChg chg="mod">
          <ac:chgData name="Jenna Henkel" userId="966ade77-59de-4fb0-a61c-9a59b00f07f6" providerId="ADAL" clId="{E7F51E17-C657-4331-A133-A8771C31D010}" dt="2023-10-23T19:24:22.970" v="1659"/>
          <ac:grpSpMkLst>
            <pc:docMk/>
            <pc:sldMk cId="2534977529" sldId="297"/>
            <ac:grpSpMk id="5" creationId="{D079EA38-56B8-BE89-AA15-C05AA325B5B9}"/>
          </ac:grpSpMkLst>
        </pc:grpChg>
        <pc:grpChg chg="mod">
          <ac:chgData name="Jenna Henkel" userId="966ade77-59de-4fb0-a61c-9a59b00f07f6" providerId="ADAL" clId="{E7F51E17-C657-4331-A133-A8771C31D010}" dt="2023-10-23T19:24:22.970" v="1659"/>
          <ac:grpSpMkLst>
            <pc:docMk/>
            <pc:sldMk cId="2534977529" sldId="297"/>
            <ac:grpSpMk id="15" creationId="{FD5EFA0F-E3C7-1976-31C8-6104A0E7AAD3}"/>
          </ac:grpSpMkLst>
        </pc:grpChg>
        <pc:grpChg chg="mod">
          <ac:chgData name="Jenna Henkel" userId="966ade77-59de-4fb0-a61c-9a59b00f07f6" providerId="ADAL" clId="{E7F51E17-C657-4331-A133-A8771C31D010}" dt="2023-10-23T19:24:22.970" v="1659"/>
          <ac:grpSpMkLst>
            <pc:docMk/>
            <pc:sldMk cId="2534977529" sldId="297"/>
            <ac:grpSpMk id="16" creationId="{B7732DB0-5EE4-F696-3B92-F5EACC6368D5}"/>
          </ac:grpSpMkLst>
        </pc:grpChg>
        <pc:grpChg chg="mod">
          <ac:chgData name="Jenna Henkel" userId="966ade77-59de-4fb0-a61c-9a59b00f07f6" providerId="ADAL" clId="{E7F51E17-C657-4331-A133-A8771C31D010}" dt="2023-10-23T19:24:22.970" v="1659"/>
          <ac:grpSpMkLst>
            <pc:docMk/>
            <pc:sldMk cId="2534977529" sldId="297"/>
            <ac:grpSpMk id="17" creationId="{9192B2FB-765F-708C-65DC-60F6181C4FF2}"/>
          </ac:grpSpMkLst>
        </pc:grpChg>
        <pc:grpChg chg="mod">
          <ac:chgData name="Jenna Henkel" userId="966ade77-59de-4fb0-a61c-9a59b00f07f6" providerId="ADAL" clId="{E7F51E17-C657-4331-A133-A8771C31D010}" dt="2023-10-23T19:24:22.970" v="1659"/>
          <ac:grpSpMkLst>
            <pc:docMk/>
            <pc:sldMk cId="2534977529" sldId="297"/>
            <ac:grpSpMk id="25" creationId="{D25B2DDE-CB91-38A6-30DA-3F41C2070BDB}"/>
          </ac:grpSpMkLst>
        </pc:grpChg>
        <pc:grpChg chg="add del mod">
          <ac:chgData name="Jenna Henkel" userId="966ade77-59de-4fb0-a61c-9a59b00f07f6" providerId="ADAL" clId="{E7F51E17-C657-4331-A133-A8771C31D010}" dt="2023-10-23T19:24:27.926" v="1660"/>
          <ac:grpSpMkLst>
            <pc:docMk/>
            <pc:sldMk cId="2534977529" sldId="297"/>
            <ac:grpSpMk id="40" creationId="{AA85D148-1B6F-87DE-4C1E-92011410E4B6}"/>
          </ac:grpSpMkLst>
        </pc:grpChg>
        <pc:grpChg chg="add del mod">
          <ac:chgData name="Jenna Henkel" userId="966ade77-59de-4fb0-a61c-9a59b00f07f6" providerId="ADAL" clId="{E7F51E17-C657-4331-A133-A8771C31D010}" dt="2023-10-23T19:24:27.926" v="1660"/>
          <ac:grpSpMkLst>
            <pc:docMk/>
            <pc:sldMk cId="2534977529" sldId="297"/>
            <ac:grpSpMk id="43" creationId="{13BCB619-1F86-3BC1-9386-D3D4B2BDFD7B}"/>
          </ac:grpSpMkLst>
        </pc:grpChg>
        <pc:grpChg chg="add del mod">
          <ac:chgData name="Jenna Henkel" userId="966ade77-59de-4fb0-a61c-9a59b00f07f6" providerId="ADAL" clId="{E7F51E17-C657-4331-A133-A8771C31D010}" dt="2023-10-23T19:24:27.926" v="1660"/>
          <ac:grpSpMkLst>
            <pc:docMk/>
            <pc:sldMk cId="2534977529" sldId="297"/>
            <ac:grpSpMk id="46" creationId="{209B83D0-BFDB-A643-A954-D3C4E6450CF1}"/>
          </ac:grpSpMkLst>
        </pc:grpChg>
        <pc:grpChg chg="add del mod">
          <ac:chgData name="Jenna Henkel" userId="966ade77-59de-4fb0-a61c-9a59b00f07f6" providerId="ADAL" clId="{E7F51E17-C657-4331-A133-A8771C31D010}" dt="2023-10-23T19:24:27.926" v="1660"/>
          <ac:grpSpMkLst>
            <pc:docMk/>
            <pc:sldMk cId="2534977529" sldId="297"/>
            <ac:grpSpMk id="49" creationId="{DD35E440-7EC9-63B1-BA72-FBF808BD050F}"/>
          </ac:grpSpMkLst>
        </pc:grpChg>
        <pc:grpChg chg="add del mod">
          <ac:chgData name="Jenna Henkel" userId="966ade77-59de-4fb0-a61c-9a59b00f07f6" providerId="ADAL" clId="{E7F51E17-C657-4331-A133-A8771C31D010}" dt="2023-10-23T19:24:27.926" v="1660"/>
          <ac:grpSpMkLst>
            <pc:docMk/>
            <pc:sldMk cId="2534977529" sldId="297"/>
            <ac:grpSpMk id="52" creationId="{A618B56A-5A7B-4036-D601-29F9E877FF6A}"/>
          </ac:grpSpMkLst>
        </pc:grpChg>
        <pc:grpChg chg="add del mod">
          <ac:chgData name="Jenna Henkel" userId="966ade77-59de-4fb0-a61c-9a59b00f07f6" providerId="ADAL" clId="{E7F51E17-C657-4331-A133-A8771C31D010}" dt="2023-10-23T19:24:27.926" v="1660"/>
          <ac:grpSpMkLst>
            <pc:docMk/>
            <pc:sldMk cId="2534977529" sldId="297"/>
            <ac:grpSpMk id="55" creationId="{16C7297F-A0D2-3A04-959B-D9BC66B3FAC9}"/>
          </ac:grpSpMkLst>
        </pc:grpChg>
        <pc:grpChg chg="add del mod">
          <ac:chgData name="Jenna Henkel" userId="966ade77-59de-4fb0-a61c-9a59b00f07f6" providerId="ADAL" clId="{E7F51E17-C657-4331-A133-A8771C31D010}" dt="2023-10-23T19:24:27.926" v="1660"/>
          <ac:grpSpMkLst>
            <pc:docMk/>
            <pc:sldMk cId="2534977529" sldId="297"/>
            <ac:grpSpMk id="58" creationId="{1AF4D011-DCD4-CD41-178D-62EE53D5E38D}"/>
          </ac:grpSpMkLst>
        </pc:grpChg>
        <pc:grpChg chg="add del mod">
          <ac:chgData name="Jenna Henkel" userId="966ade77-59de-4fb0-a61c-9a59b00f07f6" providerId="ADAL" clId="{E7F51E17-C657-4331-A133-A8771C31D010}" dt="2023-10-23T19:24:27.926" v="1660"/>
          <ac:grpSpMkLst>
            <pc:docMk/>
            <pc:sldMk cId="2534977529" sldId="297"/>
            <ac:grpSpMk id="61" creationId="{165BA9F3-5870-4F26-803F-A60E9E74738C}"/>
          </ac:grpSpMkLst>
        </pc:grpChg>
        <pc:grpChg chg="add del mod">
          <ac:chgData name="Jenna Henkel" userId="966ade77-59de-4fb0-a61c-9a59b00f07f6" providerId="ADAL" clId="{E7F51E17-C657-4331-A133-A8771C31D010}" dt="2023-10-23T19:24:27.926" v="1660"/>
          <ac:grpSpMkLst>
            <pc:docMk/>
            <pc:sldMk cId="2534977529" sldId="297"/>
            <ac:grpSpMk id="2048" creationId="{7319D610-83AE-6820-B222-1EEEA0A80785}"/>
          </ac:grpSpMkLst>
        </pc:grpChg>
        <pc:grpChg chg="add mod">
          <ac:chgData name="Jenna Henkel" userId="966ade77-59de-4fb0-a61c-9a59b00f07f6" providerId="ADAL" clId="{E7F51E17-C657-4331-A133-A8771C31D010}" dt="2023-10-23T19:33:00.295" v="1763" actId="688"/>
          <ac:grpSpMkLst>
            <pc:docMk/>
            <pc:sldMk cId="2534977529" sldId="297"/>
            <ac:grpSpMk id="2058" creationId="{FCA76C2F-A667-B04C-716C-A7050122908A}"/>
          </ac:grpSpMkLst>
        </pc:grpChg>
        <pc:grpChg chg="mod">
          <ac:chgData name="Jenna Henkel" userId="966ade77-59de-4fb0-a61c-9a59b00f07f6" providerId="ADAL" clId="{E7F51E17-C657-4331-A133-A8771C31D010}" dt="2023-10-23T19:24:40.967" v="1664"/>
          <ac:grpSpMkLst>
            <pc:docMk/>
            <pc:sldMk cId="2534977529" sldId="297"/>
            <ac:grpSpMk id="2059" creationId="{753794BA-F90F-166F-BBCB-C878C86B4871}"/>
          </ac:grpSpMkLst>
        </pc:grpChg>
        <pc:grpChg chg="mod">
          <ac:chgData name="Jenna Henkel" userId="966ade77-59de-4fb0-a61c-9a59b00f07f6" providerId="ADAL" clId="{E7F51E17-C657-4331-A133-A8771C31D010}" dt="2023-10-23T19:24:40.967" v="1664"/>
          <ac:grpSpMkLst>
            <pc:docMk/>
            <pc:sldMk cId="2534977529" sldId="297"/>
            <ac:grpSpMk id="2067" creationId="{645BCE53-A4FA-64D5-F1D5-4ABC11A18250}"/>
          </ac:grpSpMkLst>
        </pc:grpChg>
        <pc:grpChg chg="mod">
          <ac:chgData name="Jenna Henkel" userId="966ade77-59de-4fb0-a61c-9a59b00f07f6" providerId="ADAL" clId="{E7F51E17-C657-4331-A133-A8771C31D010}" dt="2023-10-23T19:24:40.967" v="1664"/>
          <ac:grpSpMkLst>
            <pc:docMk/>
            <pc:sldMk cId="2534977529" sldId="297"/>
            <ac:grpSpMk id="2068" creationId="{DEB38E6F-78D2-1582-4945-76EE29288E86}"/>
          </ac:grpSpMkLst>
        </pc:grpChg>
        <pc:grpChg chg="mod">
          <ac:chgData name="Jenna Henkel" userId="966ade77-59de-4fb0-a61c-9a59b00f07f6" providerId="ADAL" clId="{E7F51E17-C657-4331-A133-A8771C31D010}" dt="2023-10-23T19:24:40.967" v="1664"/>
          <ac:grpSpMkLst>
            <pc:docMk/>
            <pc:sldMk cId="2534977529" sldId="297"/>
            <ac:grpSpMk id="2069" creationId="{CBB12F13-54ED-4D82-C4EE-68C1C7D78A1B}"/>
          </ac:grpSpMkLst>
        </pc:grpChg>
        <pc:grpChg chg="mod">
          <ac:chgData name="Jenna Henkel" userId="966ade77-59de-4fb0-a61c-9a59b00f07f6" providerId="ADAL" clId="{E7F51E17-C657-4331-A133-A8771C31D010}" dt="2023-10-23T19:24:40.967" v="1664"/>
          <ac:grpSpMkLst>
            <pc:docMk/>
            <pc:sldMk cId="2534977529" sldId="297"/>
            <ac:grpSpMk id="2077" creationId="{F3F107E1-2830-B046-105B-FE26880D973A}"/>
          </ac:grpSpMkLst>
        </pc:grpChg>
        <pc:grpChg chg="add mod ord">
          <ac:chgData name="Jenna Henkel" userId="966ade77-59de-4fb0-a61c-9a59b00f07f6" providerId="ADAL" clId="{E7F51E17-C657-4331-A133-A8771C31D010}" dt="2023-10-23T19:28:17.871" v="1705" actId="170"/>
          <ac:grpSpMkLst>
            <pc:docMk/>
            <pc:sldMk cId="2534977529" sldId="297"/>
            <ac:grpSpMk id="2092" creationId="{4F9F628B-6968-37DF-A051-523323E5642C}"/>
          </ac:grpSpMkLst>
        </pc:grpChg>
        <pc:grpChg chg="add mod">
          <ac:chgData name="Jenna Henkel" userId="966ade77-59de-4fb0-a61c-9a59b00f07f6" providerId="ADAL" clId="{E7F51E17-C657-4331-A133-A8771C31D010}" dt="2023-10-23T19:31:47.712" v="1746" actId="1076"/>
          <ac:grpSpMkLst>
            <pc:docMk/>
            <pc:sldMk cId="2534977529" sldId="297"/>
            <ac:grpSpMk id="2095" creationId="{C9AFB969-F8FF-E9DC-F7CB-E11B37D54604}"/>
          </ac:grpSpMkLst>
        </pc:grpChg>
        <pc:grpChg chg="add mod">
          <ac:chgData name="Jenna Henkel" userId="966ade77-59de-4fb0-a61c-9a59b00f07f6" providerId="ADAL" clId="{E7F51E17-C657-4331-A133-A8771C31D010}" dt="2023-10-23T19:31:44.787" v="1745" actId="1076"/>
          <ac:grpSpMkLst>
            <pc:docMk/>
            <pc:sldMk cId="2534977529" sldId="297"/>
            <ac:grpSpMk id="2098" creationId="{22F3A5B4-B1EA-8E64-AB98-60D36A64657A}"/>
          </ac:grpSpMkLst>
        </pc:grpChg>
        <pc:grpChg chg="add mod">
          <ac:chgData name="Jenna Henkel" userId="966ade77-59de-4fb0-a61c-9a59b00f07f6" providerId="ADAL" clId="{E7F51E17-C657-4331-A133-A8771C31D010}" dt="2023-10-23T19:28:27.290" v="1706" actId="1076"/>
          <ac:grpSpMkLst>
            <pc:docMk/>
            <pc:sldMk cId="2534977529" sldId="297"/>
            <ac:grpSpMk id="2101" creationId="{D8BECD37-DFD9-1123-48DE-7E94D412D1E4}"/>
          </ac:grpSpMkLst>
        </pc:grpChg>
        <pc:grpChg chg="add mod">
          <ac:chgData name="Jenna Henkel" userId="966ade77-59de-4fb0-a61c-9a59b00f07f6" providerId="ADAL" clId="{E7F51E17-C657-4331-A133-A8771C31D010}" dt="2023-10-23T19:28:30.875" v="1707" actId="1076"/>
          <ac:grpSpMkLst>
            <pc:docMk/>
            <pc:sldMk cId="2534977529" sldId="297"/>
            <ac:grpSpMk id="2104" creationId="{ADB2A4F7-B8D4-96C7-0FA4-F9864FB6BC00}"/>
          </ac:grpSpMkLst>
        </pc:grpChg>
        <pc:grpChg chg="add mod">
          <ac:chgData name="Jenna Henkel" userId="966ade77-59de-4fb0-a61c-9a59b00f07f6" providerId="ADAL" clId="{E7F51E17-C657-4331-A133-A8771C31D010}" dt="2023-10-23T19:30:10.164" v="1729" actId="1076"/>
          <ac:grpSpMkLst>
            <pc:docMk/>
            <pc:sldMk cId="2534977529" sldId="297"/>
            <ac:grpSpMk id="2107" creationId="{69A42C13-1038-2F9C-A09A-B2D42D1AB493}"/>
          </ac:grpSpMkLst>
        </pc:grpChg>
        <pc:grpChg chg="add mod">
          <ac:chgData name="Jenna Henkel" userId="966ade77-59de-4fb0-a61c-9a59b00f07f6" providerId="ADAL" clId="{E7F51E17-C657-4331-A133-A8771C31D010}" dt="2023-10-23T19:30:05.472" v="1728" actId="1076"/>
          <ac:grpSpMkLst>
            <pc:docMk/>
            <pc:sldMk cId="2534977529" sldId="297"/>
            <ac:grpSpMk id="2110" creationId="{FD5B78CE-7E8E-3A3D-E081-67CD87F699D7}"/>
          </ac:grpSpMkLst>
        </pc:grpChg>
        <pc:grpChg chg="add del mod">
          <ac:chgData name="Jenna Henkel" userId="966ade77-59de-4fb0-a61c-9a59b00f07f6" providerId="ADAL" clId="{E7F51E17-C657-4331-A133-A8771C31D010}" dt="2023-10-23T19:31:49.485" v="1747" actId="478"/>
          <ac:grpSpMkLst>
            <pc:docMk/>
            <pc:sldMk cId="2534977529" sldId="297"/>
            <ac:grpSpMk id="2113" creationId="{7C451B09-A6F1-1A0C-7616-21696F5A2756}"/>
          </ac:grpSpMkLst>
        </pc:grpChg>
        <pc:grpChg chg="add mod">
          <ac:chgData name="Jenna Henkel" userId="966ade77-59de-4fb0-a61c-9a59b00f07f6" providerId="ADAL" clId="{E7F51E17-C657-4331-A133-A8771C31D010}" dt="2023-10-23T19:28:03.150" v="1694" actId="1076"/>
          <ac:grpSpMkLst>
            <pc:docMk/>
            <pc:sldMk cId="2534977529" sldId="297"/>
            <ac:grpSpMk id="2116" creationId="{CBABAF3B-F426-EFDC-7A9A-26F37E3655DA}"/>
          </ac:grpSpMkLst>
        </pc:grpChg>
        <pc:picChg chg="add del">
          <ac:chgData name="Jenna Henkel" userId="966ade77-59de-4fb0-a61c-9a59b00f07f6" providerId="ADAL" clId="{E7F51E17-C657-4331-A133-A8771C31D010}" dt="2023-10-23T19:24:32.613" v="1663" actId="478"/>
          <ac:picMkLst>
            <pc:docMk/>
            <pc:sldMk cId="2534977529" sldId="297"/>
            <ac:picMk id="6" creationId="{DAA5391B-7DB8-4B8A-7701-B1925B05CAD7}"/>
          </ac:picMkLst>
        </pc:picChg>
        <pc:picChg chg="del">
          <ac:chgData name="Jenna Henkel" userId="966ade77-59de-4fb0-a61c-9a59b00f07f6" providerId="ADAL" clId="{E7F51E17-C657-4331-A133-A8771C31D010}" dt="2023-10-23T19:24:05.046" v="1656" actId="478"/>
          <ac:picMkLst>
            <pc:docMk/>
            <pc:sldMk cId="2534977529" sldId="297"/>
            <ac:picMk id="9" creationId="{237FAD79-D775-EDB8-DE6E-4388573FC78D}"/>
          </ac:picMkLst>
        </pc:picChg>
        <pc:picChg chg="mod">
          <ac:chgData name="Jenna Henkel" userId="966ade77-59de-4fb0-a61c-9a59b00f07f6" providerId="ADAL" clId="{E7F51E17-C657-4331-A133-A8771C31D010}" dt="2023-10-23T19:24:22.970" v="1659"/>
          <ac:picMkLst>
            <pc:docMk/>
            <pc:sldMk cId="2534977529" sldId="297"/>
            <ac:picMk id="41" creationId="{45DC6937-EFB7-A54A-5471-B5A375008262}"/>
          </ac:picMkLst>
        </pc:picChg>
        <pc:picChg chg="mod">
          <ac:chgData name="Jenna Henkel" userId="966ade77-59de-4fb0-a61c-9a59b00f07f6" providerId="ADAL" clId="{E7F51E17-C657-4331-A133-A8771C31D010}" dt="2023-10-23T19:24:22.970" v="1659"/>
          <ac:picMkLst>
            <pc:docMk/>
            <pc:sldMk cId="2534977529" sldId="297"/>
            <ac:picMk id="44" creationId="{2758031C-4C1D-2561-7CC2-DD0911CF8393}"/>
          </ac:picMkLst>
        </pc:picChg>
        <pc:picChg chg="mod">
          <ac:chgData name="Jenna Henkel" userId="966ade77-59de-4fb0-a61c-9a59b00f07f6" providerId="ADAL" clId="{E7F51E17-C657-4331-A133-A8771C31D010}" dt="2023-10-23T19:24:22.970" v="1659"/>
          <ac:picMkLst>
            <pc:docMk/>
            <pc:sldMk cId="2534977529" sldId="297"/>
            <ac:picMk id="47" creationId="{AC36B3C6-FBCB-50E0-92CC-F3C112988F27}"/>
          </ac:picMkLst>
        </pc:picChg>
        <pc:picChg chg="mod">
          <ac:chgData name="Jenna Henkel" userId="966ade77-59de-4fb0-a61c-9a59b00f07f6" providerId="ADAL" clId="{E7F51E17-C657-4331-A133-A8771C31D010}" dt="2023-10-23T19:24:22.970" v="1659"/>
          <ac:picMkLst>
            <pc:docMk/>
            <pc:sldMk cId="2534977529" sldId="297"/>
            <ac:picMk id="50" creationId="{6665AFC8-42D1-8458-2C20-24EAA16D6465}"/>
          </ac:picMkLst>
        </pc:picChg>
        <pc:picChg chg="mod">
          <ac:chgData name="Jenna Henkel" userId="966ade77-59de-4fb0-a61c-9a59b00f07f6" providerId="ADAL" clId="{E7F51E17-C657-4331-A133-A8771C31D010}" dt="2023-10-23T19:24:22.970" v="1659"/>
          <ac:picMkLst>
            <pc:docMk/>
            <pc:sldMk cId="2534977529" sldId="297"/>
            <ac:picMk id="53" creationId="{5EAAEC62-58B7-331F-8E9B-A0F20144B971}"/>
          </ac:picMkLst>
        </pc:picChg>
        <pc:picChg chg="mod">
          <ac:chgData name="Jenna Henkel" userId="966ade77-59de-4fb0-a61c-9a59b00f07f6" providerId="ADAL" clId="{E7F51E17-C657-4331-A133-A8771C31D010}" dt="2023-10-23T19:24:22.970" v="1659"/>
          <ac:picMkLst>
            <pc:docMk/>
            <pc:sldMk cId="2534977529" sldId="297"/>
            <ac:picMk id="56" creationId="{0953188C-C0FE-84FC-78B2-9C3387507E31}"/>
          </ac:picMkLst>
        </pc:picChg>
        <pc:picChg chg="mod">
          <ac:chgData name="Jenna Henkel" userId="966ade77-59de-4fb0-a61c-9a59b00f07f6" providerId="ADAL" clId="{E7F51E17-C657-4331-A133-A8771C31D010}" dt="2023-10-23T19:24:22.970" v="1659"/>
          <ac:picMkLst>
            <pc:docMk/>
            <pc:sldMk cId="2534977529" sldId="297"/>
            <ac:picMk id="59" creationId="{EE8A9751-7501-0181-D47C-142CA7144186}"/>
          </ac:picMkLst>
        </pc:picChg>
        <pc:picChg chg="mod">
          <ac:chgData name="Jenna Henkel" userId="966ade77-59de-4fb0-a61c-9a59b00f07f6" providerId="ADAL" clId="{E7F51E17-C657-4331-A133-A8771C31D010}" dt="2023-10-23T19:24:22.970" v="1659"/>
          <ac:picMkLst>
            <pc:docMk/>
            <pc:sldMk cId="2534977529" sldId="297"/>
            <ac:picMk id="62" creationId="{E545C54C-2073-2969-6098-09D5A6C91F8A}"/>
          </ac:picMkLst>
        </pc:picChg>
        <pc:picChg chg="mod">
          <ac:chgData name="Jenna Henkel" userId="966ade77-59de-4fb0-a61c-9a59b00f07f6" providerId="ADAL" clId="{E7F51E17-C657-4331-A133-A8771C31D010}" dt="2023-10-23T19:24:22.970" v="1659"/>
          <ac:picMkLst>
            <pc:docMk/>
            <pc:sldMk cId="2534977529" sldId="297"/>
            <ac:picMk id="2049" creationId="{EC35F9F8-BC0B-7497-F0F4-9E458DADA3AD}"/>
          </ac:picMkLst>
        </pc:picChg>
        <pc:picChg chg="del">
          <ac:chgData name="Jenna Henkel" userId="966ade77-59de-4fb0-a61c-9a59b00f07f6" providerId="ADAL" clId="{E7F51E17-C657-4331-A133-A8771C31D010}" dt="2023-10-23T19:24:03.627" v="1655" actId="478"/>
          <ac:picMkLst>
            <pc:docMk/>
            <pc:sldMk cId="2534977529" sldId="297"/>
            <ac:picMk id="2050" creationId="{324B4973-2741-C4B7-DCBB-F2E57FB4BE45}"/>
          </ac:picMkLst>
        </pc:picChg>
        <pc:picChg chg="add del mod">
          <ac:chgData name="Jenna Henkel" userId="966ade77-59de-4fb0-a61c-9a59b00f07f6" providerId="ADAL" clId="{E7F51E17-C657-4331-A133-A8771C31D010}" dt="2023-10-23T19:24:27.926" v="1660"/>
          <ac:picMkLst>
            <pc:docMk/>
            <pc:sldMk cId="2534977529" sldId="297"/>
            <ac:picMk id="2052" creationId="{A5A1B581-3EA3-3300-5487-2652182A7C25}"/>
          </ac:picMkLst>
        </pc:picChg>
        <pc:picChg chg="mod">
          <ac:chgData name="Jenna Henkel" userId="966ade77-59de-4fb0-a61c-9a59b00f07f6" providerId="ADAL" clId="{E7F51E17-C657-4331-A133-A8771C31D010}" dt="2023-10-23T19:24:40.967" v="1664"/>
          <ac:picMkLst>
            <pc:docMk/>
            <pc:sldMk cId="2534977529" sldId="297"/>
            <ac:picMk id="2093" creationId="{988CB375-2251-0DFF-9B8C-5D29B6AA82A5}"/>
          </ac:picMkLst>
        </pc:picChg>
        <pc:picChg chg="mod">
          <ac:chgData name="Jenna Henkel" userId="966ade77-59de-4fb0-a61c-9a59b00f07f6" providerId="ADAL" clId="{E7F51E17-C657-4331-A133-A8771C31D010}" dt="2023-10-23T19:24:40.967" v="1664"/>
          <ac:picMkLst>
            <pc:docMk/>
            <pc:sldMk cId="2534977529" sldId="297"/>
            <ac:picMk id="2096" creationId="{E37D9067-1D36-2492-2467-32DDEF0B45CE}"/>
          </ac:picMkLst>
        </pc:picChg>
        <pc:picChg chg="mod">
          <ac:chgData name="Jenna Henkel" userId="966ade77-59de-4fb0-a61c-9a59b00f07f6" providerId="ADAL" clId="{E7F51E17-C657-4331-A133-A8771C31D010}" dt="2023-10-23T19:24:40.967" v="1664"/>
          <ac:picMkLst>
            <pc:docMk/>
            <pc:sldMk cId="2534977529" sldId="297"/>
            <ac:picMk id="2099" creationId="{1DCB0166-8EA9-97BB-BFD0-6C5A1585C954}"/>
          </ac:picMkLst>
        </pc:picChg>
        <pc:picChg chg="mod">
          <ac:chgData name="Jenna Henkel" userId="966ade77-59de-4fb0-a61c-9a59b00f07f6" providerId="ADAL" clId="{E7F51E17-C657-4331-A133-A8771C31D010}" dt="2023-10-23T19:24:40.967" v="1664"/>
          <ac:picMkLst>
            <pc:docMk/>
            <pc:sldMk cId="2534977529" sldId="297"/>
            <ac:picMk id="2102" creationId="{24999A36-FB78-F51E-9C39-DA2346D11592}"/>
          </ac:picMkLst>
        </pc:picChg>
        <pc:picChg chg="mod">
          <ac:chgData name="Jenna Henkel" userId="966ade77-59de-4fb0-a61c-9a59b00f07f6" providerId="ADAL" clId="{E7F51E17-C657-4331-A133-A8771C31D010}" dt="2023-10-23T19:24:40.967" v="1664"/>
          <ac:picMkLst>
            <pc:docMk/>
            <pc:sldMk cId="2534977529" sldId="297"/>
            <ac:picMk id="2105" creationId="{045F9473-E356-F291-7ECD-F00011AB383F}"/>
          </ac:picMkLst>
        </pc:picChg>
        <pc:picChg chg="mod">
          <ac:chgData name="Jenna Henkel" userId="966ade77-59de-4fb0-a61c-9a59b00f07f6" providerId="ADAL" clId="{E7F51E17-C657-4331-A133-A8771C31D010}" dt="2023-10-23T19:24:40.967" v="1664"/>
          <ac:picMkLst>
            <pc:docMk/>
            <pc:sldMk cId="2534977529" sldId="297"/>
            <ac:picMk id="2108" creationId="{AAC72D4C-9583-A9D9-AE07-07013073EB85}"/>
          </ac:picMkLst>
        </pc:picChg>
        <pc:picChg chg="mod">
          <ac:chgData name="Jenna Henkel" userId="966ade77-59de-4fb0-a61c-9a59b00f07f6" providerId="ADAL" clId="{E7F51E17-C657-4331-A133-A8771C31D010}" dt="2023-10-23T19:24:40.967" v="1664"/>
          <ac:picMkLst>
            <pc:docMk/>
            <pc:sldMk cId="2534977529" sldId="297"/>
            <ac:picMk id="2111" creationId="{D5B74A76-26D0-90EB-963F-EE270B0431F4}"/>
          </ac:picMkLst>
        </pc:picChg>
        <pc:picChg chg="mod">
          <ac:chgData name="Jenna Henkel" userId="966ade77-59de-4fb0-a61c-9a59b00f07f6" providerId="ADAL" clId="{E7F51E17-C657-4331-A133-A8771C31D010}" dt="2023-10-23T19:24:40.967" v="1664"/>
          <ac:picMkLst>
            <pc:docMk/>
            <pc:sldMk cId="2534977529" sldId="297"/>
            <ac:picMk id="2114" creationId="{C902763C-9C94-7E55-3891-67D28DF291C2}"/>
          </ac:picMkLst>
        </pc:picChg>
        <pc:picChg chg="mod">
          <ac:chgData name="Jenna Henkel" userId="966ade77-59de-4fb0-a61c-9a59b00f07f6" providerId="ADAL" clId="{E7F51E17-C657-4331-A133-A8771C31D010}" dt="2023-10-23T19:24:40.967" v="1664"/>
          <ac:picMkLst>
            <pc:docMk/>
            <pc:sldMk cId="2534977529" sldId="297"/>
            <ac:picMk id="2117" creationId="{F12A9F92-2B80-37D3-4FD8-9C2967E2F227}"/>
          </ac:picMkLst>
        </pc:picChg>
        <pc:picChg chg="add mod">
          <ac:chgData name="Jenna Henkel" userId="966ade77-59de-4fb0-a61c-9a59b00f07f6" providerId="ADAL" clId="{E7F51E17-C657-4331-A133-A8771C31D010}" dt="2023-10-23T19:25:58.812" v="1676" actId="1076"/>
          <ac:picMkLst>
            <pc:docMk/>
            <pc:sldMk cId="2534977529" sldId="297"/>
            <ac:picMk id="2119" creationId="{2CC5CA5F-3077-F3F5-CC98-29D67DB853AD}"/>
          </ac:picMkLst>
        </pc:picChg>
        <pc:cxnChg chg="mod">
          <ac:chgData name="Jenna Henkel" userId="966ade77-59de-4fb0-a61c-9a59b00f07f6" providerId="ADAL" clId="{E7F51E17-C657-4331-A133-A8771C31D010}" dt="2023-10-23T19:24:22.970" v="1659"/>
          <ac:cxnSpMkLst>
            <pc:docMk/>
            <pc:sldMk cId="2534977529" sldId="297"/>
            <ac:cxnSpMk id="20" creationId="{42BD94FF-980C-9051-AEBC-8D0CCDFE9772}"/>
          </ac:cxnSpMkLst>
        </pc:cxnChg>
        <pc:cxnChg chg="mod">
          <ac:chgData name="Jenna Henkel" userId="966ade77-59de-4fb0-a61c-9a59b00f07f6" providerId="ADAL" clId="{E7F51E17-C657-4331-A133-A8771C31D010}" dt="2023-10-23T19:24:22.970" v="1659"/>
          <ac:cxnSpMkLst>
            <pc:docMk/>
            <pc:sldMk cId="2534977529" sldId="297"/>
            <ac:cxnSpMk id="22" creationId="{FFE7C018-3A13-D455-924A-497419CA639B}"/>
          </ac:cxnSpMkLst>
        </pc:cxnChg>
        <pc:cxnChg chg="add del mod">
          <ac:chgData name="Jenna Henkel" userId="966ade77-59de-4fb0-a61c-9a59b00f07f6" providerId="ADAL" clId="{E7F51E17-C657-4331-A133-A8771C31D010}" dt="2023-10-23T19:24:27.926" v="1660"/>
          <ac:cxnSpMkLst>
            <pc:docMk/>
            <pc:sldMk cId="2534977529" sldId="297"/>
            <ac:cxnSpMk id="32" creationId="{DBFE4245-4E4F-1F76-DC21-8367C5E3C7EA}"/>
          </ac:cxnSpMkLst>
        </pc:cxnChg>
        <pc:cxnChg chg="add del mod">
          <ac:chgData name="Jenna Henkel" userId="966ade77-59de-4fb0-a61c-9a59b00f07f6" providerId="ADAL" clId="{E7F51E17-C657-4331-A133-A8771C31D010}" dt="2023-10-23T19:24:27.926" v="1660"/>
          <ac:cxnSpMkLst>
            <pc:docMk/>
            <pc:sldMk cId="2534977529" sldId="297"/>
            <ac:cxnSpMk id="33" creationId="{E0F5649F-7E2B-F8B4-619F-EE2D313B7B60}"/>
          </ac:cxnSpMkLst>
        </pc:cxnChg>
        <pc:cxnChg chg="add del mod">
          <ac:chgData name="Jenna Henkel" userId="966ade77-59de-4fb0-a61c-9a59b00f07f6" providerId="ADAL" clId="{E7F51E17-C657-4331-A133-A8771C31D010}" dt="2023-10-23T19:24:27.926" v="1660"/>
          <ac:cxnSpMkLst>
            <pc:docMk/>
            <pc:sldMk cId="2534977529" sldId="297"/>
            <ac:cxnSpMk id="34" creationId="{26C9F3D9-A53D-630E-532B-E264F0BDF34C}"/>
          </ac:cxnSpMkLst>
        </pc:cxnChg>
        <pc:cxnChg chg="add del mod">
          <ac:chgData name="Jenna Henkel" userId="966ade77-59de-4fb0-a61c-9a59b00f07f6" providerId="ADAL" clId="{E7F51E17-C657-4331-A133-A8771C31D010}" dt="2023-10-23T19:24:27.926" v="1660"/>
          <ac:cxnSpMkLst>
            <pc:docMk/>
            <pc:sldMk cId="2534977529" sldId="297"/>
            <ac:cxnSpMk id="35" creationId="{8D87A6AA-8C9B-30EC-B7DF-5DD5A620CBF2}"/>
          </ac:cxnSpMkLst>
        </pc:cxnChg>
        <pc:cxnChg chg="mod">
          <ac:chgData name="Jenna Henkel" userId="966ade77-59de-4fb0-a61c-9a59b00f07f6" providerId="ADAL" clId="{E7F51E17-C657-4331-A133-A8771C31D010}" dt="2023-10-23T19:24:40.967" v="1664"/>
          <ac:cxnSpMkLst>
            <pc:docMk/>
            <pc:sldMk cId="2534977529" sldId="297"/>
            <ac:cxnSpMk id="2072" creationId="{161E8B97-3FFA-8382-894F-8824B4E25930}"/>
          </ac:cxnSpMkLst>
        </pc:cxnChg>
        <pc:cxnChg chg="mod">
          <ac:chgData name="Jenna Henkel" userId="966ade77-59de-4fb0-a61c-9a59b00f07f6" providerId="ADAL" clId="{E7F51E17-C657-4331-A133-A8771C31D010}" dt="2023-10-23T19:24:40.967" v="1664"/>
          <ac:cxnSpMkLst>
            <pc:docMk/>
            <pc:sldMk cId="2534977529" sldId="297"/>
            <ac:cxnSpMk id="2074" creationId="{1E4C03B3-E9A5-BE8A-CB26-501E8348236D}"/>
          </ac:cxnSpMkLst>
        </pc:cxnChg>
        <pc:cxnChg chg="add mod">
          <ac:chgData name="Jenna Henkel" userId="966ade77-59de-4fb0-a61c-9a59b00f07f6" providerId="ADAL" clId="{E7F51E17-C657-4331-A133-A8771C31D010}" dt="2023-10-23T19:33:00.295" v="1763" actId="688"/>
          <ac:cxnSpMkLst>
            <pc:docMk/>
            <pc:sldMk cId="2534977529" sldId="297"/>
            <ac:cxnSpMk id="2084" creationId="{1FF8B651-AD33-DB94-C073-9B89CC5F0099}"/>
          </ac:cxnSpMkLst>
        </pc:cxnChg>
        <pc:cxnChg chg="add mod">
          <ac:chgData name="Jenna Henkel" userId="966ade77-59de-4fb0-a61c-9a59b00f07f6" providerId="ADAL" clId="{E7F51E17-C657-4331-A133-A8771C31D010}" dt="2023-10-23T19:33:00.295" v="1763" actId="688"/>
          <ac:cxnSpMkLst>
            <pc:docMk/>
            <pc:sldMk cId="2534977529" sldId="297"/>
            <ac:cxnSpMk id="2085" creationId="{3F196AA7-9F7A-AE5B-EFB2-6FC2144799CD}"/>
          </ac:cxnSpMkLst>
        </pc:cxnChg>
        <pc:cxnChg chg="add mod">
          <ac:chgData name="Jenna Henkel" userId="966ade77-59de-4fb0-a61c-9a59b00f07f6" providerId="ADAL" clId="{E7F51E17-C657-4331-A133-A8771C31D010}" dt="2023-10-23T19:26:58.619" v="1686" actId="1076"/>
          <ac:cxnSpMkLst>
            <pc:docMk/>
            <pc:sldMk cId="2534977529" sldId="297"/>
            <ac:cxnSpMk id="2086" creationId="{3E0FB665-B797-799D-A285-894E38B7927C}"/>
          </ac:cxnSpMkLst>
        </pc:cxnChg>
        <pc:cxnChg chg="add mod">
          <ac:chgData name="Jenna Henkel" userId="966ade77-59de-4fb0-a61c-9a59b00f07f6" providerId="ADAL" clId="{E7F51E17-C657-4331-A133-A8771C31D010}" dt="2023-10-23T19:31:15.399" v="1739" actId="14100"/>
          <ac:cxnSpMkLst>
            <pc:docMk/>
            <pc:sldMk cId="2534977529" sldId="297"/>
            <ac:cxnSpMk id="2087" creationId="{1353F065-AD10-9EB8-DCAF-92719BC52407}"/>
          </ac:cxnSpMkLst>
        </pc:cxnChg>
      </pc:sldChg>
      <pc:sldChg chg="addSp delSp modSp add mod delAnim modAnim">
        <pc:chgData name="Jenna Henkel" userId="966ade77-59de-4fb0-a61c-9a59b00f07f6" providerId="ADAL" clId="{E7F51E17-C657-4331-A133-A8771C31D010}" dt="2023-10-23T19:43:10.859" v="1988" actId="1076"/>
        <pc:sldMkLst>
          <pc:docMk/>
          <pc:sldMk cId="1625549615" sldId="298"/>
        </pc:sldMkLst>
        <pc:spChg chg="add mod">
          <ac:chgData name="Jenna Henkel" userId="966ade77-59de-4fb0-a61c-9a59b00f07f6" providerId="ADAL" clId="{E7F51E17-C657-4331-A133-A8771C31D010}" dt="2023-10-23T19:38:29.544" v="1873" actId="1076"/>
          <ac:spMkLst>
            <pc:docMk/>
            <pc:sldMk cId="1625549615" sldId="298"/>
            <ac:spMk id="2" creationId="{634717EF-6DA4-3153-795C-3BAFC9916C65}"/>
          </ac:spMkLst>
        </pc:spChg>
        <pc:spChg chg="mod">
          <ac:chgData name="Jenna Henkel" userId="966ade77-59de-4fb0-a61c-9a59b00f07f6" providerId="ADAL" clId="{E7F51E17-C657-4331-A133-A8771C31D010}" dt="2023-10-23T19:37:30.313" v="1867" actId="20577"/>
          <ac:spMkLst>
            <pc:docMk/>
            <pc:sldMk cId="1625549615" sldId="298"/>
            <ac:spMk id="4" creationId="{197A2BF7-3AFB-2936-1D5B-15E40A80F40B}"/>
          </ac:spMkLst>
        </pc:spChg>
        <pc:spChg chg="mod">
          <ac:chgData name="Jenna Henkel" userId="966ade77-59de-4fb0-a61c-9a59b00f07f6" providerId="ADAL" clId="{E7F51E17-C657-4331-A133-A8771C31D010}" dt="2023-10-23T19:37:39.108" v="1868"/>
          <ac:spMkLst>
            <pc:docMk/>
            <pc:sldMk cId="1625549615" sldId="298"/>
            <ac:spMk id="5" creationId="{74B5D385-2C51-CD92-6B94-7701976A78A0}"/>
          </ac:spMkLst>
        </pc:spChg>
        <pc:spChg chg="mod">
          <ac:chgData name="Jenna Henkel" userId="966ade77-59de-4fb0-a61c-9a59b00f07f6" providerId="ADAL" clId="{E7F51E17-C657-4331-A133-A8771C31D010}" dt="2023-10-23T19:37:39.108" v="1868"/>
          <ac:spMkLst>
            <pc:docMk/>
            <pc:sldMk cId="1625549615" sldId="298"/>
            <ac:spMk id="6" creationId="{071A135B-B619-D1C2-35AE-EB50D139C97C}"/>
          </ac:spMkLst>
        </pc:spChg>
        <pc:spChg chg="mod">
          <ac:chgData name="Jenna Henkel" userId="966ade77-59de-4fb0-a61c-9a59b00f07f6" providerId="ADAL" clId="{E7F51E17-C657-4331-A133-A8771C31D010}" dt="2023-10-23T19:37:39.108" v="1868"/>
          <ac:spMkLst>
            <pc:docMk/>
            <pc:sldMk cId="1625549615" sldId="298"/>
            <ac:spMk id="9" creationId="{E23957F2-C788-7F90-CABC-5224FC32ACF1}"/>
          </ac:spMkLst>
        </pc:spChg>
        <pc:spChg chg="mod">
          <ac:chgData name="Jenna Henkel" userId="966ade77-59de-4fb0-a61c-9a59b00f07f6" providerId="ADAL" clId="{E7F51E17-C657-4331-A133-A8771C31D010}" dt="2023-10-23T19:37:39.108" v="1868"/>
          <ac:spMkLst>
            <pc:docMk/>
            <pc:sldMk cId="1625549615" sldId="298"/>
            <ac:spMk id="10" creationId="{CA5B0257-8437-A150-F719-AE9C58EF919C}"/>
          </ac:spMkLst>
        </pc:spChg>
        <pc:spChg chg="mod">
          <ac:chgData name="Jenna Henkel" userId="966ade77-59de-4fb0-a61c-9a59b00f07f6" providerId="ADAL" clId="{E7F51E17-C657-4331-A133-A8771C31D010}" dt="2023-10-23T19:37:39.108" v="1868"/>
          <ac:spMkLst>
            <pc:docMk/>
            <pc:sldMk cId="1625549615" sldId="298"/>
            <ac:spMk id="14" creationId="{BFB065CF-2F3E-296A-EF92-57CE54C4DF1E}"/>
          </ac:spMkLst>
        </pc:spChg>
        <pc:spChg chg="mod">
          <ac:chgData name="Jenna Henkel" userId="966ade77-59de-4fb0-a61c-9a59b00f07f6" providerId="ADAL" clId="{E7F51E17-C657-4331-A133-A8771C31D010}" dt="2023-10-23T19:37:39.108" v="1868"/>
          <ac:spMkLst>
            <pc:docMk/>
            <pc:sldMk cId="1625549615" sldId="298"/>
            <ac:spMk id="15" creationId="{0B9C70A8-1E15-E791-3515-611D0FB606B0}"/>
          </ac:spMkLst>
        </pc:spChg>
        <pc:spChg chg="mod">
          <ac:chgData name="Jenna Henkel" userId="966ade77-59de-4fb0-a61c-9a59b00f07f6" providerId="ADAL" clId="{E7F51E17-C657-4331-A133-A8771C31D010}" dt="2023-10-23T19:37:39.108" v="1868"/>
          <ac:spMkLst>
            <pc:docMk/>
            <pc:sldMk cId="1625549615" sldId="298"/>
            <ac:spMk id="17" creationId="{B66FACEF-4E88-DE22-D6F3-DBA5A2A62403}"/>
          </ac:spMkLst>
        </pc:spChg>
        <pc:spChg chg="mod">
          <ac:chgData name="Jenna Henkel" userId="966ade77-59de-4fb0-a61c-9a59b00f07f6" providerId="ADAL" clId="{E7F51E17-C657-4331-A133-A8771C31D010}" dt="2023-10-23T19:37:39.108" v="1868"/>
          <ac:spMkLst>
            <pc:docMk/>
            <pc:sldMk cId="1625549615" sldId="298"/>
            <ac:spMk id="19" creationId="{76A23653-BFA6-32B5-6B83-FE9D46D07E40}"/>
          </ac:spMkLst>
        </pc:spChg>
        <pc:spChg chg="mod">
          <ac:chgData name="Jenna Henkel" userId="966ade77-59de-4fb0-a61c-9a59b00f07f6" providerId="ADAL" clId="{E7F51E17-C657-4331-A133-A8771C31D010}" dt="2023-10-23T19:37:39.108" v="1868"/>
          <ac:spMkLst>
            <pc:docMk/>
            <pc:sldMk cId="1625549615" sldId="298"/>
            <ac:spMk id="20" creationId="{384A5191-681D-D3E3-9273-B326A7064410}"/>
          </ac:spMkLst>
        </pc:spChg>
        <pc:spChg chg="mod">
          <ac:chgData name="Jenna Henkel" userId="966ade77-59de-4fb0-a61c-9a59b00f07f6" providerId="ADAL" clId="{E7F51E17-C657-4331-A133-A8771C31D010}" dt="2023-10-23T19:37:39.108" v="1868"/>
          <ac:spMkLst>
            <pc:docMk/>
            <pc:sldMk cId="1625549615" sldId="298"/>
            <ac:spMk id="22" creationId="{CA78C4E6-A539-70D4-D4C1-BDFA9CBFA23C}"/>
          </ac:spMkLst>
        </pc:spChg>
        <pc:spChg chg="mod">
          <ac:chgData name="Jenna Henkel" userId="966ade77-59de-4fb0-a61c-9a59b00f07f6" providerId="ADAL" clId="{E7F51E17-C657-4331-A133-A8771C31D010}" dt="2023-10-23T19:37:39.108" v="1868"/>
          <ac:spMkLst>
            <pc:docMk/>
            <pc:sldMk cId="1625549615" sldId="298"/>
            <ac:spMk id="23" creationId="{F9A25A74-06DB-9448-F40E-C34F4354C582}"/>
          </ac:spMkLst>
        </pc:spChg>
        <pc:spChg chg="mod">
          <ac:chgData name="Jenna Henkel" userId="966ade77-59de-4fb0-a61c-9a59b00f07f6" providerId="ADAL" clId="{E7F51E17-C657-4331-A133-A8771C31D010}" dt="2023-10-23T19:37:39.108" v="1868"/>
          <ac:spMkLst>
            <pc:docMk/>
            <pc:sldMk cId="1625549615" sldId="298"/>
            <ac:spMk id="24" creationId="{1FAA7E25-E877-367D-EE47-E5DEBE6B7846}"/>
          </ac:spMkLst>
        </pc:spChg>
        <pc:spChg chg="mod">
          <ac:chgData name="Jenna Henkel" userId="966ade77-59de-4fb0-a61c-9a59b00f07f6" providerId="ADAL" clId="{E7F51E17-C657-4331-A133-A8771C31D010}" dt="2023-10-23T19:37:39.108" v="1868"/>
          <ac:spMkLst>
            <pc:docMk/>
            <pc:sldMk cId="1625549615" sldId="298"/>
            <ac:spMk id="25" creationId="{9ACE0E86-F550-5C25-B390-F5BB88535D07}"/>
          </ac:spMkLst>
        </pc:spChg>
        <pc:spChg chg="mod">
          <ac:chgData name="Jenna Henkel" userId="966ade77-59de-4fb0-a61c-9a59b00f07f6" providerId="ADAL" clId="{E7F51E17-C657-4331-A133-A8771C31D010}" dt="2023-10-23T19:37:39.108" v="1868"/>
          <ac:spMkLst>
            <pc:docMk/>
            <pc:sldMk cId="1625549615" sldId="298"/>
            <ac:spMk id="26" creationId="{7BDCF9C9-33BE-3F03-3531-7CDC98A936D4}"/>
          </ac:spMkLst>
        </pc:spChg>
        <pc:spChg chg="mod">
          <ac:chgData name="Jenna Henkel" userId="966ade77-59de-4fb0-a61c-9a59b00f07f6" providerId="ADAL" clId="{E7F51E17-C657-4331-A133-A8771C31D010}" dt="2023-10-23T19:37:39.108" v="1868"/>
          <ac:spMkLst>
            <pc:docMk/>
            <pc:sldMk cId="1625549615" sldId="298"/>
            <ac:spMk id="27" creationId="{E68FA97E-15DE-D0D3-A1F5-E949EDB74572}"/>
          </ac:spMkLst>
        </pc:spChg>
        <pc:spChg chg="mod">
          <ac:chgData name="Jenna Henkel" userId="966ade77-59de-4fb0-a61c-9a59b00f07f6" providerId="ADAL" clId="{E7F51E17-C657-4331-A133-A8771C31D010}" dt="2023-10-23T19:37:39.108" v="1868"/>
          <ac:spMkLst>
            <pc:docMk/>
            <pc:sldMk cId="1625549615" sldId="298"/>
            <ac:spMk id="28" creationId="{C8F9939E-C15C-D720-73D7-EC6D3A5BE601}"/>
          </ac:spMkLst>
        </pc:spChg>
        <pc:spChg chg="mod">
          <ac:chgData name="Jenna Henkel" userId="966ade77-59de-4fb0-a61c-9a59b00f07f6" providerId="ADAL" clId="{E7F51E17-C657-4331-A133-A8771C31D010}" dt="2023-10-23T19:37:39.108" v="1868"/>
          <ac:spMkLst>
            <pc:docMk/>
            <pc:sldMk cId="1625549615" sldId="298"/>
            <ac:spMk id="29" creationId="{4E1E4809-CAED-386A-1AAB-FDB7FD424693}"/>
          </ac:spMkLst>
        </pc:spChg>
        <pc:spChg chg="mod">
          <ac:chgData name="Jenna Henkel" userId="966ade77-59de-4fb0-a61c-9a59b00f07f6" providerId="ADAL" clId="{E7F51E17-C657-4331-A133-A8771C31D010}" dt="2023-10-23T19:37:39.108" v="1868"/>
          <ac:spMkLst>
            <pc:docMk/>
            <pc:sldMk cId="1625549615" sldId="298"/>
            <ac:spMk id="31" creationId="{D8FCBD7E-CB35-F037-70D5-4A5E6754AF2A}"/>
          </ac:spMkLst>
        </pc:spChg>
        <pc:spChg chg="mod">
          <ac:chgData name="Jenna Henkel" userId="966ade77-59de-4fb0-a61c-9a59b00f07f6" providerId="ADAL" clId="{E7F51E17-C657-4331-A133-A8771C31D010}" dt="2023-10-23T19:37:39.108" v="1868"/>
          <ac:spMkLst>
            <pc:docMk/>
            <pc:sldMk cId="1625549615" sldId="298"/>
            <ac:spMk id="32" creationId="{C3602163-4C1A-6814-FC5B-31EEEF2A1DAD}"/>
          </ac:spMkLst>
        </pc:spChg>
        <pc:spChg chg="mod">
          <ac:chgData name="Jenna Henkel" userId="966ade77-59de-4fb0-a61c-9a59b00f07f6" providerId="ADAL" clId="{E7F51E17-C657-4331-A133-A8771C31D010}" dt="2023-10-23T19:37:39.108" v="1868"/>
          <ac:spMkLst>
            <pc:docMk/>
            <pc:sldMk cId="1625549615" sldId="298"/>
            <ac:spMk id="35" creationId="{48A09B86-3E45-15BD-5FC0-45D349BFD63A}"/>
          </ac:spMkLst>
        </pc:spChg>
        <pc:spChg chg="mod">
          <ac:chgData name="Jenna Henkel" userId="966ade77-59de-4fb0-a61c-9a59b00f07f6" providerId="ADAL" clId="{E7F51E17-C657-4331-A133-A8771C31D010}" dt="2023-10-23T19:37:39.108" v="1868"/>
          <ac:spMkLst>
            <pc:docMk/>
            <pc:sldMk cId="1625549615" sldId="298"/>
            <ac:spMk id="36" creationId="{03E5B3FD-9F6A-695C-562B-2D5C4ABED71C}"/>
          </ac:spMkLst>
        </pc:spChg>
        <pc:spChg chg="mod">
          <ac:chgData name="Jenna Henkel" userId="966ade77-59de-4fb0-a61c-9a59b00f07f6" providerId="ADAL" clId="{E7F51E17-C657-4331-A133-A8771C31D010}" dt="2023-10-23T19:37:39.108" v="1868"/>
          <ac:spMkLst>
            <pc:docMk/>
            <pc:sldMk cId="1625549615" sldId="298"/>
            <ac:spMk id="40" creationId="{A7A7EBAA-E5A4-2657-760A-ABF958EE088F}"/>
          </ac:spMkLst>
        </pc:spChg>
        <pc:spChg chg="mod">
          <ac:chgData name="Jenna Henkel" userId="966ade77-59de-4fb0-a61c-9a59b00f07f6" providerId="ADAL" clId="{E7F51E17-C657-4331-A133-A8771C31D010}" dt="2023-10-23T19:37:39.108" v="1868"/>
          <ac:spMkLst>
            <pc:docMk/>
            <pc:sldMk cId="1625549615" sldId="298"/>
            <ac:spMk id="41" creationId="{9F94E54C-17F9-1E3D-D913-264D709E58F9}"/>
          </ac:spMkLst>
        </pc:spChg>
        <pc:spChg chg="mod">
          <ac:chgData name="Jenna Henkel" userId="966ade77-59de-4fb0-a61c-9a59b00f07f6" providerId="ADAL" clId="{E7F51E17-C657-4331-A133-A8771C31D010}" dt="2023-10-23T19:37:39.108" v="1868"/>
          <ac:spMkLst>
            <pc:docMk/>
            <pc:sldMk cId="1625549615" sldId="298"/>
            <ac:spMk id="43" creationId="{D77AB395-F950-E7EB-BACE-BBDA58B84313}"/>
          </ac:spMkLst>
        </pc:spChg>
        <pc:spChg chg="mod">
          <ac:chgData name="Jenna Henkel" userId="966ade77-59de-4fb0-a61c-9a59b00f07f6" providerId="ADAL" clId="{E7F51E17-C657-4331-A133-A8771C31D010}" dt="2023-10-23T19:37:39.108" v="1868"/>
          <ac:spMkLst>
            <pc:docMk/>
            <pc:sldMk cId="1625549615" sldId="298"/>
            <ac:spMk id="45" creationId="{4252DB79-6CF4-6511-BADE-7B4F7DFE3E78}"/>
          </ac:spMkLst>
        </pc:spChg>
        <pc:spChg chg="mod">
          <ac:chgData name="Jenna Henkel" userId="966ade77-59de-4fb0-a61c-9a59b00f07f6" providerId="ADAL" clId="{E7F51E17-C657-4331-A133-A8771C31D010}" dt="2023-10-23T19:37:39.108" v="1868"/>
          <ac:spMkLst>
            <pc:docMk/>
            <pc:sldMk cId="1625549615" sldId="298"/>
            <ac:spMk id="46" creationId="{5AFE0B95-F581-C8B4-8743-E19AD2EA8F2B}"/>
          </ac:spMkLst>
        </pc:spChg>
        <pc:spChg chg="mod">
          <ac:chgData name="Jenna Henkel" userId="966ade77-59de-4fb0-a61c-9a59b00f07f6" providerId="ADAL" clId="{E7F51E17-C657-4331-A133-A8771C31D010}" dt="2023-10-23T19:37:39.108" v="1868"/>
          <ac:spMkLst>
            <pc:docMk/>
            <pc:sldMk cId="1625549615" sldId="298"/>
            <ac:spMk id="48" creationId="{1407F781-F8EC-63E0-1A25-C328D989B97B}"/>
          </ac:spMkLst>
        </pc:spChg>
        <pc:spChg chg="mod">
          <ac:chgData name="Jenna Henkel" userId="966ade77-59de-4fb0-a61c-9a59b00f07f6" providerId="ADAL" clId="{E7F51E17-C657-4331-A133-A8771C31D010}" dt="2023-10-23T19:37:39.108" v="1868"/>
          <ac:spMkLst>
            <pc:docMk/>
            <pc:sldMk cId="1625549615" sldId="298"/>
            <ac:spMk id="49" creationId="{7EE6663A-70AC-6AE0-1347-D94AC43EE60E}"/>
          </ac:spMkLst>
        </pc:spChg>
        <pc:spChg chg="mod">
          <ac:chgData name="Jenna Henkel" userId="966ade77-59de-4fb0-a61c-9a59b00f07f6" providerId="ADAL" clId="{E7F51E17-C657-4331-A133-A8771C31D010}" dt="2023-10-23T19:37:39.108" v="1868"/>
          <ac:spMkLst>
            <pc:docMk/>
            <pc:sldMk cId="1625549615" sldId="298"/>
            <ac:spMk id="50" creationId="{BC8DA49A-C918-34A5-F1C1-745CAF209DCA}"/>
          </ac:spMkLst>
        </pc:spChg>
        <pc:spChg chg="mod">
          <ac:chgData name="Jenna Henkel" userId="966ade77-59de-4fb0-a61c-9a59b00f07f6" providerId="ADAL" clId="{E7F51E17-C657-4331-A133-A8771C31D010}" dt="2023-10-23T19:37:39.108" v="1868"/>
          <ac:spMkLst>
            <pc:docMk/>
            <pc:sldMk cId="1625549615" sldId="298"/>
            <ac:spMk id="51" creationId="{98D51D1A-E796-C380-FDBA-1A5EE71BA02D}"/>
          </ac:spMkLst>
        </pc:spChg>
        <pc:spChg chg="mod">
          <ac:chgData name="Jenna Henkel" userId="966ade77-59de-4fb0-a61c-9a59b00f07f6" providerId="ADAL" clId="{E7F51E17-C657-4331-A133-A8771C31D010}" dt="2023-10-23T19:37:39.108" v="1868"/>
          <ac:spMkLst>
            <pc:docMk/>
            <pc:sldMk cId="1625549615" sldId="298"/>
            <ac:spMk id="52" creationId="{53ED6C4A-C900-D569-7FC7-4CC75337C9CC}"/>
          </ac:spMkLst>
        </pc:spChg>
        <pc:spChg chg="mod">
          <ac:chgData name="Jenna Henkel" userId="966ade77-59de-4fb0-a61c-9a59b00f07f6" providerId="ADAL" clId="{E7F51E17-C657-4331-A133-A8771C31D010}" dt="2023-10-23T19:37:39.108" v="1868"/>
          <ac:spMkLst>
            <pc:docMk/>
            <pc:sldMk cId="1625549615" sldId="298"/>
            <ac:spMk id="53" creationId="{8A1E3037-4C00-2EBC-52B6-DA20A650F36D}"/>
          </ac:spMkLst>
        </pc:spChg>
        <pc:spChg chg="mod">
          <ac:chgData name="Jenna Henkel" userId="966ade77-59de-4fb0-a61c-9a59b00f07f6" providerId="ADAL" clId="{E7F51E17-C657-4331-A133-A8771C31D010}" dt="2023-10-23T19:37:39.108" v="1868"/>
          <ac:spMkLst>
            <pc:docMk/>
            <pc:sldMk cId="1625549615" sldId="298"/>
            <ac:spMk id="54" creationId="{637CE11B-E18E-9B8C-0AAE-8DC0815B660B}"/>
          </ac:spMkLst>
        </pc:spChg>
        <pc:spChg chg="mod">
          <ac:chgData name="Jenna Henkel" userId="966ade77-59de-4fb0-a61c-9a59b00f07f6" providerId="ADAL" clId="{E7F51E17-C657-4331-A133-A8771C31D010}" dt="2023-10-23T19:37:39.108" v="1868"/>
          <ac:spMkLst>
            <pc:docMk/>
            <pc:sldMk cId="1625549615" sldId="298"/>
            <ac:spMk id="55" creationId="{49E1FB7D-644F-AE8B-0E26-A4EE414C5593}"/>
          </ac:spMkLst>
        </pc:spChg>
        <pc:spChg chg="mod">
          <ac:chgData name="Jenna Henkel" userId="966ade77-59de-4fb0-a61c-9a59b00f07f6" providerId="ADAL" clId="{E7F51E17-C657-4331-A133-A8771C31D010}" dt="2023-10-23T19:37:39.108" v="1868"/>
          <ac:spMkLst>
            <pc:docMk/>
            <pc:sldMk cId="1625549615" sldId="298"/>
            <ac:spMk id="57" creationId="{72CECF3F-247E-683F-82D4-01918F9A7C45}"/>
          </ac:spMkLst>
        </pc:spChg>
        <pc:spChg chg="mod">
          <ac:chgData name="Jenna Henkel" userId="966ade77-59de-4fb0-a61c-9a59b00f07f6" providerId="ADAL" clId="{E7F51E17-C657-4331-A133-A8771C31D010}" dt="2023-10-23T19:37:39.108" v="1868"/>
          <ac:spMkLst>
            <pc:docMk/>
            <pc:sldMk cId="1625549615" sldId="298"/>
            <ac:spMk id="58" creationId="{7D225513-2DBF-973A-327C-E947A7670502}"/>
          </ac:spMkLst>
        </pc:spChg>
        <pc:spChg chg="mod">
          <ac:chgData name="Jenna Henkel" userId="966ade77-59de-4fb0-a61c-9a59b00f07f6" providerId="ADAL" clId="{E7F51E17-C657-4331-A133-A8771C31D010}" dt="2023-10-23T19:37:39.108" v="1868"/>
          <ac:spMkLst>
            <pc:docMk/>
            <pc:sldMk cId="1625549615" sldId="298"/>
            <ac:spMk id="61" creationId="{92B6B135-B830-DFF2-7429-DB8285BDA6AE}"/>
          </ac:spMkLst>
        </pc:spChg>
        <pc:spChg chg="mod">
          <ac:chgData name="Jenna Henkel" userId="966ade77-59de-4fb0-a61c-9a59b00f07f6" providerId="ADAL" clId="{E7F51E17-C657-4331-A133-A8771C31D010}" dt="2023-10-23T19:37:39.108" v="1868"/>
          <ac:spMkLst>
            <pc:docMk/>
            <pc:sldMk cId="1625549615" sldId="298"/>
            <ac:spMk id="62" creationId="{94FC3BFB-64E7-5A9E-1B02-69AB33CEE9A5}"/>
          </ac:spMkLst>
        </pc:spChg>
        <pc:spChg chg="mod">
          <ac:chgData name="Jenna Henkel" userId="966ade77-59de-4fb0-a61c-9a59b00f07f6" providerId="ADAL" clId="{E7F51E17-C657-4331-A133-A8771C31D010}" dt="2023-10-23T19:37:39.108" v="1868"/>
          <ac:spMkLst>
            <pc:docMk/>
            <pc:sldMk cId="1625549615" sldId="298"/>
            <ac:spMk id="2050" creationId="{D4972027-ADAE-2B96-0850-75A04D7FE6DD}"/>
          </ac:spMkLst>
        </pc:spChg>
        <pc:spChg chg="mod">
          <ac:chgData name="Jenna Henkel" userId="966ade77-59de-4fb0-a61c-9a59b00f07f6" providerId="ADAL" clId="{E7F51E17-C657-4331-A133-A8771C31D010}" dt="2023-10-23T19:37:39.108" v="1868"/>
          <ac:spMkLst>
            <pc:docMk/>
            <pc:sldMk cId="1625549615" sldId="298"/>
            <ac:spMk id="2051" creationId="{DD06BD99-97D4-B1DF-E116-BB751BB61B64}"/>
          </ac:spMkLst>
        </pc:spChg>
        <pc:spChg chg="mod">
          <ac:chgData name="Jenna Henkel" userId="966ade77-59de-4fb0-a61c-9a59b00f07f6" providerId="ADAL" clId="{E7F51E17-C657-4331-A133-A8771C31D010}" dt="2023-10-23T19:37:39.108" v="1868"/>
          <ac:spMkLst>
            <pc:docMk/>
            <pc:sldMk cId="1625549615" sldId="298"/>
            <ac:spMk id="2053" creationId="{EBB6408F-BE5D-3045-870E-42AA8518782C}"/>
          </ac:spMkLst>
        </pc:spChg>
        <pc:spChg chg="mod">
          <ac:chgData name="Jenna Henkel" userId="966ade77-59de-4fb0-a61c-9a59b00f07f6" providerId="ADAL" clId="{E7F51E17-C657-4331-A133-A8771C31D010}" dt="2023-10-23T19:37:39.108" v="1868"/>
          <ac:spMkLst>
            <pc:docMk/>
            <pc:sldMk cId="1625549615" sldId="298"/>
            <ac:spMk id="2055" creationId="{11772476-805A-ACDB-BC7B-8E36F655F2F3}"/>
          </ac:spMkLst>
        </pc:spChg>
        <pc:spChg chg="mod">
          <ac:chgData name="Jenna Henkel" userId="966ade77-59de-4fb0-a61c-9a59b00f07f6" providerId="ADAL" clId="{E7F51E17-C657-4331-A133-A8771C31D010}" dt="2023-10-23T19:37:39.108" v="1868"/>
          <ac:spMkLst>
            <pc:docMk/>
            <pc:sldMk cId="1625549615" sldId="298"/>
            <ac:spMk id="2056" creationId="{07BF5DBA-0ED8-5000-1E2D-A5EEB55A2517}"/>
          </ac:spMkLst>
        </pc:spChg>
        <pc:spChg chg="del">
          <ac:chgData name="Jenna Henkel" userId="966ade77-59de-4fb0-a61c-9a59b00f07f6" providerId="ADAL" clId="{E7F51E17-C657-4331-A133-A8771C31D010}" dt="2023-10-23T19:37:13.244" v="1853" actId="478"/>
          <ac:spMkLst>
            <pc:docMk/>
            <pc:sldMk cId="1625549615" sldId="298"/>
            <ac:spMk id="2082" creationId="{8A931463-ED4D-599C-6F3A-B12C90264A4A}"/>
          </ac:spMkLst>
        </pc:spChg>
        <pc:spChg chg="del">
          <ac:chgData name="Jenna Henkel" userId="966ade77-59de-4fb0-a61c-9a59b00f07f6" providerId="ADAL" clId="{E7F51E17-C657-4331-A133-A8771C31D010}" dt="2023-10-23T19:37:13.244" v="1853" actId="478"/>
          <ac:spMkLst>
            <pc:docMk/>
            <pc:sldMk cId="1625549615" sldId="298"/>
            <ac:spMk id="2083" creationId="{1345E604-4D3F-F221-8D69-03FE0A4634C2}"/>
          </ac:spMkLst>
        </pc:spChg>
        <pc:spChg chg="del">
          <ac:chgData name="Jenna Henkel" userId="966ade77-59de-4fb0-a61c-9a59b00f07f6" providerId="ADAL" clId="{E7F51E17-C657-4331-A133-A8771C31D010}" dt="2023-10-23T19:37:13.244" v="1853" actId="478"/>
          <ac:spMkLst>
            <pc:docMk/>
            <pc:sldMk cId="1625549615" sldId="298"/>
            <ac:spMk id="2088" creationId="{D770064B-4F9E-58A9-384A-34EF9F48B321}"/>
          </ac:spMkLst>
        </pc:spChg>
        <pc:spChg chg="mod">
          <ac:chgData name="Jenna Henkel" userId="966ade77-59de-4fb0-a61c-9a59b00f07f6" providerId="ADAL" clId="{E7F51E17-C657-4331-A133-A8771C31D010}" dt="2023-10-23T19:37:39.108" v="1868"/>
          <ac:spMkLst>
            <pc:docMk/>
            <pc:sldMk cId="1625549615" sldId="298"/>
            <ac:spMk id="2089" creationId="{9FE95D31-8F7E-C79A-6640-4B0F3D91097A}"/>
          </ac:spMkLst>
        </pc:spChg>
        <pc:spChg chg="mod">
          <ac:chgData name="Jenna Henkel" userId="966ade77-59de-4fb0-a61c-9a59b00f07f6" providerId="ADAL" clId="{E7F51E17-C657-4331-A133-A8771C31D010}" dt="2023-10-23T19:37:39.108" v="1868"/>
          <ac:spMkLst>
            <pc:docMk/>
            <pc:sldMk cId="1625549615" sldId="298"/>
            <ac:spMk id="2090" creationId="{1C22F6CB-9A52-3FAA-07CF-AEDF5616571C}"/>
          </ac:spMkLst>
        </pc:spChg>
        <pc:spChg chg="mod">
          <ac:chgData name="Jenna Henkel" userId="966ade77-59de-4fb0-a61c-9a59b00f07f6" providerId="ADAL" clId="{E7F51E17-C657-4331-A133-A8771C31D010}" dt="2023-10-23T19:37:39.108" v="1868"/>
          <ac:spMkLst>
            <pc:docMk/>
            <pc:sldMk cId="1625549615" sldId="298"/>
            <ac:spMk id="2091" creationId="{31D0B819-9EA9-4AE6-462C-35D9B08DE9F8}"/>
          </ac:spMkLst>
        </pc:spChg>
        <pc:spChg chg="mod">
          <ac:chgData name="Jenna Henkel" userId="966ade77-59de-4fb0-a61c-9a59b00f07f6" providerId="ADAL" clId="{E7F51E17-C657-4331-A133-A8771C31D010}" dt="2023-10-23T19:37:39.108" v="1868"/>
          <ac:spMkLst>
            <pc:docMk/>
            <pc:sldMk cId="1625549615" sldId="298"/>
            <ac:spMk id="2113" creationId="{C200BEBB-F68B-572F-9D6F-9F9BF2524BF0}"/>
          </ac:spMkLst>
        </pc:spChg>
        <pc:spChg chg="mod">
          <ac:chgData name="Jenna Henkel" userId="966ade77-59de-4fb0-a61c-9a59b00f07f6" providerId="ADAL" clId="{E7F51E17-C657-4331-A133-A8771C31D010}" dt="2023-10-23T19:37:39.108" v="1868"/>
          <ac:spMkLst>
            <pc:docMk/>
            <pc:sldMk cId="1625549615" sldId="298"/>
            <ac:spMk id="2114" creationId="{DBA7688D-249E-74FA-D1C4-6AF9E6EE6686}"/>
          </ac:spMkLst>
        </pc:spChg>
        <pc:spChg chg="mod">
          <ac:chgData name="Jenna Henkel" userId="966ade77-59de-4fb0-a61c-9a59b00f07f6" providerId="ADAL" clId="{E7F51E17-C657-4331-A133-A8771C31D010}" dt="2023-10-23T19:37:39.108" v="1868"/>
          <ac:spMkLst>
            <pc:docMk/>
            <pc:sldMk cId="1625549615" sldId="298"/>
            <ac:spMk id="2115" creationId="{8807314F-2C4C-F220-3711-45BB13D65E17}"/>
          </ac:spMkLst>
        </pc:spChg>
        <pc:spChg chg="del">
          <ac:chgData name="Jenna Henkel" userId="966ade77-59de-4fb0-a61c-9a59b00f07f6" providerId="ADAL" clId="{E7F51E17-C657-4331-A133-A8771C31D010}" dt="2023-10-23T19:37:26.059" v="1857" actId="478"/>
          <ac:spMkLst>
            <pc:docMk/>
            <pc:sldMk cId="1625549615" sldId="298"/>
            <ac:spMk id="2120" creationId="{A775631A-6AAC-B9C7-6CB9-8FCBB579D58D}"/>
          </ac:spMkLst>
        </pc:spChg>
        <pc:spChg chg="del">
          <ac:chgData name="Jenna Henkel" userId="966ade77-59de-4fb0-a61c-9a59b00f07f6" providerId="ADAL" clId="{E7F51E17-C657-4331-A133-A8771C31D010}" dt="2023-10-23T19:37:13.244" v="1853" actId="478"/>
          <ac:spMkLst>
            <pc:docMk/>
            <pc:sldMk cId="1625549615" sldId="298"/>
            <ac:spMk id="2121" creationId="{0F74AF3E-5CCF-FE4B-ACD5-4D7594AEBDF0}"/>
          </ac:spMkLst>
        </pc:spChg>
        <pc:spChg chg="del">
          <ac:chgData name="Jenna Henkel" userId="966ade77-59de-4fb0-a61c-9a59b00f07f6" providerId="ADAL" clId="{E7F51E17-C657-4331-A133-A8771C31D010}" dt="2023-10-23T19:37:18.691" v="1854" actId="478"/>
          <ac:spMkLst>
            <pc:docMk/>
            <pc:sldMk cId="1625549615" sldId="298"/>
            <ac:spMk id="2122" creationId="{0D2B7048-AF79-CB06-BB66-F2E116EB53E0}"/>
          </ac:spMkLst>
        </pc:spChg>
        <pc:spChg chg="del">
          <ac:chgData name="Jenna Henkel" userId="966ade77-59de-4fb0-a61c-9a59b00f07f6" providerId="ADAL" clId="{E7F51E17-C657-4331-A133-A8771C31D010}" dt="2023-10-23T19:37:21.814" v="1855" actId="478"/>
          <ac:spMkLst>
            <pc:docMk/>
            <pc:sldMk cId="1625549615" sldId="298"/>
            <ac:spMk id="2123" creationId="{9FF85ACB-DF90-9015-F034-8C5AA696F1C3}"/>
          </ac:spMkLst>
        </pc:spChg>
        <pc:spChg chg="del">
          <ac:chgData name="Jenna Henkel" userId="966ade77-59de-4fb0-a61c-9a59b00f07f6" providerId="ADAL" clId="{E7F51E17-C657-4331-A133-A8771C31D010}" dt="2023-10-23T19:37:13.244" v="1853" actId="478"/>
          <ac:spMkLst>
            <pc:docMk/>
            <pc:sldMk cId="1625549615" sldId="298"/>
            <ac:spMk id="2124" creationId="{C796D536-BF6E-8734-CDF9-3AD7745DE4B8}"/>
          </ac:spMkLst>
        </pc:spChg>
        <pc:spChg chg="del">
          <ac:chgData name="Jenna Henkel" userId="966ade77-59de-4fb0-a61c-9a59b00f07f6" providerId="ADAL" clId="{E7F51E17-C657-4331-A133-A8771C31D010}" dt="2023-10-23T19:37:24.024" v="1856" actId="478"/>
          <ac:spMkLst>
            <pc:docMk/>
            <pc:sldMk cId="1625549615" sldId="298"/>
            <ac:spMk id="2125" creationId="{D903FD2B-17F5-6916-327B-72BFE9509BB2}"/>
          </ac:spMkLst>
        </pc:spChg>
        <pc:spChg chg="mod">
          <ac:chgData name="Jenna Henkel" userId="966ade77-59de-4fb0-a61c-9a59b00f07f6" providerId="ADAL" clId="{E7F51E17-C657-4331-A133-A8771C31D010}" dt="2023-10-23T19:37:39.108" v="1868"/>
          <ac:spMkLst>
            <pc:docMk/>
            <pc:sldMk cId="1625549615" sldId="298"/>
            <ac:spMk id="2126" creationId="{22635972-36E5-0B79-48CF-6C17ABB3A6AA}"/>
          </ac:spMkLst>
        </pc:spChg>
        <pc:spChg chg="mod">
          <ac:chgData name="Jenna Henkel" userId="966ade77-59de-4fb0-a61c-9a59b00f07f6" providerId="ADAL" clId="{E7F51E17-C657-4331-A133-A8771C31D010}" dt="2023-10-23T19:37:39.108" v="1868"/>
          <ac:spMkLst>
            <pc:docMk/>
            <pc:sldMk cId="1625549615" sldId="298"/>
            <ac:spMk id="2127" creationId="{D4214FF8-ABD5-0D30-8DEF-429597172342}"/>
          </ac:spMkLst>
        </pc:spChg>
        <pc:spChg chg="mod">
          <ac:chgData name="Jenna Henkel" userId="966ade77-59de-4fb0-a61c-9a59b00f07f6" providerId="ADAL" clId="{E7F51E17-C657-4331-A133-A8771C31D010}" dt="2023-10-23T19:37:39.108" v="1868"/>
          <ac:spMkLst>
            <pc:docMk/>
            <pc:sldMk cId="1625549615" sldId="298"/>
            <ac:spMk id="2130" creationId="{752841DC-8255-269C-B314-A8914970F9F6}"/>
          </ac:spMkLst>
        </pc:spChg>
        <pc:spChg chg="mod">
          <ac:chgData name="Jenna Henkel" userId="966ade77-59de-4fb0-a61c-9a59b00f07f6" providerId="ADAL" clId="{E7F51E17-C657-4331-A133-A8771C31D010}" dt="2023-10-23T19:37:39.108" v="1868"/>
          <ac:spMkLst>
            <pc:docMk/>
            <pc:sldMk cId="1625549615" sldId="298"/>
            <ac:spMk id="2133" creationId="{CEF5984F-288F-9497-DCD8-A36EBC34B8E9}"/>
          </ac:spMkLst>
        </pc:spChg>
        <pc:spChg chg="mod">
          <ac:chgData name="Jenna Henkel" userId="966ade77-59de-4fb0-a61c-9a59b00f07f6" providerId="ADAL" clId="{E7F51E17-C657-4331-A133-A8771C31D010}" dt="2023-10-23T19:37:39.108" v="1868"/>
          <ac:spMkLst>
            <pc:docMk/>
            <pc:sldMk cId="1625549615" sldId="298"/>
            <ac:spMk id="2136" creationId="{B74EF480-DF07-1FEC-CD45-DAB8B33C9C49}"/>
          </ac:spMkLst>
        </pc:spChg>
        <pc:spChg chg="mod">
          <ac:chgData name="Jenna Henkel" userId="966ade77-59de-4fb0-a61c-9a59b00f07f6" providerId="ADAL" clId="{E7F51E17-C657-4331-A133-A8771C31D010}" dt="2023-10-23T19:37:39.108" v="1868"/>
          <ac:spMkLst>
            <pc:docMk/>
            <pc:sldMk cId="1625549615" sldId="298"/>
            <ac:spMk id="2139" creationId="{E6F83615-BF9D-2C64-ECEA-806D90EA10FB}"/>
          </ac:spMkLst>
        </pc:spChg>
        <pc:spChg chg="mod">
          <ac:chgData name="Jenna Henkel" userId="966ade77-59de-4fb0-a61c-9a59b00f07f6" providerId="ADAL" clId="{E7F51E17-C657-4331-A133-A8771C31D010}" dt="2023-10-23T19:37:39.108" v="1868"/>
          <ac:spMkLst>
            <pc:docMk/>
            <pc:sldMk cId="1625549615" sldId="298"/>
            <ac:spMk id="2142" creationId="{B0A42EDF-C527-B360-2861-44A8B59B6EED}"/>
          </ac:spMkLst>
        </pc:spChg>
        <pc:spChg chg="mod">
          <ac:chgData name="Jenna Henkel" userId="966ade77-59de-4fb0-a61c-9a59b00f07f6" providerId="ADAL" clId="{E7F51E17-C657-4331-A133-A8771C31D010}" dt="2023-10-23T19:37:39.108" v="1868"/>
          <ac:spMkLst>
            <pc:docMk/>
            <pc:sldMk cId="1625549615" sldId="298"/>
            <ac:spMk id="2145" creationId="{CB918653-9B2B-8694-5526-98D8FA5D6A8E}"/>
          </ac:spMkLst>
        </pc:spChg>
        <pc:spChg chg="mod">
          <ac:chgData name="Jenna Henkel" userId="966ade77-59de-4fb0-a61c-9a59b00f07f6" providerId="ADAL" clId="{E7F51E17-C657-4331-A133-A8771C31D010}" dt="2023-10-23T19:37:39.108" v="1868"/>
          <ac:spMkLst>
            <pc:docMk/>
            <pc:sldMk cId="1625549615" sldId="298"/>
            <ac:spMk id="2148" creationId="{37809A13-7B34-D6C4-8079-D93ADC90440F}"/>
          </ac:spMkLst>
        </pc:spChg>
        <pc:spChg chg="add mod">
          <ac:chgData name="Jenna Henkel" userId="966ade77-59de-4fb0-a61c-9a59b00f07f6" providerId="ADAL" clId="{E7F51E17-C657-4331-A133-A8771C31D010}" dt="2023-10-23T19:42:41.718" v="1985" actId="1076"/>
          <ac:spMkLst>
            <pc:docMk/>
            <pc:sldMk cId="1625549615" sldId="298"/>
            <ac:spMk id="2150" creationId="{AA8221F4-66AA-DDF1-9AED-942B3D2D567A}"/>
          </ac:spMkLst>
        </pc:spChg>
        <pc:spChg chg="add mod">
          <ac:chgData name="Jenna Henkel" userId="966ade77-59de-4fb0-a61c-9a59b00f07f6" providerId="ADAL" clId="{E7F51E17-C657-4331-A133-A8771C31D010}" dt="2023-10-23T19:43:10.859" v="1988" actId="1076"/>
          <ac:spMkLst>
            <pc:docMk/>
            <pc:sldMk cId="1625549615" sldId="298"/>
            <ac:spMk id="2151" creationId="{5D6E8AFF-6D05-8BD9-B9CA-8C8684EF90C0}"/>
          </ac:spMkLst>
        </pc:spChg>
        <pc:spChg chg="add mod">
          <ac:chgData name="Jenna Henkel" userId="966ade77-59de-4fb0-a61c-9a59b00f07f6" providerId="ADAL" clId="{E7F51E17-C657-4331-A133-A8771C31D010}" dt="2023-10-23T19:42:30.925" v="1983" actId="1076"/>
          <ac:spMkLst>
            <pc:docMk/>
            <pc:sldMk cId="1625549615" sldId="298"/>
            <ac:spMk id="2152" creationId="{44E4C899-6A0E-7EE6-F9B1-7ECC299A9EC9}"/>
          </ac:spMkLst>
        </pc:spChg>
        <pc:grpChg chg="add mod">
          <ac:chgData name="Jenna Henkel" userId="966ade77-59de-4fb0-a61c-9a59b00f07f6" providerId="ADAL" clId="{E7F51E17-C657-4331-A133-A8771C31D010}" dt="2023-10-23T19:40:14.964" v="1891" actId="1076"/>
          <ac:grpSpMkLst>
            <pc:docMk/>
            <pc:sldMk cId="1625549615" sldId="298"/>
            <ac:grpSpMk id="3" creationId="{26DF172E-BDE6-1F8D-67A0-C8C32AB2F8BE}"/>
          </ac:grpSpMkLst>
        </pc:grpChg>
        <pc:grpChg chg="mod">
          <ac:chgData name="Jenna Henkel" userId="966ade77-59de-4fb0-a61c-9a59b00f07f6" providerId="ADAL" clId="{E7F51E17-C657-4331-A133-A8771C31D010}" dt="2023-10-23T19:37:39.108" v="1868"/>
          <ac:grpSpMkLst>
            <pc:docMk/>
            <pc:sldMk cId="1625549615" sldId="298"/>
            <ac:grpSpMk id="7" creationId="{E9B3F43E-2BCD-89A7-0FEB-6A0F0C54F360}"/>
          </ac:grpSpMkLst>
        </pc:grpChg>
        <pc:grpChg chg="mod">
          <ac:chgData name="Jenna Henkel" userId="966ade77-59de-4fb0-a61c-9a59b00f07f6" providerId="ADAL" clId="{E7F51E17-C657-4331-A133-A8771C31D010}" dt="2023-10-23T19:37:39.108" v="1868"/>
          <ac:grpSpMkLst>
            <pc:docMk/>
            <pc:sldMk cId="1625549615" sldId="298"/>
            <ac:grpSpMk id="8" creationId="{F0AAFEEC-16E7-B955-443B-F42A3413F69F}"/>
          </ac:grpSpMkLst>
        </pc:grpChg>
        <pc:grpChg chg="mod">
          <ac:chgData name="Jenna Henkel" userId="966ade77-59de-4fb0-a61c-9a59b00f07f6" providerId="ADAL" clId="{E7F51E17-C657-4331-A133-A8771C31D010}" dt="2023-10-23T19:37:39.108" v="1868"/>
          <ac:grpSpMkLst>
            <pc:docMk/>
            <pc:sldMk cId="1625549615" sldId="298"/>
            <ac:grpSpMk id="11" creationId="{0956ECD8-9889-3A9A-519E-84CB534A09BB}"/>
          </ac:grpSpMkLst>
        </pc:grpChg>
        <pc:grpChg chg="mod">
          <ac:chgData name="Jenna Henkel" userId="966ade77-59de-4fb0-a61c-9a59b00f07f6" providerId="ADAL" clId="{E7F51E17-C657-4331-A133-A8771C31D010}" dt="2023-10-23T19:37:39.108" v="1868"/>
          <ac:grpSpMkLst>
            <pc:docMk/>
            <pc:sldMk cId="1625549615" sldId="298"/>
            <ac:grpSpMk id="12" creationId="{F8DA25C1-B8BF-5B65-4B57-8E2B2338BFC4}"/>
          </ac:grpSpMkLst>
        </pc:grpChg>
        <pc:grpChg chg="mod">
          <ac:chgData name="Jenna Henkel" userId="966ade77-59de-4fb0-a61c-9a59b00f07f6" providerId="ADAL" clId="{E7F51E17-C657-4331-A133-A8771C31D010}" dt="2023-10-23T19:37:39.108" v="1868"/>
          <ac:grpSpMkLst>
            <pc:docMk/>
            <pc:sldMk cId="1625549615" sldId="298"/>
            <ac:grpSpMk id="13" creationId="{701FA1A5-6541-9F9C-47AB-2996AABBE0FE}"/>
          </ac:grpSpMkLst>
        </pc:grpChg>
        <pc:grpChg chg="mod">
          <ac:chgData name="Jenna Henkel" userId="966ade77-59de-4fb0-a61c-9a59b00f07f6" providerId="ADAL" clId="{E7F51E17-C657-4331-A133-A8771C31D010}" dt="2023-10-23T19:37:39.108" v="1868"/>
          <ac:grpSpMkLst>
            <pc:docMk/>
            <pc:sldMk cId="1625549615" sldId="298"/>
            <ac:grpSpMk id="21" creationId="{4BEFDFCD-F4E4-865B-09B8-779F0D3B06D7}"/>
          </ac:grpSpMkLst>
        </pc:grpChg>
        <pc:grpChg chg="add del mod">
          <ac:chgData name="Jenna Henkel" userId="966ade77-59de-4fb0-a61c-9a59b00f07f6" providerId="ADAL" clId="{E7F51E17-C657-4331-A133-A8771C31D010}" dt="2023-10-23T19:40:34.826" v="1894" actId="478"/>
          <ac:grpSpMkLst>
            <pc:docMk/>
            <pc:sldMk cId="1625549615" sldId="298"/>
            <ac:grpSpMk id="30" creationId="{5B462E50-8381-138E-3FE7-C704C2E10BD6}"/>
          </ac:grpSpMkLst>
        </pc:grpChg>
        <pc:grpChg chg="mod">
          <ac:chgData name="Jenna Henkel" userId="966ade77-59de-4fb0-a61c-9a59b00f07f6" providerId="ADAL" clId="{E7F51E17-C657-4331-A133-A8771C31D010}" dt="2023-10-23T19:37:39.108" v="1868"/>
          <ac:grpSpMkLst>
            <pc:docMk/>
            <pc:sldMk cId="1625549615" sldId="298"/>
            <ac:grpSpMk id="33" creationId="{899BB3E6-35EF-4B53-9946-6C018FCCB160}"/>
          </ac:grpSpMkLst>
        </pc:grpChg>
        <pc:grpChg chg="mod">
          <ac:chgData name="Jenna Henkel" userId="966ade77-59de-4fb0-a61c-9a59b00f07f6" providerId="ADAL" clId="{E7F51E17-C657-4331-A133-A8771C31D010}" dt="2023-10-23T19:37:39.108" v="1868"/>
          <ac:grpSpMkLst>
            <pc:docMk/>
            <pc:sldMk cId="1625549615" sldId="298"/>
            <ac:grpSpMk id="34" creationId="{242A2F80-9581-205C-DD74-6B868471194B}"/>
          </ac:grpSpMkLst>
        </pc:grpChg>
        <pc:grpChg chg="mod">
          <ac:chgData name="Jenna Henkel" userId="966ade77-59de-4fb0-a61c-9a59b00f07f6" providerId="ADAL" clId="{E7F51E17-C657-4331-A133-A8771C31D010}" dt="2023-10-23T19:37:39.108" v="1868"/>
          <ac:grpSpMkLst>
            <pc:docMk/>
            <pc:sldMk cId="1625549615" sldId="298"/>
            <ac:grpSpMk id="37" creationId="{3393049C-392C-49BA-5B89-AD619D1D413B}"/>
          </ac:grpSpMkLst>
        </pc:grpChg>
        <pc:grpChg chg="mod">
          <ac:chgData name="Jenna Henkel" userId="966ade77-59de-4fb0-a61c-9a59b00f07f6" providerId="ADAL" clId="{E7F51E17-C657-4331-A133-A8771C31D010}" dt="2023-10-23T19:37:39.108" v="1868"/>
          <ac:grpSpMkLst>
            <pc:docMk/>
            <pc:sldMk cId="1625549615" sldId="298"/>
            <ac:grpSpMk id="38" creationId="{3808CB55-F7E3-625B-29A6-6393E546B130}"/>
          </ac:grpSpMkLst>
        </pc:grpChg>
        <pc:grpChg chg="mod">
          <ac:chgData name="Jenna Henkel" userId="966ade77-59de-4fb0-a61c-9a59b00f07f6" providerId="ADAL" clId="{E7F51E17-C657-4331-A133-A8771C31D010}" dt="2023-10-23T19:37:39.108" v="1868"/>
          <ac:grpSpMkLst>
            <pc:docMk/>
            <pc:sldMk cId="1625549615" sldId="298"/>
            <ac:grpSpMk id="39" creationId="{B9037BB7-7851-8ECF-A951-B7FABD23FADA}"/>
          </ac:grpSpMkLst>
        </pc:grpChg>
        <pc:grpChg chg="mod">
          <ac:chgData name="Jenna Henkel" userId="966ade77-59de-4fb0-a61c-9a59b00f07f6" providerId="ADAL" clId="{E7F51E17-C657-4331-A133-A8771C31D010}" dt="2023-10-23T19:37:39.108" v="1868"/>
          <ac:grpSpMkLst>
            <pc:docMk/>
            <pc:sldMk cId="1625549615" sldId="298"/>
            <ac:grpSpMk id="47" creationId="{FB29804E-6E9E-87A1-F37D-2B16335507EA}"/>
          </ac:grpSpMkLst>
        </pc:grpChg>
        <pc:grpChg chg="add mod">
          <ac:chgData name="Jenna Henkel" userId="966ade77-59de-4fb0-a61c-9a59b00f07f6" providerId="ADAL" clId="{E7F51E17-C657-4331-A133-A8771C31D010}" dt="2023-10-23T19:40:08.450" v="1890" actId="1076"/>
          <ac:grpSpMkLst>
            <pc:docMk/>
            <pc:sldMk cId="1625549615" sldId="298"/>
            <ac:grpSpMk id="56" creationId="{5F4FB1CC-2E4A-342E-25F5-09CF9D1FFBCA}"/>
          </ac:grpSpMkLst>
        </pc:grpChg>
        <pc:grpChg chg="mod">
          <ac:chgData name="Jenna Henkel" userId="966ade77-59de-4fb0-a61c-9a59b00f07f6" providerId="ADAL" clId="{E7F51E17-C657-4331-A133-A8771C31D010}" dt="2023-10-23T19:37:39.108" v="1868"/>
          <ac:grpSpMkLst>
            <pc:docMk/>
            <pc:sldMk cId="1625549615" sldId="298"/>
            <ac:grpSpMk id="59" creationId="{1C7CE7E7-442B-72F3-1A40-777057D210F7}"/>
          </ac:grpSpMkLst>
        </pc:grpChg>
        <pc:grpChg chg="mod">
          <ac:chgData name="Jenna Henkel" userId="966ade77-59de-4fb0-a61c-9a59b00f07f6" providerId="ADAL" clId="{E7F51E17-C657-4331-A133-A8771C31D010}" dt="2023-10-23T19:37:39.108" v="1868"/>
          <ac:grpSpMkLst>
            <pc:docMk/>
            <pc:sldMk cId="1625549615" sldId="298"/>
            <ac:grpSpMk id="60" creationId="{665507A0-2050-ABE0-8341-646883549E46}"/>
          </ac:grpSpMkLst>
        </pc:grpChg>
        <pc:grpChg chg="mod">
          <ac:chgData name="Jenna Henkel" userId="966ade77-59de-4fb0-a61c-9a59b00f07f6" providerId="ADAL" clId="{E7F51E17-C657-4331-A133-A8771C31D010}" dt="2023-10-23T19:37:39.108" v="1868"/>
          <ac:grpSpMkLst>
            <pc:docMk/>
            <pc:sldMk cId="1625549615" sldId="298"/>
            <ac:grpSpMk id="63" creationId="{2F87ABE2-DE2D-3C4C-45C5-6299EF961D2F}"/>
          </ac:grpSpMkLst>
        </pc:grpChg>
        <pc:grpChg chg="mod">
          <ac:chgData name="Jenna Henkel" userId="966ade77-59de-4fb0-a61c-9a59b00f07f6" providerId="ADAL" clId="{E7F51E17-C657-4331-A133-A8771C31D010}" dt="2023-10-23T19:37:39.108" v="1868"/>
          <ac:grpSpMkLst>
            <pc:docMk/>
            <pc:sldMk cId="1625549615" sldId="298"/>
            <ac:grpSpMk id="2048" creationId="{C1D99D82-95F2-2151-9A7D-E32578D5FC3D}"/>
          </ac:grpSpMkLst>
        </pc:grpChg>
        <pc:grpChg chg="mod">
          <ac:chgData name="Jenna Henkel" userId="966ade77-59de-4fb0-a61c-9a59b00f07f6" providerId="ADAL" clId="{E7F51E17-C657-4331-A133-A8771C31D010}" dt="2023-10-23T19:37:39.108" v="1868"/>
          <ac:grpSpMkLst>
            <pc:docMk/>
            <pc:sldMk cId="1625549615" sldId="298"/>
            <ac:grpSpMk id="2049" creationId="{D17AF593-E0B3-1146-A215-F9F5AD0BF4F4}"/>
          </ac:grpSpMkLst>
        </pc:grpChg>
        <pc:grpChg chg="mod">
          <ac:chgData name="Jenna Henkel" userId="966ade77-59de-4fb0-a61c-9a59b00f07f6" providerId="ADAL" clId="{E7F51E17-C657-4331-A133-A8771C31D010}" dt="2023-10-23T19:37:39.108" v="1868"/>
          <ac:grpSpMkLst>
            <pc:docMk/>
            <pc:sldMk cId="1625549615" sldId="298"/>
            <ac:grpSpMk id="2057" creationId="{A9CD9E58-EF72-B3D1-D791-398489D4BCE5}"/>
          </ac:grpSpMkLst>
        </pc:grpChg>
        <pc:grpChg chg="del">
          <ac:chgData name="Jenna Henkel" userId="966ade77-59de-4fb0-a61c-9a59b00f07f6" providerId="ADAL" clId="{E7F51E17-C657-4331-A133-A8771C31D010}" dt="2023-10-23T19:37:13.244" v="1853" actId="478"/>
          <ac:grpSpMkLst>
            <pc:docMk/>
            <pc:sldMk cId="1625549615" sldId="298"/>
            <ac:grpSpMk id="2058" creationId="{FCA76C2F-A667-B04C-716C-A7050122908A}"/>
          </ac:grpSpMkLst>
        </pc:grpChg>
        <pc:grpChg chg="del">
          <ac:chgData name="Jenna Henkel" userId="966ade77-59de-4fb0-a61c-9a59b00f07f6" providerId="ADAL" clId="{E7F51E17-C657-4331-A133-A8771C31D010}" dt="2023-10-23T19:37:13.244" v="1853" actId="478"/>
          <ac:grpSpMkLst>
            <pc:docMk/>
            <pc:sldMk cId="1625549615" sldId="298"/>
            <ac:grpSpMk id="2092" creationId="{4F9F628B-6968-37DF-A051-523323E5642C}"/>
          </ac:grpSpMkLst>
        </pc:grpChg>
        <pc:grpChg chg="del">
          <ac:chgData name="Jenna Henkel" userId="966ade77-59de-4fb0-a61c-9a59b00f07f6" providerId="ADAL" clId="{E7F51E17-C657-4331-A133-A8771C31D010}" dt="2023-10-23T19:37:13.244" v="1853" actId="478"/>
          <ac:grpSpMkLst>
            <pc:docMk/>
            <pc:sldMk cId="1625549615" sldId="298"/>
            <ac:grpSpMk id="2095" creationId="{C9AFB969-F8FF-E9DC-F7CB-E11B37D54604}"/>
          </ac:grpSpMkLst>
        </pc:grpChg>
        <pc:grpChg chg="del">
          <ac:chgData name="Jenna Henkel" userId="966ade77-59de-4fb0-a61c-9a59b00f07f6" providerId="ADAL" clId="{E7F51E17-C657-4331-A133-A8771C31D010}" dt="2023-10-23T19:37:13.244" v="1853" actId="478"/>
          <ac:grpSpMkLst>
            <pc:docMk/>
            <pc:sldMk cId="1625549615" sldId="298"/>
            <ac:grpSpMk id="2098" creationId="{22F3A5B4-B1EA-8E64-AB98-60D36A64657A}"/>
          </ac:grpSpMkLst>
        </pc:grpChg>
        <pc:grpChg chg="del">
          <ac:chgData name="Jenna Henkel" userId="966ade77-59de-4fb0-a61c-9a59b00f07f6" providerId="ADAL" clId="{E7F51E17-C657-4331-A133-A8771C31D010}" dt="2023-10-23T19:37:13.244" v="1853" actId="478"/>
          <ac:grpSpMkLst>
            <pc:docMk/>
            <pc:sldMk cId="1625549615" sldId="298"/>
            <ac:grpSpMk id="2101" creationId="{D8BECD37-DFD9-1123-48DE-7E94D412D1E4}"/>
          </ac:grpSpMkLst>
        </pc:grpChg>
        <pc:grpChg chg="del">
          <ac:chgData name="Jenna Henkel" userId="966ade77-59de-4fb0-a61c-9a59b00f07f6" providerId="ADAL" clId="{E7F51E17-C657-4331-A133-A8771C31D010}" dt="2023-10-23T19:37:13.244" v="1853" actId="478"/>
          <ac:grpSpMkLst>
            <pc:docMk/>
            <pc:sldMk cId="1625549615" sldId="298"/>
            <ac:grpSpMk id="2104" creationId="{ADB2A4F7-B8D4-96C7-0FA4-F9864FB6BC00}"/>
          </ac:grpSpMkLst>
        </pc:grpChg>
        <pc:grpChg chg="del">
          <ac:chgData name="Jenna Henkel" userId="966ade77-59de-4fb0-a61c-9a59b00f07f6" providerId="ADAL" clId="{E7F51E17-C657-4331-A133-A8771C31D010}" dt="2023-10-23T19:37:13.244" v="1853" actId="478"/>
          <ac:grpSpMkLst>
            <pc:docMk/>
            <pc:sldMk cId="1625549615" sldId="298"/>
            <ac:grpSpMk id="2107" creationId="{69A42C13-1038-2F9C-A09A-B2D42D1AB493}"/>
          </ac:grpSpMkLst>
        </pc:grpChg>
        <pc:grpChg chg="del">
          <ac:chgData name="Jenna Henkel" userId="966ade77-59de-4fb0-a61c-9a59b00f07f6" providerId="ADAL" clId="{E7F51E17-C657-4331-A133-A8771C31D010}" dt="2023-10-23T19:37:13.244" v="1853" actId="478"/>
          <ac:grpSpMkLst>
            <pc:docMk/>
            <pc:sldMk cId="1625549615" sldId="298"/>
            <ac:grpSpMk id="2110" creationId="{FD5B78CE-7E8E-3A3D-E081-67CD87F699D7}"/>
          </ac:grpSpMkLst>
        </pc:grpChg>
        <pc:grpChg chg="del">
          <ac:chgData name="Jenna Henkel" userId="966ade77-59de-4fb0-a61c-9a59b00f07f6" providerId="ADAL" clId="{E7F51E17-C657-4331-A133-A8771C31D010}" dt="2023-10-23T19:37:13.244" v="1853" actId="478"/>
          <ac:grpSpMkLst>
            <pc:docMk/>
            <pc:sldMk cId="1625549615" sldId="298"/>
            <ac:grpSpMk id="2116" creationId="{CBABAF3B-F426-EFDC-7A9A-26F37E3655DA}"/>
          </ac:grpSpMkLst>
        </pc:grpChg>
        <pc:grpChg chg="add mod">
          <ac:chgData name="Jenna Henkel" userId="966ade77-59de-4fb0-a61c-9a59b00f07f6" providerId="ADAL" clId="{E7F51E17-C657-4331-A133-A8771C31D010}" dt="2023-10-23T19:40:19.301" v="1892" actId="1076"/>
          <ac:grpSpMkLst>
            <pc:docMk/>
            <pc:sldMk cId="1625549615" sldId="298"/>
            <ac:grpSpMk id="2128" creationId="{2CB830C0-015A-CCD9-A467-8BBB44488E0E}"/>
          </ac:grpSpMkLst>
        </pc:grpChg>
        <pc:grpChg chg="add mod">
          <ac:chgData name="Jenna Henkel" userId="966ade77-59de-4fb0-a61c-9a59b00f07f6" providerId="ADAL" clId="{E7F51E17-C657-4331-A133-A8771C31D010}" dt="2023-10-23T19:40:47.798" v="1895" actId="1076"/>
          <ac:grpSpMkLst>
            <pc:docMk/>
            <pc:sldMk cId="1625549615" sldId="298"/>
            <ac:grpSpMk id="2131" creationId="{BA8FF048-84FE-4999-67BE-7A7EFB62106E}"/>
          </ac:grpSpMkLst>
        </pc:grpChg>
        <pc:grpChg chg="add mod">
          <ac:chgData name="Jenna Henkel" userId="966ade77-59de-4fb0-a61c-9a59b00f07f6" providerId="ADAL" clId="{E7F51E17-C657-4331-A133-A8771C31D010}" dt="2023-10-23T19:40:27.531" v="1893" actId="1076"/>
          <ac:grpSpMkLst>
            <pc:docMk/>
            <pc:sldMk cId="1625549615" sldId="298"/>
            <ac:grpSpMk id="2134" creationId="{CD6FF264-B2B2-C6AD-2229-E98A140E13D6}"/>
          </ac:grpSpMkLst>
        </pc:grpChg>
        <pc:grpChg chg="add del mod">
          <ac:chgData name="Jenna Henkel" userId="966ade77-59de-4fb0-a61c-9a59b00f07f6" providerId="ADAL" clId="{E7F51E17-C657-4331-A133-A8771C31D010}" dt="2023-10-23T19:40:57.283" v="1897" actId="478"/>
          <ac:grpSpMkLst>
            <pc:docMk/>
            <pc:sldMk cId="1625549615" sldId="298"/>
            <ac:grpSpMk id="2137" creationId="{9457BAAE-F481-D99A-CE81-86418FDA32EB}"/>
          </ac:grpSpMkLst>
        </pc:grpChg>
        <pc:grpChg chg="add mod">
          <ac:chgData name="Jenna Henkel" userId="966ade77-59de-4fb0-a61c-9a59b00f07f6" providerId="ADAL" clId="{E7F51E17-C657-4331-A133-A8771C31D010}" dt="2023-10-23T19:39:59.672" v="1889" actId="1076"/>
          <ac:grpSpMkLst>
            <pc:docMk/>
            <pc:sldMk cId="1625549615" sldId="298"/>
            <ac:grpSpMk id="2140" creationId="{772B7860-52A3-6A39-FCA5-44161FE19F67}"/>
          </ac:grpSpMkLst>
        </pc:grpChg>
        <pc:grpChg chg="add mod">
          <ac:chgData name="Jenna Henkel" userId="966ade77-59de-4fb0-a61c-9a59b00f07f6" providerId="ADAL" clId="{E7F51E17-C657-4331-A133-A8771C31D010}" dt="2023-10-23T19:40:55.545" v="1896" actId="1076"/>
          <ac:grpSpMkLst>
            <pc:docMk/>
            <pc:sldMk cId="1625549615" sldId="298"/>
            <ac:grpSpMk id="2143" creationId="{2612546A-BF2B-AFDA-0E9C-84DD54D70BE2}"/>
          </ac:grpSpMkLst>
        </pc:grpChg>
        <pc:grpChg chg="add mod">
          <ac:chgData name="Jenna Henkel" userId="966ade77-59de-4fb0-a61c-9a59b00f07f6" providerId="ADAL" clId="{E7F51E17-C657-4331-A133-A8771C31D010}" dt="2023-10-23T19:38:42.719" v="1876" actId="1076"/>
          <ac:grpSpMkLst>
            <pc:docMk/>
            <pc:sldMk cId="1625549615" sldId="298"/>
            <ac:grpSpMk id="2146" creationId="{72F70038-FDB7-3158-16E8-87597BD78450}"/>
          </ac:grpSpMkLst>
        </pc:grpChg>
        <pc:picChg chg="del">
          <ac:chgData name="Jenna Henkel" userId="966ade77-59de-4fb0-a61c-9a59b00f07f6" providerId="ADAL" clId="{E7F51E17-C657-4331-A133-A8771C31D010}" dt="2023-10-23T19:37:13.244" v="1853" actId="478"/>
          <ac:picMkLst>
            <pc:docMk/>
            <pc:sldMk cId="1625549615" sldId="298"/>
            <ac:picMk id="2119" creationId="{2CC5CA5F-3077-F3F5-CC98-29D67DB853AD}"/>
          </ac:picMkLst>
        </pc:picChg>
        <pc:picChg chg="mod">
          <ac:chgData name="Jenna Henkel" userId="966ade77-59de-4fb0-a61c-9a59b00f07f6" providerId="ADAL" clId="{E7F51E17-C657-4331-A133-A8771C31D010}" dt="2023-10-23T19:37:39.108" v="1868"/>
          <ac:picMkLst>
            <pc:docMk/>
            <pc:sldMk cId="1625549615" sldId="298"/>
            <ac:picMk id="2129" creationId="{8B388149-FCAE-0C9B-C1E1-38F092592928}"/>
          </ac:picMkLst>
        </pc:picChg>
        <pc:picChg chg="mod">
          <ac:chgData name="Jenna Henkel" userId="966ade77-59de-4fb0-a61c-9a59b00f07f6" providerId="ADAL" clId="{E7F51E17-C657-4331-A133-A8771C31D010}" dt="2023-10-23T19:37:39.108" v="1868"/>
          <ac:picMkLst>
            <pc:docMk/>
            <pc:sldMk cId="1625549615" sldId="298"/>
            <ac:picMk id="2132" creationId="{8076EDE1-0178-1A7C-7A58-0D431D1E39D9}"/>
          </ac:picMkLst>
        </pc:picChg>
        <pc:picChg chg="mod">
          <ac:chgData name="Jenna Henkel" userId="966ade77-59de-4fb0-a61c-9a59b00f07f6" providerId="ADAL" clId="{E7F51E17-C657-4331-A133-A8771C31D010}" dt="2023-10-23T19:37:39.108" v="1868"/>
          <ac:picMkLst>
            <pc:docMk/>
            <pc:sldMk cId="1625549615" sldId="298"/>
            <ac:picMk id="2135" creationId="{EED4CCD4-BA6B-7E36-3D79-C259A4467129}"/>
          </ac:picMkLst>
        </pc:picChg>
        <pc:picChg chg="mod">
          <ac:chgData name="Jenna Henkel" userId="966ade77-59de-4fb0-a61c-9a59b00f07f6" providerId="ADAL" clId="{E7F51E17-C657-4331-A133-A8771C31D010}" dt="2023-10-23T19:37:39.108" v="1868"/>
          <ac:picMkLst>
            <pc:docMk/>
            <pc:sldMk cId="1625549615" sldId="298"/>
            <ac:picMk id="2138" creationId="{8CE40D03-37F7-4BB1-B335-44CF2E300A27}"/>
          </ac:picMkLst>
        </pc:picChg>
        <pc:picChg chg="mod">
          <ac:chgData name="Jenna Henkel" userId="966ade77-59de-4fb0-a61c-9a59b00f07f6" providerId="ADAL" clId="{E7F51E17-C657-4331-A133-A8771C31D010}" dt="2023-10-23T19:37:39.108" v="1868"/>
          <ac:picMkLst>
            <pc:docMk/>
            <pc:sldMk cId="1625549615" sldId="298"/>
            <ac:picMk id="2141" creationId="{C78EAD92-C135-D27B-EBDF-E29E7383FCE0}"/>
          </ac:picMkLst>
        </pc:picChg>
        <pc:picChg chg="mod">
          <ac:chgData name="Jenna Henkel" userId="966ade77-59de-4fb0-a61c-9a59b00f07f6" providerId="ADAL" clId="{E7F51E17-C657-4331-A133-A8771C31D010}" dt="2023-10-23T19:37:39.108" v="1868"/>
          <ac:picMkLst>
            <pc:docMk/>
            <pc:sldMk cId="1625549615" sldId="298"/>
            <ac:picMk id="2144" creationId="{640FA8DF-FE80-2635-3CF5-8DEAF510FF04}"/>
          </ac:picMkLst>
        </pc:picChg>
        <pc:picChg chg="mod">
          <ac:chgData name="Jenna Henkel" userId="966ade77-59de-4fb0-a61c-9a59b00f07f6" providerId="ADAL" clId="{E7F51E17-C657-4331-A133-A8771C31D010}" dt="2023-10-23T19:37:39.108" v="1868"/>
          <ac:picMkLst>
            <pc:docMk/>
            <pc:sldMk cId="1625549615" sldId="298"/>
            <ac:picMk id="2147" creationId="{B3297CB5-D2E6-7721-5470-82604E881524}"/>
          </ac:picMkLst>
        </pc:picChg>
        <pc:picChg chg="add mod">
          <ac:chgData name="Jenna Henkel" userId="966ade77-59de-4fb0-a61c-9a59b00f07f6" providerId="ADAL" clId="{E7F51E17-C657-4331-A133-A8771C31D010}" dt="2023-10-23T19:38:35.506" v="1874" actId="1076"/>
          <ac:picMkLst>
            <pc:docMk/>
            <pc:sldMk cId="1625549615" sldId="298"/>
            <ac:picMk id="2149" creationId="{61C9C54E-D42E-D621-21D6-1D70C2490EE8}"/>
          </ac:picMkLst>
        </pc:picChg>
        <pc:picChg chg="add del mod">
          <ac:chgData name="Jenna Henkel" userId="966ade77-59de-4fb0-a61c-9a59b00f07f6" providerId="ADAL" clId="{E7F51E17-C657-4331-A133-A8771C31D010}" dt="2023-10-23T19:38:01.691" v="1870" actId="478"/>
          <ac:picMkLst>
            <pc:docMk/>
            <pc:sldMk cId="1625549615" sldId="298"/>
            <ac:picMk id="2153" creationId="{470B31EE-EA5F-F067-C2CF-0681A6298D57}"/>
          </ac:picMkLst>
        </pc:picChg>
        <pc:cxnChg chg="mod">
          <ac:chgData name="Jenna Henkel" userId="966ade77-59de-4fb0-a61c-9a59b00f07f6" providerId="ADAL" clId="{E7F51E17-C657-4331-A133-A8771C31D010}" dt="2023-10-23T19:37:39.108" v="1868"/>
          <ac:cxnSpMkLst>
            <pc:docMk/>
            <pc:sldMk cId="1625549615" sldId="298"/>
            <ac:cxnSpMk id="16" creationId="{3E9D1F0D-4E3A-AAD5-D2B7-EFC4DDE143FF}"/>
          </ac:cxnSpMkLst>
        </pc:cxnChg>
        <pc:cxnChg chg="mod">
          <ac:chgData name="Jenna Henkel" userId="966ade77-59de-4fb0-a61c-9a59b00f07f6" providerId="ADAL" clId="{E7F51E17-C657-4331-A133-A8771C31D010}" dt="2023-10-23T19:37:39.108" v="1868"/>
          <ac:cxnSpMkLst>
            <pc:docMk/>
            <pc:sldMk cId="1625549615" sldId="298"/>
            <ac:cxnSpMk id="18" creationId="{49410EA3-219C-5698-911B-C862BC11464E}"/>
          </ac:cxnSpMkLst>
        </pc:cxnChg>
        <pc:cxnChg chg="mod">
          <ac:chgData name="Jenna Henkel" userId="966ade77-59de-4fb0-a61c-9a59b00f07f6" providerId="ADAL" clId="{E7F51E17-C657-4331-A133-A8771C31D010}" dt="2023-10-23T19:37:39.108" v="1868"/>
          <ac:cxnSpMkLst>
            <pc:docMk/>
            <pc:sldMk cId="1625549615" sldId="298"/>
            <ac:cxnSpMk id="42" creationId="{9D61AA98-CDB5-E4FA-4686-EDAF6344BD22}"/>
          </ac:cxnSpMkLst>
        </pc:cxnChg>
        <pc:cxnChg chg="mod">
          <ac:chgData name="Jenna Henkel" userId="966ade77-59de-4fb0-a61c-9a59b00f07f6" providerId="ADAL" clId="{E7F51E17-C657-4331-A133-A8771C31D010}" dt="2023-10-23T19:37:39.108" v="1868"/>
          <ac:cxnSpMkLst>
            <pc:docMk/>
            <pc:sldMk cId="1625549615" sldId="298"/>
            <ac:cxnSpMk id="44" creationId="{930CB827-B15F-A26E-7F10-7C6170F8D4EB}"/>
          </ac:cxnSpMkLst>
        </pc:cxnChg>
        <pc:cxnChg chg="mod">
          <ac:chgData name="Jenna Henkel" userId="966ade77-59de-4fb0-a61c-9a59b00f07f6" providerId="ADAL" clId="{E7F51E17-C657-4331-A133-A8771C31D010}" dt="2023-10-23T19:37:39.108" v="1868"/>
          <ac:cxnSpMkLst>
            <pc:docMk/>
            <pc:sldMk cId="1625549615" sldId="298"/>
            <ac:cxnSpMk id="2052" creationId="{624EE3A1-AE2F-6962-8286-712D34AEB3A4}"/>
          </ac:cxnSpMkLst>
        </pc:cxnChg>
        <pc:cxnChg chg="mod">
          <ac:chgData name="Jenna Henkel" userId="966ade77-59de-4fb0-a61c-9a59b00f07f6" providerId="ADAL" clId="{E7F51E17-C657-4331-A133-A8771C31D010}" dt="2023-10-23T19:37:39.108" v="1868"/>
          <ac:cxnSpMkLst>
            <pc:docMk/>
            <pc:sldMk cId="1625549615" sldId="298"/>
            <ac:cxnSpMk id="2054" creationId="{8B36C85D-E7B3-82FC-A3B2-A43FAF5C06D9}"/>
          </ac:cxnSpMkLst>
        </pc:cxnChg>
        <pc:cxnChg chg="del mod">
          <ac:chgData name="Jenna Henkel" userId="966ade77-59de-4fb0-a61c-9a59b00f07f6" providerId="ADAL" clId="{E7F51E17-C657-4331-A133-A8771C31D010}" dt="2023-10-23T19:37:13.244" v="1853" actId="478"/>
          <ac:cxnSpMkLst>
            <pc:docMk/>
            <pc:sldMk cId="1625549615" sldId="298"/>
            <ac:cxnSpMk id="2084" creationId="{1FF8B651-AD33-DB94-C073-9B89CC5F0099}"/>
          </ac:cxnSpMkLst>
        </pc:cxnChg>
        <pc:cxnChg chg="del mod">
          <ac:chgData name="Jenna Henkel" userId="966ade77-59de-4fb0-a61c-9a59b00f07f6" providerId="ADAL" clId="{E7F51E17-C657-4331-A133-A8771C31D010}" dt="2023-10-23T19:37:13.244" v="1853" actId="478"/>
          <ac:cxnSpMkLst>
            <pc:docMk/>
            <pc:sldMk cId="1625549615" sldId="298"/>
            <ac:cxnSpMk id="2085" creationId="{3F196AA7-9F7A-AE5B-EFB2-6FC2144799CD}"/>
          </ac:cxnSpMkLst>
        </pc:cxnChg>
        <pc:cxnChg chg="del mod">
          <ac:chgData name="Jenna Henkel" userId="966ade77-59de-4fb0-a61c-9a59b00f07f6" providerId="ADAL" clId="{E7F51E17-C657-4331-A133-A8771C31D010}" dt="2023-10-23T19:37:13.244" v="1853" actId="478"/>
          <ac:cxnSpMkLst>
            <pc:docMk/>
            <pc:sldMk cId="1625549615" sldId="298"/>
            <ac:cxnSpMk id="2086" creationId="{3E0FB665-B797-799D-A285-894E38B7927C}"/>
          </ac:cxnSpMkLst>
        </pc:cxnChg>
        <pc:cxnChg chg="del mod">
          <ac:chgData name="Jenna Henkel" userId="966ade77-59de-4fb0-a61c-9a59b00f07f6" providerId="ADAL" clId="{E7F51E17-C657-4331-A133-A8771C31D010}" dt="2023-10-23T19:37:13.244" v="1853" actId="478"/>
          <ac:cxnSpMkLst>
            <pc:docMk/>
            <pc:sldMk cId="1625549615" sldId="298"/>
            <ac:cxnSpMk id="2087" creationId="{1353F065-AD10-9EB8-DCAF-92719BC52407}"/>
          </ac:cxnSpMkLst>
        </pc:cxnChg>
      </pc:sldChg>
      <pc:sldMasterChg chg="del delSldLayout">
        <pc:chgData name="Jenna Henkel" userId="966ade77-59de-4fb0-a61c-9a59b00f07f6" providerId="ADAL" clId="{E7F51E17-C657-4331-A133-A8771C31D010}" dt="2023-10-23T19:48:18.113" v="2206" actId="47"/>
        <pc:sldMasterMkLst>
          <pc:docMk/>
          <pc:sldMasterMk cId="946581648" sldId="2147483660"/>
        </pc:sldMasterMkLst>
        <pc:sldLayoutChg chg="del">
          <pc:chgData name="Jenna Henkel" userId="966ade77-59de-4fb0-a61c-9a59b00f07f6" providerId="ADAL" clId="{E7F51E17-C657-4331-A133-A8771C31D010}" dt="2023-10-23T19:48:18.113" v="2206" actId="47"/>
          <pc:sldLayoutMkLst>
            <pc:docMk/>
            <pc:sldMasterMk cId="946581648" sldId="2147483660"/>
            <pc:sldLayoutMk cId="669980862" sldId="2147483661"/>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2298307492" sldId="2147483662"/>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511831816" sldId="2147483663"/>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1405420958" sldId="2147483664"/>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2106464518" sldId="2147483665"/>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1957280210" sldId="2147483666"/>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3831049867" sldId="2147483667"/>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3017777989" sldId="2147483668"/>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1878940720" sldId="2147483669"/>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345835059" sldId="2147483670"/>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2305025155" sldId="2147483671"/>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312498266" sldId="2147483672"/>
          </pc:sldLayoutMkLst>
        </pc:sldLayoutChg>
      </pc:sldMasterChg>
      <pc:sldMasterChg chg="del delSldLayout">
        <pc:chgData name="Jenna Henkel" userId="966ade77-59de-4fb0-a61c-9a59b00f07f6" providerId="ADAL" clId="{E7F51E17-C657-4331-A133-A8771C31D010}" dt="2023-10-23T18:22:06.179" v="421" actId="47"/>
        <pc:sldMasterMkLst>
          <pc:docMk/>
          <pc:sldMasterMk cId="2146364614" sldId="2147483673"/>
        </pc:sldMasterMkLst>
        <pc:sldLayoutChg chg="del">
          <pc:chgData name="Jenna Henkel" userId="966ade77-59de-4fb0-a61c-9a59b00f07f6" providerId="ADAL" clId="{E7F51E17-C657-4331-A133-A8771C31D010}" dt="2023-10-23T18:22:06.179" v="421" actId="47"/>
          <pc:sldLayoutMkLst>
            <pc:docMk/>
            <pc:sldMasterMk cId="2146364614" sldId="2147483673"/>
            <pc:sldLayoutMk cId="2988837794" sldId="2147483674"/>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3732425689" sldId="2147483675"/>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3810517511" sldId="2147483676"/>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527959899" sldId="2147483677"/>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2800355145" sldId="2147483678"/>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4181708715" sldId="2147483679"/>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3054021282" sldId="2147483680"/>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506403750" sldId="2147483681"/>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1138790620" sldId="2147483682"/>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1614624092" sldId="2147483683"/>
          </pc:sldLayoutMkLst>
        </pc:sldLayoutChg>
      </pc:sldMasterChg>
      <pc:sldMasterChg chg="del delSldLayout">
        <pc:chgData name="Jenna Henkel" userId="966ade77-59de-4fb0-a61c-9a59b00f07f6" providerId="ADAL" clId="{E7F51E17-C657-4331-A133-A8771C31D010}" dt="2023-10-23T19:43:22.018" v="1989" actId="47"/>
        <pc:sldMasterMkLst>
          <pc:docMk/>
          <pc:sldMasterMk cId="2919169020" sldId="2147483684"/>
        </pc:sldMasterMkLst>
        <pc:sldLayoutChg chg="del">
          <pc:chgData name="Jenna Henkel" userId="966ade77-59de-4fb0-a61c-9a59b00f07f6" providerId="ADAL" clId="{E7F51E17-C657-4331-A133-A8771C31D010}" dt="2023-10-23T19:43:22.018" v="1989" actId="47"/>
          <pc:sldLayoutMkLst>
            <pc:docMk/>
            <pc:sldMasterMk cId="2919169020" sldId="2147483684"/>
            <pc:sldLayoutMk cId="3737316880" sldId="2147483685"/>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1024263562" sldId="2147483686"/>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1263781686" sldId="2147483687"/>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1546993756" sldId="2147483688"/>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2272395986" sldId="2147483689"/>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800006487" sldId="2147483690"/>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4245669938" sldId="2147483691"/>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3298023673" sldId="2147483692"/>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3589243053" sldId="2147483693"/>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2898939794" sldId="2147483694"/>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217250261"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3D202-F8AB-4580-B851-7EB035109261}"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CD382-7705-4DF1-AFB7-01E8CC69F570}" type="slidenum">
              <a:rPr lang="en-US" smtClean="0"/>
              <a:t>‹#›</a:t>
            </a:fld>
            <a:endParaRPr lang="en-US"/>
          </a:p>
        </p:txBody>
      </p:sp>
    </p:spTree>
    <p:extLst>
      <p:ext uri="{BB962C8B-B14F-4D97-AF65-F5344CB8AC3E}">
        <p14:creationId xmlns:p14="http://schemas.microsoft.com/office/powerpoint/2010/main" val="233613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D98B-1763-4363-8C5A-9DA097A3B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AE690-4B22-4AF7-BB29-22730C55B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D700F-33DA-422B-B4DD-99D832876FAE}"/>
              </a:ext>
            </a:extLst>
          </p:cNvPr>
          <p:cNvSpPr>
            <a:spLocks noGrp="1"/>
          </p:cNvSpPr>
          <p:nvPr>
            <p:ph type="dt" sz="half" idx="10"/>
          </p:nvPr>
        </p:nvSpPr>
        <p:spPr/>
        <p:txBody>
          <a:bodyPr/>
          <a:lstStyle/>
          <a:p>
            <a:fld id="{A9E90861-4F59-4E59-A424-AA655DF2A269}" type="datetimeFigureOut">
              <a:rPr lang="en-US" smtClean="0"/>
              <a:t>10/23/2023</a:t>
            </a:fld>
            <a:endParaRPr lang="en-US"/>
          </a:p>
        </p:txBody>
      </p:sp>
      <p:sp>
        <p:nvSpPr>
          <p:cNvPr id="5" name="Footer Placeholder 4">
            <a:extLst>
              <a:ext uri="{FF2B5EF4-FFF2-40B4-BE49-F238E27FC236}">
                <a16:creationId xmlns:a16="http://schemas.microsoft.com/office/drawing/2014/main" id="{931F110A-CA6F-45D2-997A-5B9BA82D3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E72A5-C9E0-4B2F-8A62-352B1A7BEAF9}"/>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4350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243D-0994-4846-9241-E93F1260E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CC4E9-B211-4CB4-B08A-2AEF97A0DC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A1813-BCDD-4DF7-9732-13637D58E5B5}"/>
              </a:ext>
            </a:extLst>
          </p:cNvPr>
          <p:cNvSpPr>
            <a:spLocks noGrp="1"/>
          </p:cNvSpPr>
          <p:nvPr>
            <p:ph type="dt" sz="half" idx="10"/>
          </p:nvPr>
        </p:nvSpPr>
        <p:spPr/>
        <p:txBody>
          <a:bodyPr/>
          <a:lstStyle/>
          <a:p>
            <a:fld id="{A9E90861-4F59-4E59-A424-AA655DF2A269}" type="datetimeFigureOut">
              <a:rPr lang="en-US" smtClean="0"/>
              <a:t>10/23/2023</a:t>
            </a:fld>
            <a:endParaRPr lang="en-US"/>
          </a:p>
        </p:txBody>
      </p:sp>
      <p:sp>
        <p:nvSpPr>
          <p:cNvPr id="5" name="Footer Placeholder 4">
            <a:extLst>
              <a:ext uri="{FF2B5EF4-FFF2-40B4-BE49-F238E27FC236}">
                <a16:creationId xmlns:a16="http://schemas.microsoft.com/office/drawing/2014/main" id="{54437586-5F57-4CE6-A129-B81732C59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CA20C-4135-4568-B618-F3295AB305EA}"/>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22812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DB287-3026-47C3-ADEF-411098520F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D8DC14-12D3-4408-9824-EAD1739AE9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11CC1-3B3F-4A24-8EF8-EE80D9E9344C}"/>
              </a:ext>
            </a:extLst>
          </p:cNvPr>
          <p:cNvSpPr>
            <a:spLocks noGrp="1"/>
          </p:cNvSpPr>
          <p:nvPr>
            <p:ph type="dt" sz="half" idx="10"/>
          </p:nvPr>
        </p:nvSpPr>
        <p:spPr/>
        <p:txBody>
          <a:bodyPr/>
          <a:lstStyle/>
          <a:p>
            <a:fld id="{A9E90861-4F59-4E59-A424-AA655DF2A269}" type="datetimeFigureOut">
              <a:rPr lang="en-US" smtClean="0"/>
              <a:t>10/23/2023</a:t>
            </a:fld>
            <a:endParaRPr lang="en-US"/>
          </a:p>
        </p:txBody>
      </p:sp>
      <p:sp>
        <p:nvSpPr>
          <p:cNvPr id="5" name="Footer Placeholder 4">
            <a:extLst>
              <a:ext uri="{FF2B5EF4-FFF2-40B4-BE49-F238E27FC236}">
                <a16:creationId xmlns:a16="http://schemas.microsoft.com/office/drawing/2014/main" id="{B67D829C-564A-4EBD-912C-74428606D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831C5-C5D4-4F61-AAE2-988FBB3DB47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61610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3C6D-EDD3-46D2-AB74-8DC780810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B027E-86C4-4013-87D0-1971257CD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7016A-DF89-4242-B1BB-F950C08377BE}"/>
              </a:ext>
            </a:extLst>
          </p:cNvPr>
          <p:cNvSpPr>
            <a:spLocks noGrp="1"/>
          </p:cNvSpPr>
          <p:nvPr>
            <p:ph type="dt" sz="half" idx="10"/>
          </p:nvPr>
        </p:nvSpPr>
        <p:spPr/>
        <p:txBody>
          <a:bodyPr/>
          <a:lstStyle/>
          <a:p>
            <a:fld id="{A9E90861-4F59-4E59-A424-AA655DF2A269}" type="datetimeFigureOut">
              <a:rPr lang="en-US" smtClean="0"/>
              <a:t>10/23/2023</a:t>
            </a:fld>
            <a:endParaRPr lang="en-US"/>
          </a:p>
        </p:txBody>
      </p:sp>
      <p:sp>
        <p:nvSpPr>
          <p:cNvPr id="5" name="Footer Placeholder 4">
            <a:extLst>
              <a:ext uri="{FF2B5EF4-FFF2-40B4-BE49-F238E27FC236}">
                <a16:creationId xmlns:a16="http://schemas.microsoft.com/office/drawing/2014/main" id="{8BF03082-391C-4B91-9637-DBE6DF4CF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ED919-311C-465C-8BE3-83BEFB11B15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61019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CEB8-1B3A-4958-8102-DF20A64E5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71C8A-52A4-4C3B-AD8F-6FE98F523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53951-12E4-4E88-9954-9B05E2603820}"/>
              </a:ext>
            </a:extLst>
          </p:cNvPr>
          <p:cNvSpPr>
            <a:spLocks noGrp="1"/>
          </p:cNvSpPr>
          <p:nvPr>
            <p:ph type="dt" sz="half" idx="10"/>
          </p:nvPr>
        </p:nvSpPr>
        <p:spPr/>
        <p:txBody>
          <a:bodyPr/>
          <a:lstStyle/>
          <a:p>
            <a:fld id="{A9E90861-4F59-4E59-A424-AA655DF2A269}" type="datetimeFigureOut">
              <a:rPr lang="en-US" smtClean="0"/>
              <a:t>10/23/2023</a:t>
            </a:fld>
            <a:endParaRPr lang="en-US"/>
          </a:p>
        </p:txBody>
      </p:sp>
      <p:sp>
        <p:nvSpPr>
          <p:cNvPr id="5" name="Footer Placeholder 4">
            <a:extLst>
              <a:ext uri="{FF2B5EF4-FFF2-40B4-BE49-F238E27FC236}">
                <a16:creationId xmlns:a16="http://schemas.microsoft.com/office/drawing/2014/main" id="{7D774805-4F51-4FBE-85BB-CF44C3C59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0F03E-F18F-4553-B75A-3AD5AA27304E}"/>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19291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FDC5-4D49-467E-B475-E36F1100E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87353-E905-4A36-B60D-CF852CABF3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A7B174-9528-40E0-BE4D-0879D53AA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6A3939-27FC-462E-A160-CC1D1A3D8F04}"/>
              </a:ext>
            </a:extLst>
          </p:cNvPr>
          <p:cNvSpPr>
            <a:spLocks noGrp="1"/>
          </p:cNvSpPr>
          <p:nvPr>
            <p:ph type="dt" sz="half" idx="10"/>
          </p:nvPr>
        </p:nvSpPr>
        <p:spPr/>
        <p:txBody>
          <a:bodyPr/>
          <a:lstStyle/>
          <a:p>
            <a:fld id="{A9E90861-4F59-4E59-A424-AA655DF2A269}" type="datetimeFigureOut">
              <a:rPr lang="en-US" smtClean="0"/>
              <a:t>10/23/2023</a:t>
            </a:fld>
            <a:endParaRPr lang="en-US"/>
          </a:p>
        </p:txBody>
      </p:sp>
      <p:sp>
        <p:nvSpPr>
          <p:cNvPr id="6" name="Footer Placeholder 5">
            <a:extLst>
              <a:ext uri="{FF2B5EF4-FFF2-40B4-BE49-F238E27FC236}">
                <a16:creationId xmlns:a16="http://schemas.microsoft.com/office/drawing/2014/main" id="{3E99BBDF-F5FB-4682-A847-FA9FF79E3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3E815-98AA-45D0-9F84-DFA1DEF1523B}"/>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5665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8EF6-AF68-4EAB-9E91-505D5E4C8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BE43D-DC7D-4F17-B5F2-3ADE5AF7FC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0CD3C-F795-43D9-A499-12506892E7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99599-573D-4BB9-8B8D-21A053371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4FC51-0095-4D6C-A9EE-442839048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B92ED8-7218-4490-A28E-BA7832F5C320}"/>
              </a:ext>
            </a:extLst>
          </p:cNvPr>
          <p:cNvSpPr>
            <a:spLocks noGrp="1"/>
          </p:cNvSpPr>
          <p:nvPr>
            <p:ph type="dt" sz="half" idx="10"/>
          </p:nvPr>
        </p:nvSpPr>
        <p:spPr/>
        <p:txBody>
          <a:bodyPr/>
          <a:lstStyle/>
          <a:p>
            <a:fld id="{A9E90861-4F59-4E59-A424-AA655DF2A269}" type="datetimeFigureOut">
              <a:rPr lang="en-US" smtClean="0"/>
              <a:t>10/23/2023</a:t>
            </a:fld>
            <a:endParaRPr lang="en-US"/>
          </a:p>
        </p:txBody>
      </p:sp>
      <p:sp>
        <p:nvSpPr>
          <p:cNvPr id="8" name="Footer Placeholder 7">
            <a:extLst>
              <a:ext uri="{FF2B5EF4-FFF2-40B4-BE49-F238E27FC236}">
                <a16:creationId xmlns:a16="http://schemas.microsoft.com/office/drawing/2014/main" id="{9A2A2DA6-F3EC-42EA-944F-173A5D05F8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63C84-FA9C-46C5-B769-9F217AF10096}"/>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574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89D0-8743-47E4-BB99-8E157EE5E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43821-7019-48D8-A121-77324259363D}"/>
              </a:ext>
            </a:extLst>
          </p:cNvPr>
          <p:cNvSpPr>
            <a:spLocks noGrp="1"/>
          </p:cNvSpPr>
          <p:nvPr>
            <p:ph type="dt" sz="half" idx="10"/>
          </p:nvPr>
        </p:nvSpPr>
        <p:spPr/>
        <p:txBody>
          <a:bodyPr/>
          <a:lstStyle/>
          <a:p>
            <a:fld id="{A9E90861-4F59-4E59-A424-AA655DF2A269}" type="datetimeFigureOut">
              <a:rPr lang="en-US" smtClean="0"/>
              <a:t>10/23/2023</a:t>
            </a:fld>
            <a:endParaRPr lang="en-US"/>
          </a:p>
        </p:txBody>
      </p:sp>
      <p:sp>
        <p:nvSpPr>
          <p:cNvPr id="4" name="Footer Placeholder 3">
            <a:extLst>
              <a:ext uri="{FF2B5EF4-FFF2-40B4-BE49-F238E27FC236}">
                <a16:creationId xmlns:a16="http://schemas.microsoft.com/office/drawing/2014/main" id="{7414D042-DD1F-4EE0-A6DD-FDD06F8C2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E29D6-9682-4B9B-8BDB-EE193373380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40373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C7970-4ECC-4178-9D2E-F85E4A4017B6}"/>
              </a:ext>
            </a:extLst>
          </p:cNvPr>
          <p:cNvSpPr>
            <a:spLocks noGrp="1"/>
          </p:cNvSpPr>
          <p:nvPr>
            <p:ph type="dt" sz="half" idx="10"/>
          </p:nvPr>
        </p:nvSpPr>
        <p:spPr/>
        <p:txBody>
          <a:bodyPr/>
          <a:lstStyle/>
          <a:p>
            <a:fld id="{A9E90861-4F59-4E59-A424-AA655DF2A269}" type="datetimeFigureOut">
              <a:rPr lang="en-US" smtClean="0"/>
              <a:t>10/23/2023</a:t>
            </a:fld>
            <a:endParaRPr lang="en-US"/>
          </a:p>
        </p:txBody>
      </p:sp>
      <p:sp>
        <p:nvSpPr>
          <p:cNvPr id="3" name="Footer Placeholder 2">
            <a:extLst>
              <a:ext uri="{FF2B5EF4-FFF2-40B4-BE49-F238E27FC236}">
                <a16:creationId xmlns:a16="http://schemas.microsoft.com/office/drawing/2014/main" id="{7150F1DF-A8CF-4BFA-9FAB-8C9EDFA074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AC09C7-9562-494B-A93B-F12064D77AC0}"/>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51017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D7CB-AE0E-4AA9-AFFD-CE002619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61C842-4699-4431-8258-448C4B7AD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4F0D30-8CEE-4F74-BC70-4B797BEEE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BD7A6-11B0-4418-95D3-B5E02A673B4C}"/>
              </a:ext>
            </a:extLst>
          </p:cNvPr>
          <p:cNvSpPr>
            <a:spLocks noGrp="1"/>
          </p:cNvSpPr>
          <p:nvPr>
            <p:ph type="dt" sz="half" idx="10"/>
          </p:nvPr>
        </p:nvSpPr>
        <p:spPr/>
        <p:txBody>
          <a:bodyPr/>
          <a:lstStyle/>
          <a:p>
            <a:fld id="{A9E90861-4F59-4E59-A424-AA655DF2A269}" type="datetimeFigureOut">
              <a:rPr lang="en-US" smtClean="0"/>
              <a:t>10/23/2023</a:t>
            </a:fld>
            <a:endParaRPr lang="en-US"/>
          </a:p>
        </p:txBody>
      </p:sp>
      <p:sp>
        <p:nvSpPr>
          <p:cNvPr id="6" name="Footer Placeholder 5">
            <a:extLst>
              <a:ext uri="{FF2B5EF4-FFF2-40B4-BE49-F238E27FC236}">
                <a16:creationId xmlns:a16="http://schemas.microsoft.com/office/drawing/2014/main" id="{1B762D30-FC31-41EC-9D6E-5F2F4EB74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28397-AE1E-408C-B603-ACA310EDF7A1}"/>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604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7898-DD9C-45B4-9F60-892D74A5D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F75A76-4ABD-4D3D-B962-2F30013ED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4F30E-EBB7-4691-93DC-24B7E4BCE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4F7A8-54D0-4ED6-B48F-989EF7DCF8B8}"/>
              </a:ext>
            </a:extLst>
          </p:cNvPr>
          <p:cNvSpPr>
            <a:spLocks noGrp="1"/>
          </p:cNvSpPr>
          <p:nvPr>
            <p:ph type="dt" sz="half" idx="10"/>
          </p:nvPr>
        </p:nvSpPr>
        <p:spPr/>
        <p:txBody>
          <a:bodyPr/>
          <a:lstStyle/>
          <a:p>
            <a:fld id="{A9E90861-4F59-4E59-A424-AA655DF2A269}" type="datetimeFigureOut">
              <a:rPr lang="en-US" smtClean="0"/>
              <a:t>10/23/2023</a:t>
            </a:fld>
            <a:endParaRPr lang="en-US"/>
          </a:p>
        </p:txBody>
      </p:sp>
      <p:sp>
        <p:nvSpPr>
          <p:cNvPr id="6" name="Footer Placeholder 5">
            <a:extLst>
              <a:ext uri="{FF2B5EF4-FFF2-40B4-BE49-F238E27FC236}">
                <a16:creationId xmlns:a16="http://schemas.microsoft.com/office/drawing/2014/main" id="{6125A823-5DD9-49B0-BA6A-F6C2384D7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9DE7E-0A3E-4557-B201-628C9574F6EC}"/>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38952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486ED8-8D72-4628-B3EA-41536230B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7D1CE-F83A-434A-9DF9-CDAF72474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D68D4-63DF-4CF5-B348-ED8F4C883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90861-4F59-4E59-A424-AA655DF2A269}" type="datetimeFigureOut">
              <a:rPr lang="en-US" smtClean="0"/>
              <a:t>10/23/2023</a:t>
            </a:fld>
            <a:endParaRPr lang="en-US"/>
          </a:p>
        </p:txBody>
      </p:sp>
      <p:sp>
        <p:nvSpPr>
          <p:cNvPr id="5" name="Footer Placeholder 4">
            <a:extLst>
              <a:ext uri="{FF2B5EF4-FFF2-40B4-BE49-F238E27FC236}">
                <a16:creationId xmlns:a16="http://schemas.microsoft.com/office/drawing/2014/main" id="{E200B739-6622-4201-AE0A-8A6547381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E793E9-041A-4740-A1E7-470896EC1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6CF06-45CD-4AE8-981B-DC7AE25DF3E0}" type="slidenum">
              <a:rPr lang="en-US" smtClean="0"/>
              <a:t>‹#›</a:t>
            </a:fld>
            <a:endParaRPr lang="en-US"/>
          </a:p>
        </p:txBody>
      </p:sp>
    </p:spTree>
    <p:extLst>
      <p:ext uri="{BB962C8B-B14F-4D97-AF65-F5344CB8AC3E}">
        <p14:creationId xmlns:p14="http://schemas.microsoft.com/office/powerpoint/2010/main" val="127313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lafuencislainenglish.blogspot.com/p/scienc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exels.com/photo/engineer-fiber-fieldengineer-freelancers-44215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exels.com/photo/macro-photography-of-pair-of-black-and-white-nike-running-shoes-112446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math.stackexchange.com/questions/1956800/2d-function-for-a-party-ballo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ourses.lumenlearning.com/boundless-microbiology/chapter/atomic-structu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physics.stackexchange.com/questions/307000/which-charge-is-produced-when-an-air-balloon-is-rubbed-by-dry-hai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pxhere.com/en/photo/86532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hyperlink" Target="http://diy.stackexchange.com/questions/77739/how-to-strip-sheath-off-outdoor-cabl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en.wikipedia.org/wiki/Nine-volt_battery" TargetMode="External"/><Relationship Id="rId4" Type="http://schemas.microsoft.com/office/2007/relationships/hdphoto" Target="../media/hdphoto1.wdp"/><Relationship Id="rId9" Type="http://schemas.openxmlformats.org/officeDocument/2006/relationships/hyperlink" Target="https://en.wikipedia.org/wiki/Incandescent_light_bul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561754" y="2921168"/>
            <a:ext cx="11068492"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6000" b="1" dirty="0">
                <a:solidFill>
                  <a:srgbClr val="004B97"/>
                </a:solidFill>
                <a:latin typeface="Times New Roman" panose="02020603050405020304" pitchFamily="18" charset="0"/>
                <a:cs typeface="Times New Roman" panose="02020603050405020304" pitchFamily="18" charset="0"/>
              </a:rPr>
              <a:t>It’s Electric!</a:t>
            </a:r>
            <a:endParaRPr lang="en-US" sz="6000" b="1" dirty="0">
              <a:solidFill>
                <a:srgbClr val="004B97"/>
              </a:solidFill>
              <a:latin typeface="Copperplate Gothic Bold" panose="020E0705020206020404" pitchFamily="34" charset="0"/>
              <a:cs typeface="Times New Roman" panose="02020603050405020304" pitchFamily="18" charset="0"/>
            </a:endParaRPr>
          </a:p>
        </p:txBody>
      </p:sp>
    </p:spTree>
    <p:extLst>
      <p:ext uri="{BB962C8B-B14F-4D97-AF65-F5344CB8AC3E}">
        <p14:creationId xmlns:p14="http://schemas.microsoft.com/office/powerpoint/2010/main" val="76060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7A2BF7-3AFB-2936-1D5B-15E40A80F40B}"/>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Simple Circuit</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2058" name="Group 2057">
            <a:extLst>
              <a:ext uri="{FF2B5EF4-FFF2-40B4-BE49-F238E27FC236}">
                <a16:creationId xmlns:a16="http://schemas.microsoft.com/office/drawing/2014/main" id="{FCA76C2F-A667-B04C-716C-A7050122908A}"/>
              </a:ext>
            </a:extLst>
          </p:cNvPr>
          <p:cNvGrpSpPr/>
          <p:nvPr/>
        </p:nvGrpSpPr>
        <p:grpSpPr>
          <a:xfrm>
            <a:off x="7483505" y="2553257"/>
            <a:ext cx="1637553" cy="2329648"/>
            <a:chOff x="6138282" y="2418869"/>
            <a:chExt cx="1637553" cy="2329648"/>
          </a:xfrm>
        </p:grpSpPr>
        <p:grpSp>
          <p:nvGrpSpPr>
            <p:cNvPr id="2059" name="Group 2058">
              <a:extLst>
                <a:ext uri="{FF2B5EF4-FFF2-40B4-BE49-F238E27FC236}">
                  <a16:creationId xmlns:a16="http://schemas.microsoft.com/office/drawing/2014/main" id="{753794BA-F90F-166F-BBCB-C878C86B4871}"/>
                </a:ext>
              </a:extLst>
            </p:cNvPr>
            <p:cNvGrpSpPr/>
            <p:nvPr/>
          </p:nvGrpSpPr>
          <p:grpSpPr>
            <a:xfrm>
              <a:off x="6138282" y="2418869"/>
              <a:ext cx="1637553" cy="1932726"/>
              <a:chOff x="5106437" y="562099"/>
              <a:chExt cx="1637553" cy="1932726"/>
            </a:xfrm>
          </p:grpSpPr>
          <p:sp>
            <p:nvSpPr>
              <p:cNvPr id="2065" name="Teardrop 36">
                <a:extLst>
                  <a:ext uri="{FF2B5EF4-FFF2-40B4-BE49-F238E27FC236}">
                    <a16:creationId xmlns:a16="http://schemas.microsoft.com/office/drawing/2014/main" id="{837DCA6F-3F19-FE42-D30C-A460651A1441}"/>
                  </a:ext>
                </a:extLst>
              </p:cNvPr>
              <p:cNvSpPr/>
              <p:nvPr/>
            </p:nvSpPr>
            <p:spPr>
              <a:xfrm rot="8161019">
                <a:off x="5106437" y="562099"/>
                <a:ext cx="1637553" cy="1640360"/>
              </a:xfrm>
              <a:custGeom>
                <a:avLst/>
                <a:gdLst>
                  <a:gd name="connsiteX0" fmla="*/ 0 w 1574923"/>
                  <a:gd name="connsiteY0" fmla="*/ 787516 h 1575032"/>
                  <a:gd name="connsiteX1" fmla="*/ 787462 w 1574923"/>
                  <a:gd name="connsiteY1" fmla="*/ 0 h 1575032"/>
                  <a:gd name="connsiteX2" fmla="*/ 1574923 w 1574923"/>
                  <a:gd name="connsiteY2" fmla="*/ 0 h 1575032"/>
                  <a:gd name="connsiteX3" fmla="*/ 1574923 w 1574923"/>
                  <a:gd name="connsiteY3" fmla="*/ 787516 h 1575032"/>
                  <a:gd name="connsiteX4" fmla="*/ 787461 w 1574923"/>
                  <a:gd name="connsiteY4" fmla="*/ 1575032 h 1575032"/>
                  <a:gd name="connsiteX5" fmla="*/ -1 w 1574923"/>
                  <a:gd name="connsiteY5" fmla="*/ 787516 h 1575032"/>
                  <a:gd name="connsiteX6" fmla="*/ 0 w 1574923"/>
                  <a:gd name="connsiteY6" fmla="*/ 787516 h 1575032"/>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40487"/>
                  <a:gd name="connsiteX1" fmla="*/ 787463 w 1574924"/>
                  <a:gd name="connsiteY1" fmla="*/ 0 h 1540487"/>
                  <a:gd name="connsiteX2" fmla="*/ 1574924 w 1574924"/>
                  <a:gd name="connsiteY2" fmla="*/ 0 h 1540487"/>
                  <a:gd name="connsiteX3" fmla="*/ 1574924 w 1574924"/>
                  <a:gd name="connsiteY3" fmla="*/ 787516 h 1540487"/>
                  <a:gd name="connsiteX4" fmla="*/ 801546 w 1574924"/>
                  <a:gd name="connsiteY4" fmla="*/ 1540487 h 1540487"/>
                  <a:gd name="connsiteX5" fmla="*/ 0 w 1574924"/>
                  <a:gd name="connsiteY5" fmla="*/ 787516 h 1540487"/>
                  <a:gd name="connsiteX6" fmla="*/ 1 w 1574924"/>
                  <a:gd name="connsiteY6" fmla="*/ 787516 h 1540487"/>
                  <a:gd name="connsiteX0" fmla="*/ 1 w 1574924"/>
                  <a:gd name="connsiteY0" fmla="*/ 839070 h 1592041"/>
                  <a:gd name="connsiteX1" fmla="*/ 793897 w 1574924"/>
                  <a:gd name="connsiteY1" fmla="*/ 0 h 1592041"/>
                  <a:gd name="connsiteX2" fmla="*/ 1574924 w 1574924"/>
                  <a:gd name="connsiteY2" fmla="*/ 51554 h 1592041"/>
                  <a:gd name="connsiteX3" fmla="*/ 1574924 w 1574924"/>
                  <a:gd name="connsiteY3" fmla="*/ 839070 h 1592041"/>
                  <a:gd name="connsiteX4" fmla="*/ 801546 w 1574924"/>
                  <a:gd name="connsiteY4" fmla="*/ 1592041 h 1592041"/>
                  <a:gd name="connsiteX5" fmla="*/ 0 w 1574924"/>
                  <a:gd name="connsiteY5" fmla="*/ 839070 h 1592041"/>
                  <a:gd name="connsiteX6" fmla="*/ 1 w 1574924"/>
                  <a:gd name="connsiteY6" fmla="*/ 839070 h 1592041"/>
                  <a:gd name="connsiteX0" fmla="*/ 1 w 1574924"/>
                  <a:gd name="connsiteY0" fmla="*/ 845736 h 1598707"/>
                  <a:gd name="connsiteX1" fmla="*/ 793897 w 1574924"/>
                  <a:gd name="connsiteY1" fmla="*/ 6666 h 1598707"/>
                  <a:gd name="connsiteX2" fmla="*/ 1574924 w 1574924"/>
                  <a:gd name="connsiteY2" fmla="*/ 58220 h 1598707"/>
                  <a:gd name="connsiteX3" fmla="*/ 1574924 w 1574924"/>
                  <a:gd name="connsiteY3" fmla="*/ 845736 h 1598707"/>
                  <a:gd name="connsiteX4" fmla="*/ 801546 w 1574924"/>
                  <a:gd name="connsiteY4" fmla="*/ 1598707 h 1598707"/>
                  <a:gd name="connsiteX5" fmla="*/ 0 w 1574924"/>
                  <a:gd name="connsiteY5" fmla="*/ 845736 h 1598707"/>
                  <a:gd name="connsiteX6" fmla="*/ 1 w 1574924"/>
                  <a:gd name="connsiteY6" fmla="*/ 845736 h 1598707"/>
                  <a:gd name="connsiteX0" fmla="*/ 1 w 1588921"/>
                  <a:gd name="connsiteY0" fmla="*/ 845736 h 1598707"/>
                  <a:gd name="connsiteX1" fmla="*/ 793897 w 1588921"/>
                  <a:gd name="connsiteY1" fmla="*/ 6666 h 1598707"/>
                  <a:gd name="connsiteX2" fmla="*/ 1574924 w 1588921"/>
                  <a:gd name="connsiteY2" fmla="*/ 58220 h 1598707"/>
                  <a:gd name="connsiteX3" fmla="*/ 1588921 w 1588921"/>
                  <a:gd name="connsiteY3" fmla="*/ 806295 h 1598707"/>
                  <a:gd name="connsiteX4" fmla="*/ 801546 w 1588921"/>
                  <a:gd name="connsiteY4" fmla="*/ 1598707 h 1598707"/>
                  <a:gd name="connsiteX5" fmla="*/ 0 w 1588921"/>
                  <a:gd name="connsiteY5" fmla="*/ 845736 h 1598707"/>
                  <a:gd name="connsiteX6" fmla="*/ 1 w 1588921"/>
                  <a:gd name="connsiteY6" fmla="*/ 845736 h 1598707"/>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823974"/>
                  <a:gd name="connsiteY0" fmla="*/ 841290 h 1594261"/>
                  <a:gd name="connsiteX1" fmla="*/ 793897 w 1823974"/>
                  <a:gd name="connsiteY1" fmla="*/ 2220 h 1594261"/>
                  <a:gd name="connsiteX2" fmla="*/ 1697827 w 1823974"/>
                  <a:gd name="connsiteY2" fmla="*/ 215713 h 1594261"/>
                  <a:gd name="connsiteX3" fmla="*/ 1588921 w 1823974"/>
                  <a:gd name="connsiteY3" fmla="*/ 801849 h 1594261"/>
                  <a:gd name="connsiteX4" fmla="*/ 801546 w 1823974"/>
                  <a:gd name="connsiteY4" fmla="*/ 1594261 h 1594261"/>
                  <a:gd name="connsiteX5" fmla="*/ 0 w 1823974"/>
                  <a:gd name="connsiteY5" fmla="*/ 841290 h 1594261"/>
                  <a:gd name="connsiteX6" fmla="*/ 1 w 1823974"/>
                  <a:gd name="connsiteY6" fmla="*/ 841290 h 1594261"/>
                  <a:gd name="connsiteX0" fmla="*/ 1 w 1714513"/>
                  <a:gd name="connsiteY0" fmla="*/ 847455 h 1600426"/>
                  <a:gd name="connsiteX1" fmla="*/ 793897 w 1714513"/>
                  <a:gd name="connsiteY1" fmla="*/ 8385 h 1600426"/>
                  <a:gd name="connsiteX2" fmla="*/ 1562377 w 1714513"/>
                  <a:gd name="connsiteY2" fmla="*/ 43016 h 1600426"/>
                  <a:gd name="connsiteX3" fmla="*/ 1588921 w 1714513"/>
                  <a:gd name="connsiteY3" fmla="*/ 808014 h 1600426"/>
                  <a:gd name="connsiteX4" fmla="*/ 801546 w 1714513"/>
                  <a:gd name="connsiteY4" fmla="*/ 1600426 h 1600426"/>
                  <a:gd name="connsiteX5" fmla="*/ 0 w 1714513"/>
                  <a:gd name="connsiteY5" fmla="*/ 847455 h 1600426"/>
                  <a:gd name="connsiteX6" fmla="*/ 1 w 1714513"/>
                  <a:gd name="connsiteY6" fmla="*/ 847455 h 1600426"/>
                  <a:gd name="connsiteX0" fmla="*/ 1 w 1714513"/>
                  <a:gd name="connsiteY0" fmla="*/ 964337 h 1717308"/>
                  <a:gd name="connsiteX1" fmla="*/ 793897 w 1714513"/>
                  <a:gd name="connsiteY1" fmla="*/ 125267 h 1717308"/>
                  <a:gd name="connsiteX2" fmla="*/ 1562377 w 1714513"/>
                  <a:gd name="connsiteY2" fmla="*/ 159898 h 1717308"/>
                  <a:gd name="connsiteX3" fmla="*/ 1588921 w 1714513"/>
                  <a:gd name="connsiteY3" fmla="*/ 924896 h 1717308"/>
                  <a:gd name="connsiteX4" fmla="*/ 801546 w 1714513"/>
                  <a:gd name="connsiteY4" fmla="*/ 1717308 h 1717308"/>
                  <a:gd name="connsiteX5" fmla="*/ 0 w 1714513"/>
                  <a:gd name="connsiteY5" fmla="*/ 964337 h 1717308"/>
                  <a:gd name="connsiteX6" fmla="*/ 1 w 1714513"/>
                  <a:gd name="connsiteY6" fmla="*/ 964337 h 1717308"/>
                  <a:gd name="connsiteX0" fmla="*/ 1 w 1719115"/>
                  <a:gd name="connsiteY0" fmla="*/ 964337 h 1717308"/>
                  <a:gd name="connsiteX1" fmla="*/ 793897 w 1719115"/>
                  <a:gd name="connsiteY1" fmla="*/ 125267 h 1717308"/>
                  <a:gd name="connsiteX2" fmla="*/ 1562377 w 1719115"/>
                  <a:gd name="connsiteY2" fmla="*/ 159898 h 1717308"/>
                  <a:gd name="connsiteX3" fmla="*/ 1608163 w 1719115"/>
                  <a:gd name="connsiteY3" fmla="*/ 904959 h 1717308"/>
                  <a:gd name="connsiteX4" fmla="*/ 801546 w 1719115"/>
                  <a:gd name="connsiteY4" fmla="*/ 1717308 h 1717308"/>
                  <a:gd name="connsiteX5" fmla="*/ 0 w 1719115"/>
                  <a:gd name="connsiteY5" fmla="*/ 964337 h 1717308"/>
                  <a:gd name="connsiteX6" fmla="*/ 1 w 1719115"/>
                  <a:gd name="connsiteY6" fmla="*/ 964337 h 1717308"/>
                  <a:gd name="connsiteX0" fmla="*/ 1 w 1719115"/>
                  <a:gd name="connsiteY0" fmla="*/ 919888 h 1672859"/>
                  <a:gd name="connsiteX1" fmla="*/ 793897 w 1719115"/>
                  <a:gd name="connsiteY1" fmla="*/ 80818 h 1672859"/>
                  <a:gd name="connsiteX2" fmla="*/ 1562377 w 1719115"/>
                  <a:gd name="connsiteY2" fmla="*/ 115449 h 1672859"/>
                  <a:gd name="connsiteX3" fmla="*/ 1608163 w 1719115"/>
                  <a:gd name="connsiteY3" fmla="*/ 860510 h 1672859"/>
                  <a:gd name="connsiteX4" fmla="*/ 801546 w 1719115"/>
                  <a:gd name="connsiteY4" fmla="*/ 1672859 h 1672859"/>
                  <a:gd name="connsiteX5" fmla="*/ 0 w 1719115"/>
                  <a:gd name="connsiteY5" fmla="*/ 919888 h 1672859"/>
                  <a:gd name="connsiteX6" fmla="*/ 1 w 1719115"/>
                  <a:gd name="connsiteY6" fmla="*/ 919888 h 1672859"/>
                  <a:gd name="connsiteX0" fmla="*/ 1 w 1703992"/>
                  <a:gd name="connsiteY0" fmla="*/ 919888 h 1672859"/>
                  <a:gd name="connsiteX1" fmla="*/ 793897 w 1703992"/>
                  <a:gd name="connsiteY1" fmla="*/ 80818 h 1672859"/>
                  <a:gd name="connsiteX2" fmla="*/ 1562377 w 1703992"/>
                  <a:gd name="connsiteY2" fmla="*/ 115449 h 1672859"/>
                  <a:gd name="connsiteX3" fmla="*/ 1608163 w 1703992"/>
                  <a:gd name="connsiteY3" fmla="*/ 860510 h 1672859"/>
                  <a:gd name="connsiteX4" fmla="*/ 801546 w 1703992"/>
                  <a:gd name="connsiteY4" fmla="*/ 1672859 h 1672859"/>
                  <a:gd name="connsiteX5" fmla="*/ 0 w 1703992"/>
                  <a:gd name="connsiteY5" fmla="*/ 919888 h 1672859"/>
                  <a:gd name="connsiteX6" fmla="*/ 1 w 1703992"/>
                  <a:gd name="connsiteY6" fmla="*/ 919888 h 1672859"/>
                  <a:gd name="connsiteX0" fmla="*/ 1 w 1703992"/>
                  <a:gd name="connsiteY0" fmla="*/ 839070 h 1592041"/>
                  <a:gd name="connsiteX1" fmla="*/ 793897 w 1703992"/>
                  <a:gd name="connsiteY1" fmla="*/ 0 h 1592041"/>
                  <a:gd name="connsiteX2" fmla="*/ 1562377 w 1703992"/>
                  <a:gd name="connsiteY2" fmla="*/ 34631 h 1592041"/>
                  <a:gd name="connsiteX3" fmla="*/ 1608163 w 1703992"/>
                  <a:gd name="connsiteY3" fmla="*/ 779692 h 1592041"/>
                  <a:gd name="connsiteX4" fmla="*/ 801546 w 1703992"/>
                  <a:gd name="connsiteY4" fmla="*/ 1592041 h 1592041"/>
                  <a:gd name="connsiteX5" fmla="*/ 0 w 1703992"/>
                  <a:gd name="connsiteY5" fmla="*/ 839070 h 1592041"/>
                  <a:gd name="connsiteX6" fmla="*/ 1 w 1703992"/>
                  <a:gd name="connsiteY6" fmla="*/ 839070 h 1592041"/>
                  <a:gd name="connsiteX0" fmla="*/ 1 w 1608163"/>
                  <a:gd name="connsiteY0" fmla="*/ 839070 h 1592041"/>
                  <a:gd name="connsiteX1" fmla="*/ 793897 w 1608163"/>
                  <a:gd name="connsiteY1" fmla="*/ 0 h 1592041"/>
                  <a:gd name="connsiteX2" fmla="*/ 1562377 w 1608163"/>
                  <a:gd name="connsiteY2" fmla="*/ 34631 h 1592041"/>
                  <a:gd name="connsiteX3" fmla="*/ 1608163 w 1608163"/>
                  <a:gd name="connsiteY3" fmla="*/ 779692 h 1592041"/>
                  <a:gd name="connsiteX4" fmla="*/ 801546 w 1608163"/>
                  <a:gd name="connsiteY4" fmla="*/ 1592041 h 1592041"/>
                  <a:gd name="connsiteX5" fmla="*/ 0 w 1608163"/>
                  <a:gd name="connsiteY5" fmla="*/ 839070 h 1592041"/>
                  <a:gd name="connsiteX6" fmla="*/ 1 w 1608163"/>
                  <a:gd name="connsiteY6" fmla="*/ 839070 h 1592041"/>
                  <a:gd name="connsiteX0" fmla="*/ 1 w 1724633"/>
                  <a:gd name="connsiteY0" fmla="*/ 839070 h 1592041"/>
                  <a:gd name="connsiteX1" fmla="*/ 793897 w 1724633"/>
                  <a:gd name="connsiteY1" fmla="*/ 0 h 1592041"/>
                  <a:gd name="connsiteX2" fmla="*/ 1702812 w 1724633"/>
                  <a:gd name="connsiteY2" fmla="*/ 218303 h 1592041"/>
                  <a:gd name="connsiteX3" fmla="*/ 1608163 w 1724633"/>
                  <a:gd name="connsiteY3" fmla="*/ 779692 h 1592041"/>
                  <a:gd name="connsiteX4" fmla="*/ 801546 w 1724633"/>
                  <a:gd name="connsiteY4" fmla="*/ 1592041 h 1592041"/>
                  <a:gd name="connsiteX5" fmla="*/ 0 w 1724633"/>
                  <a:gd name="connsiteY5" fmla="*/ 839070 h 1592041"/>
                  <a:gd name="connsiteX6" fmla="*/ 1 w 1724633"/>
                  <a:gd name="connsiteY6" fmla="*/ 839070 h 1592041"/>
                  <a:gd name="connsiteX0" fmla="*/ 1 w 1724633"/>
                  <a:gd name="connsiteY0" fmla="*/ 964663 h 1717634"/>
                  <a:gd name="connsiteX1" fmla="*/ 793897 w 1724633"/>
                  <a:gd name="connsiteY1" fmla="*/ 125593 h 1717634"/>
                  <a:gd name="connsiteX2" fmla="*/ 1350722 w 1724633"/>
                  <a:gd name="connsiteY2" fmla="*/ 14438 h 1717634"/>
                  <a:gd name="connsiteX3" fmla="*/ 1702812 w 1724633"/>
                  <a:gd name="connsiteY3" fmla="*/ 343896 h 1717634"/>
                  <a:gd name="connsiteX4" fmla="*/ 1608163 w 1724633"/>
                  <a:gd name="connsiteY4" fmla="*/ 905285 h 1717634"/>
                  <a:gd name="connsiteX5" fmla="*/ 801546 w 1724633"/>
                  <a:gd name="connsiteY5" fmla="*/ 1717634 h 1717634"/>
                  <a:gd name="connsiteX6" fmla="*/ 0 w 1724633"/>
                  <a:gd name="connsiteY6" fmla="*/ 964663 h 1717634"/>
                  <a:gd name="connsiteX7" fmla="*/ 1 w 1724633"/>
                  <a:gd name="connsiteY7" fmla="*/ 964663 h 1717634"/>
                  <a:gd name="connsiteX0" fmla="*/ 1 w 1724633"/>
                  <a:gd name="connsiteY0" fmla="*/ 950225 h 1703196"/>
                  <a:gd name="connsiteX1" fmla="*/ 793897 w 1724633"/>
                  <a:gd name="connsiteY1" fmla="*/ 111155 h 1703196"/>
                  <a:gd name="connsiteX2" fmla="*/ 1350722 w 1724633"/>
                  <a:gd name="connsiteY2" fmla="*/ 0 h 1703196"/>
                  <a:gd name="connsiteX3" fmla="*/ 1702812 w 1724633"/>
                  <a:gd name="connsiteY3" fmla="*/ 329458 h 1703196"/>
                  <a:gd name="connsiteX4" fmla="*/ 1608163 w 1724633"/>
                  <a:gd name="connsiteY4" fmla="*/ 890847 h 1703196"/>
                  <a:gd name="connsiteX5" fmla="*/ 801546 w 1724633"/>
                  <a:gd name="connsiteY5" fmla="*/ 1703196 h 1703196"/>
                  <a:gd name="connsiteX6" fmla="*/ 0 w 1724633"/>
                  <a:gd name="connsiteY6" fmla="*/ 950225 h 1703196"/>
                  <a:gd name="connsiteX7" fmla="*/ 1 w 1724633"/>
                  <a:gd name="connsiteY7" fmla="*/ 950225 h 1703196"/>
                  <a:gd name="connsiteX0" fmla="*/ 1 w 1702812"/>
                  <a:gd name="connsiteY0" fmla="*/ 950225 h 1703196"/>
                  <a:gd name="connsiteX1" fmla="*/ 793897 w 1702812"/>
                  <a:gd name="connsiteY1" fmla="*/ 111155 h 1703196"/>
                  <a:gd name="connsiteX2" fmla="*/ 1350722 w 1702812"/>
                  <a:gd name="connsiteY2" fmla="*/ 0 h 1703196"/>
                  <a:gd name="connsiteX3" fmla="*/ 1702812 w 1702812"/>
                  <a:gd name="connsiteY3" fmla="*/ 329458 h 1703196"/>
                  <a:gd name="connsiteX4" fmla="*/ 1608163 w 1702812"/>
                  <a:gd name="connsiteY4" fmla="*/ 890847 h 1703196"/>
                  <a:gd name="connsiteX5" fmla="*/ 801546 w 1702812"/>
                  <a:gd name="connsiteY5" fmla="*/ 1703196 h 1703196"/>
                  <a:gd name="connsiteX6" fmla="*/ 0 w 1702812"/>
                  <a:gd name="connsiteY6" fmla="*/ 950225 h 1703196"/>
                  <a:gd name="connsiteX7" fmla="*/ 1 w 170281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89261 w 1725155"/>
                  <a:gd name="connsiteY1" fmla="*/ 12593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683692"/>
                  <a:gd name="connsiteX1" fmla="*/ 778858 w 1725155"/>
                  <a:gd name="connsiteY1" fmla="*/ 91826 h 1683692"/>
                  <a:gd name="connsiteX2" fmla="*/ 1350722 w 1725155"/>
                  <a:gd name="connsiteY2" fmla="*/ 0 h 1683692"/>
                  <a:gd name="connsiteX3" fmla="*/ 1725155 w 1725155"/>
                  <a:gd name="connsiteY3" fmla="*/ 346208 h 1683692"/>
                  <a:gd name="connsiteX4" fmla="*/ 1608163 w 1725155"/>
                  <a:gd name="connsiteY4" fmla="*/ 890847 h 1683692"/>
                  <a:gd name="connsiteX5" fmla="*/ 796301 w 1725155"/>
                  <a:gd name="connsiteY5" fmla="*/ 1683692 h 1683692"/>
                  <a:gd name="connsiteX6" fmla="*/ 0 w 1725155"/>
                  <a:gd name="connsiteY6" fmla="*/ 950225 h 1683692"/>
                  <a:gd name="connsiteX7" fmla="*/ 1 w 1725155"/>
                  <a:gd name="connsiteY7" fmla="*/ 950225 h 1683692"/>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83844 w 1712695"/>
                  <a:gd name="connsiteY1" fmla="*/ 96637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94" h="1692989">
                    <a:moveTo>
                      <a:pt x="1" y="957354"/>
                    </a:moveTo>
                    <a:cubicBezTo>
                      <a:pt x="1" y="522421"/>
                      <a:pt x="357287" y="159958"/>
                      <a:pt x="783844" y="103766"/>
                    </a:cubicBezTo>
                    <a:cubicBezTo>
                      <a:pt x="951048" y="63594"/>
                      <a:pt x="1137596" y="224144"/>
                      <a:pt x="1338347" y="0"/>
                    </a:cubicBezTo>
                    <a:cubicBezTo>
                      <a:pt x="1492585" y="53482"/>
                      <a:pt x="1647517" y="249163"/>
                      <a:pt x="1712694" y="341311"/>
                    </a:cubicBezTo>
                    <a:cubicBezTo>
                      <a:pt x="1670791" y="451053"/>
                      <a:pt x="1570836" y="326675"/>
                      <a:pt x="1608163" y="897976"/>
                    </a:cubicBezTo>
                    <a:cubicBezTo>
                      <a:pt x="1573533" y="1313927"/>
                      <a:pt x="1257574" y="1658508"/>
                      <a:pt x="796301" y="1690821"/>
                    </a:cubicBezTo>
                    <a:cubicBezTo>
                      <a:pt x="339924" y="1723047"/>
                      <a:pt x="0" y="1392287"/>
                      <a:pt x="0" y="957354"/>
                    </a:cubicBezTo>
                    <a:lnTo>
                      <a:pt x="1" y="957354"/>
                    </a:lnTo>
                    <a:close/>
                  </a:path>
                </a:pathLst>
              </a:custGeom>
              <a:solidFill>
                <a:schemeClr val="accent4">
                  <a:lumMod val="60000"/>
                  <a:lumOff val="40000"/>
                </a:schemeClr>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2066" name="Freeform: Shape 2065">
                <a:extLst>
                  <a:ext uri="{FF2B5EF4-FFF2-40B4-BE49-F238E27FC236}">
                    <a16:creationId xmlns:a16="http://schemas.microsoft.com/office/drawing/2014/main" id="{D94B8C76-8930-B331-C637-A9A3F910772D}"/>
                  </a:ext>
                </a:extLst>
              </p:cNvPr>
              <p:cNvSpPr/>
              <p:nvPr/>
            </p:nvSpPr>
            <p:spPr>
              <a:xfrm rot="170803">
                <a:off x="5640488" y="1611751"/>
                <a:ext cx="548156" cy="316570"/>
              </a:xfrm>
              <a:custGeom>
                <a:avLst/>
                <a:gdLst>
                  <a:gd name="connsiteX0" fmla="*/ 0 w 909553"/>
                  <a:gd name="connsiteY0" fmla="*/ 429785 h 440374"/>
                  <a:gd name="connsiteX1" fmla="*/ 235527 w 909553"/>
                  <a:gd name="connsiteY1" fmla="*/ 156157 h 440374"/>
                  <a:gd name="connsiteX2" fmla="*/ 142009 w 909553"/>
                  <a:gd name="connsiteY2" fmla="*/ 41857 h 440374"/>
                  <a:gd name="connsiteX3" fmla="*/ 83127 w 909553"/>
                  <a:gd name="connsiteY3" fmla="*/ 173476 h 440374"/>
                  <a:gd name="connsiteX4" fmla="*/ 263236 w 909553"/>
                  <a:gd name="connsiteY4" fmla="*/ 440176 h 440374"/>
                  <a:gd name="connsiteX5" fmla="*/ 547255 w 909553"/>
                  <a:gd name="connsiteY5" fmla="*/ 128448 h 440374"/>
                  <a:gd name="connsiteX6" fmla="*/ 477982 w 909553"/>
                  <a:gd name="connsiteY6" fmla="*/ 7221 h 440374"/>
                  <a:gd name="connsiteX7" fmla="*/ 384464 w 909553"/>
                  <a:gd name="connsiteY7" fmla="*/ 159621 h 440374"/>
                  <a:gd name="connsiteX8" fmla="*/ 578427 w 909553"/>
                  <a:gd name="connsiteY8" fmla="*/ 429785 h 440374"/>
                  <a:gd name="connsiteX9" fmla="*/ 900545 w 909553"/>
                  <a:gd name="connsiteY9" fmla="*/ 142303 h 440374"/>
                  <a:gd name="connsiteX10" fmla="*/ 810491 w 909553"/>
                  <a:gd name="connsiteY10" fmla="*/ 294 h 440374"/>
                  <a:gd name="connsiteX11" fmla="*/ 706582 w 909553"/>
                  <a:gd name="connsiteY11" fmla="*/ 114594 h 440374"/>
                  <a:gd name="connsiteX12" fmla="*/ 862445 w 909553"/>
                  <a:gd name="connsiteY12" fmla="*/ 412466 h 440374"/>
                  <a:gd name="connsiteX13" fmla="*/ 862445 w 909553"/>
                  <a:gd name="connsiteY13" fmla="*/ 412466 h 440374"/>
                  <a:gd name="connsiteX0" fmla="*/ 0 w 905713"/>
                  <a:gd name="connsiteY0" fmla="*/ 446355 h 456944"/>
                  <a:gd name="connsiteX1" fmla="*/ 235527 w 905713"/>
                  <a:gd name="connsiteY1" fmla="*/ 172727 h 456944"/>
                  <a:gd name="connsiteX2" fmla="*/ 142009 w 905713"/>
                  <a:gd name="connsiteY2" fmla="*/ 58427 h 456944"/>
                  <a:gd name="connsiteX3" fmla="*/ 83127 w 905713"/>
                  <a:gd name="connsiteY3" fmla="*/ 190046 h 456944"/>
                  <a:gd name="connsiteX4" fmla="*/ 263236 w 905713"/>
                  <a:gd name="connsiteY4" fmla="*/ 456746 h 456944"/>
                  <a:gd name="connsiteX5" fmla="*/ 547255 w 905713"/>
                  <a:gd name="connsiteY5" fmla="*/ 145018 h 456944"/>
                  <a:gd name="connsiteX6" fmla="*/ 477982 w 905713"/>
                  <a:gd name="connsiteY6" fmla="*/ 23791 h 456944"/>
                  <a:gd name="connsiteX7" fmla="*/ 384464 w 905713"/>
                  <a:gd name="connsiteY7" fmla="*/ 176191 h 456944"/>
                  <a:gd name="connsiteX8" fmla="*/ 578427 w 905713"/>
                  <a:gd name="connsiteY8" fmla="*/ 446355 h 456944"/>
                  <a:gd name="connsiteX9" fmla="*/ 900545 w 905713"/>
                  <a:gd name="connsiteY9" fmla="*/ 158873 h 456944"/>
                  <a:gd name="connsiteX10" fmla="*/ 772181 w 905713"/>
                  <a:gd name="connsiteY10" fmla="*/ 235 h 456944"/>
                  <a:gd name="connsiteX11" fmla="*/ 706582 w 905713"/>
                  <a:gd name="connsiteY11" fmla="*/ 131164 h 456944"/>
                  <a:gd name="connsiteX12" fmla="*/ 862445 w 905713"/>
                  <a:gd name="connsiteY12" fmla="*/ 429036 h 456944"/>
                  <a:gd name="connsiteX13" fmla="*/ 862445 w 905713"/>
                  <a:gd name="connsiteY13" fmla="*/ 429036 h 456944"/>
                  <a:gd name="connsiteX0" fmla="*/ 0 w 905952"/>
                  <a:gd name="connsiteY0" fmla="*/ 446304 h 456893"/>
                  <a:gd name="connsiteX1" fmla="*/ 235527 w 905952"/>
                  <a:gd name="connsiteY1" fmla="*/ 172676 h 456893"/>
                  <a:gd name="connsiteX2" fmla="*/ 142009 w 905952"/>
                  <a:gd name="connsiteY2" fmla="*/ 58376 h 456893"/>
                  <a:gd name="connsiteX3" fmla="*/ 83127 w 905952"/>
                  <a:gd name="connsiteY3" fmla="*/ 189995 h 456893"/>
                  <a:gd name="connsiteX4" fmla="*/ 263236 w 905952"/>
                  <a:gd name="connsiteY4" fmla="*/ 456695 h 456893"/>
                  <a:gd name="connsiteX5" fmla="*/ 547255 w 905952"/>
                  <a:gd name="connsiteY5" fmla="*/ 144967 h 456893"/>
                  <a:gd name="connsiteX6" fmla="*/ 477982 w 905952"/>
                  <a:gd name="connsiteY6" fmla="*/ 23740 h 456893"/>
                  <a:gd name="connsiteX7" fmla="*/ 384464 w 905952"/>
                  <a:gd name="connsiteY7" fmla="*/ 176140 h 456893"/>
                  <a:gd name="connsiteX8" fmla="*/ 578427 w 905952"/>
                  <a:gd name="connsiteY8" fmla="*/ 446304 h 456893"/>
                  <a:gd name="connsiteX9" fmla="*/ 900545 w 905952"/>
                  <a:gd name="connsiteY9" fmla="*/ 158822 h 456893"/>
                  <a:gd name="connsiteX10" fmla="*/ 772181 w 905952"/>
                  <a:gd name="connsiteY10" fmla="*/ 184 h 456893"/>
                  <a:gd name="connsiteX11" fmla="*/ 664019 w 905952"/>
                  <a:gd name="connsiteY11" fmla="*/ 134058 h 456893"/>
                  <a:gd name="connsiteX12" fmla="*/ 862445 w 905952"/>
                  <a:gd name="connsiteY12" fmla="*/ 428985 h 456893"/>
                  <a:gd name="connsiteX13" fmla="*/ 862445 w 905952"/>
                  <a:gd name="connsiteY13" fmla="*/ 428985 h 456893"/>
                  <a:gd name="connsiteX0" fmla="*/ 0 w 904563"/>
                  <a:gd name="connsiteY0" fmla="*/ 446721 h 457310"/>
                  <a:gd name="connsiteX1" fmla="*/ 235527 w 904563"/>
                  <a:gd name="connsiteY1" fmla="*/ 173093 h 457310"/>
                  <a:gd name="connsiteX2" fmla="*/ 142009 w 904563"/>
                  <a:gd name="connsiteY2" fmla="*/ 58793 h 457310"/>
                  <a:gd name="connsiteX3" fmla="*/ 83127 w 904563"/>
                  <a:gd name="connsiteY3" fmla="*/ 190412 h 457310"/>
                  <a:gd name="connsiteX4" fmla="*/ 263236 w 904563"/>
                  <a:gd name="connsiteY4" fmla="*/ 457112 h 457310"/>
                  <a:gd name="connsiteX5" fmla="*/ 547255 w 904563"/>
                  <a:gd name="connsiteY5" fmla="*/ 145384 h 457310"/>
                  <a:gd name="connsiteX6" fmla="*/ 477982 w 904563"/>
                  <a:gd name="connsiteY6" fmla="*/ 24157 h 457310"/>
                  <a:gd name="connsiteX7" fmla="*/ 384464 w 904563"/>
                  <a:gd name="connsiteY7" fmla="*/ 176557 h 457310"/>
                  <a:gd name="connsiteX8" fmla="*/ 578427 w 904563"/>
                  <a:gd name="connsiteY8" fmla="*/ 446721 h 457310"/>
                  <a:gd name="connsiteX9" fmla="*/ 899111 w 904563"/>
                  <a:gd name="connsiteY9" fmla="*/ 101493 h 457310"/>
                  <a:gd name="connsiteX10" fmla="*/ 772181 w 904563"/>
                  <a:gd name="connsiteY10" fmla="*/ 601 h 457310"/>
                  <a:gd name="connsiteX11" fmla="*/ 664019 w 904563"/>
                  <a:gd name="connsiteY11" fmla="*/ 134475 h 457310"/>
                  <a:gd name="connsiteX12" fmla="*/ 862445 w 904563"/>
                  <a:gd name="connsiteY12" fmla="*/ 429402 h 457310"/>
                  <a:gd name="connsiteX13" fmla="*/ 862445 w 904563"/>
                  <a:gd name="connsiteY13" fmla="*/ 429402 h 457310"/>
                  <a:gd name="connsiteX0" fmla="*/ 0 w 903849"/>
                  <a:gd name="connsiteY0" fmla="*/ 492617 h 503206"/>
                  <a:gd name="connsiteX1" fmla="*/ 235527 w 903849"/>
                  <a:gd name="connsiteY1" fmla="*/ 218989 h 503206"/>
                  <a:gd name="connsiteX2" fmla="*/ 142009 w 903849"/>
                  <a:gd name="connsiteY2" fmla="*/ 104689 h 503206"/>
                  <a:gd name="connsiteX3" fmla="*/ 83127 w 903849"/>
                  <a:gd name="connsiteY3" fmla="*/ 236308 h 503206"/>
                  <a:gd name="connsiteX4" fmla="*/ 263236 w 903849"/>
                  <a:gd name="connsiteY4" fmla="*/ 503008 h 503206"/>
                  <a:gd name="connsiteX5" fmla="*/ 547255 w 903849"/>
                  <a:gd name="connsiteY5" fmla="*/ 191280 h 503206"/>
                  <a:gd name="connsiteX6" fmla="*/ 477982 w 903849"/>
                  <a:gd name="connsiteY6" fmla="*/ 70053 h 503206"/>
                  <a:gd name="connsiteX7" fmla="*/ 384464 w 903849"/>
                  <a:gd name="connsiteY7" fmla="*/ 222453 h 503206"/>
                  <a:gd name="connsiteX8" fmla="*/ 578427 w 903849"/>
                  <a:gd name="connsiteY8" fmla="*/ 492617 h 503206"/>
                  <a:gd name="connsiteX9" fmla="*/ 899111 w 903849"/>
                  <a:gd name="connsiteY9" fmla="*/ 147389 h 503206"/>
                  <a:gd name="connsiteX10" fmla="*/ 763049 w 903849"/>
                  <a:gd name="connsiteY10" fmla="*/ 302 h 503206"/>
                  <a:gd name="connsiteX11" fmla="*/ 664019 w 903849"/>
                  <a:gd name="connsiteY11" fmla="*/ 180371 h 503206"/>
                  <a:gd name="connsiteX12" fmla="*/ 862445 w 903849"/>
                  <a:gd name="connsiteY12" fmla="*/ 475298 h 503206"/>
                  <a:gd name="connsiteX13" fmla="*/ 862445 w 903849"/>
                  <a:gd name="connsiteY13" fmla="*/ 475298 h 503206"/>
                  <a:gd name="connsiteX0" fmla="*/ 0 w 903817"/>
                  <a:gd name="connsiteY0" fmla="*/ 492323 h 502912"/>
                  <a:gd name="connsiteX1" fmla="*/ 235527 w 903817"/>
                  <a:gd name="connsiteY1" fmla="*/ 218695 h 502912"/>
                  <a:gd name="connsiteX2" fmla="*/ 142009 w 903817"/>
                  <a:gd name="connsiteY2" fmla="*/ 104395 h 502912"/>
                  <a:gd name="connsiteX3" fmla="*/ 83127 w 903817"/>
                  <a:gd name="connsiteY3" fmla="*/ 236014 h 502912"/>
                  <a:gd name="connsiteX4" fmla="*/ 263236 w 903817"/>
                  <a:gd name="connsiteY4" fmla="*/ 502714 h 502912"/>
                  <a:gd name="connsiteX5" fmla="*/ 547255 w 903817"/>
                  <a:gd name="connsiteY5" fmla="*/ 190986 h 502912"/>
                  <a:gd name="connsiteX6" fmla="*/ 477982 w 903817"/>
                  <a:gd name="connsiteY6" fmla="*/ 69759 h 502912"/>
                  <a:gd name="connsiteX7" fmla="*/ 384464 w 903817"/>
                  <a:gd name="connsiteY7" fmla="*/ 222159 h 502912"/>
                  <a:gd name="connsiteX8" fmla="*/ 578427 w 903817"/>
                  <a:gd name="connsiteY8" fmla="*/ 492323 h 502912"/>
                  <a:gd name="connsiteX9" fmla="*/ 899111 w 903817"/>
                  <a:gd name="connsiteY9" fmla="*/ 147095 h 502912"/>
                  <a:gd name="connsiteX10" fmla="*/ 763049 w 903817"/>
                  <a:gd name="connsiteY10" fmla="*/ 8 h 502912"/>
                  <a:gd name="connsiteX11" fmla="*/ 670498 w 903817"/>
                  <a:gd name="connsiteY11" fmla="*/ 152079 h 502912"/>
                  <a:gd name="connsiteX12" fmla="*/ 862445 w 903817"/>
                  <a:gd name="connsiteY12" fmla="*/ 475004 h 502912"/>
                  <a:gd name="connsiteX13" fmla="*/ 862445 w 903817"/>
                  <a:gd name="connsiteY13" fmla="*/ 475004 h 502912"/>
                  <a:gd name="connsiteX0" fmla="*/ 0 w 884138"/>
                  <a:gd name="connsiteY0" fmla="*/ 492342 h 502931"/>
                  <a:gd name="connsiteX1" fmla="*/ 235527 w 884138"/>
                  <a:gd name="connsiteY1" fmla="*/ 218714 h 502931"/>
                  <a:gd name="connsiteX2" fmla="*/ 142009 w 884138"/>
                  <a:gd name="connsiteY2" fmla="*/ 104414 h 502931"/>
                  <a:gd name="connsiteX3" fmla="*/ 83127 w 884138"/>
                  <a:gd name="connsiteY3" fmla="*/ 236033 h 502931"/>
                  <a:gd name="connsiteX4" fmla="*/ 263236 w 884138"/>
                  <a:gd name="connsiteY4" fmla="*/ 502733 h 502931"/>
                  <a:gd name="connsiteX5" fmla="*/ 547255 w 884138"/>
                  <a:gd name="connsiteY5" fmla="*/ 191005 h 502931"/>
                  <a:gd name="connsiteX6" fmla="*/ 477982 w 884138"/>
                  <a:gd name="connsiteY6" fmla="*/ 69778 h 502931"/>
                  <a:gd name="connsiteX7" fmla="*/ 384464 w 884138"/>
                  <a:gd name="connsiteY7" fmla="*/ 222178 h 502931"/>
                  <a:gd name="connsiteX8" fmla="*/ 578427 w 884138"/>
                  <a:gd name="connsiteY8" fmla="*/ 492342 h 502931"/>
                  <a:gd name="connsiteX9" fmla="*/ 878843 w 884138"/>
                  <a:gd name="connsiteY9" fmla="*/ 143007 h 502931"/>
                  <a:gd name="connsiteX10" fmla="*/ 763049 w 884138"/>
                  <a:gd name="connsiteY10" fmla="*/ 27 h 502931"/>
                  <a:gd name="connsiteX11" fmla="*/ 670498 w 884138"/>
                  <a:gd name="connsiteY11" fmla="*/ 152098 h 502931"/>
                  <a:gd name="connsiteX12" fmla="*/ 862445 w 884138"/>
                  <a:gd name="connsiteY12" fmla="*/ 475023 h 502931"/>
                  <a:gd name="connsiteX13" fmla="*/ 862445 w 884138"/>
                  <a:gd name="connsiteY13" fmla="*/ 475023 h 502931"/>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77982 w 884642"/>
                  <a:gd name="connsiteY6" fmla="*/ 70172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52028 w 884642"/>
                  <a:gd name="connsiteY6" fmla="*/ 27895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52028 w 884642"/>
                  <a:gd name="connsiteY6" fmla="*/ 27895 h 503456"/>
                  <a:gd name="connsiteX7" fmla="*/ 384464 w 884642"/>
                  <a:gd name="connsiteY7" fmla="*/ 222572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454"/>
                  <a:gd name="connsiteX1" fmla="*/ 235527 w 884642"/>
                  <a:gd name="connsiteY1" fmla="*/ 219108 h 503454"/>
                  <a:gd name="connsiteX2" fmla="*/ 142009 w 884642"/>
                  <a:gd name="connsiteY2" fmla="*/ 104808 h 503454"/>
                  <a:gd name="connsiteX3" fmla="*/ 83127 w 884642"/>
                  <a:gd name="connsiteY3" fmla="*/ 236427 h 503454"/>
                  <a:gd name="connsiteX4" fmla="*/ 263236 w 884642"/>
                  <a:gd name="connsiteY4" fmla="*/ 503127 h 503454"/>
                  <a:gd name="connsiteX5" fmla="*/ 583328 w 884642"/>
                  <a:gd name="connsiteY5" fmla="*/ 177883 h 503454"/>
                  <a:gd name="connsiteX6" fmla="*/ 452028 w 884642"/>
                  <a:gd name="connsiteY6" fmla="*/ 27895 h 503454"/>
                  <a:gd name="connsiteX7" fmla="*/ 362362 w 884642"/>
                  <a:gd name="connsiteY7" fmla="*/ 193803 h 503454"/>
                  <a:gd name="connsiteX8" fmla="*/ 578427 w 884642"/>
                  <a:gd name="connsiteY8" fmla="*/ 492736 h 503454"/>
                  <a:gd name="connsiteX9" fmla="*/ 878843 w 884642"/>
                  <a:gd name="connsiteY9" fmla="*/ 143401 h 503454"/>
                  <a:gd name="connsiteX10" fmla="*/ 768722 w 884642"/>
                  <a:gd name="connsiteY10" fmla="*/ 26 h 503454"/>
                  <a:gd name="connsiteX11" fmla="*/ 670498 w 884642"/>
                  <a:gd name="connsiteY11" fmla="*/ 152492 h 503454"/>
                  <a:gd name="connsiteX12" fmla="*/ 862445 w 884642"/>
                  <a:gd name="connsiteY12" fmla="*/ 475417 h 503454"/>
                  <a:gd name="connsiteX13" fmla="*/ 862445 w 884642"/>
                  <a:gd name="connsiteY13" fmla="*/ 475417 h 503454"/>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65607 w 884642"/>
                  <a:gd name="connsiteY6" fmla="*/ 18691 h 503456"/>
                  <a:gd name="connsiteX7" fmla="*/ 362362 w 884642"/>
                  <a:gd name="connsiteY7" fmla="*/ 193803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640"/>
                  <a:gd name="connsiteX1" fmla="*/ 235527 w 884642"/>
                  <a:gd name="connsiteY1" fmla="*/ 219108 h 503640"/>
                  <a:gd name="connsiteX2" fmla="*/ 142009 w 884642"/>
                  <a:gd name="connsiteY2" fmla="*/ 104808 h 503640"/>
                  <a:gd name="connsiteX3" fmla="*/ 83127 w 884642"/>
                  <a:gd name="connsiteY3" fmla="*/ 236427 h 503640"/>
                  <a:gd name="connsiteX4" fmla="*/ 263236 w 884642"/>
                  <a:gd name="connsiteY4" fmla="*/ 503127 h 503640"/>
                  <a:gd name="connsiteX5" fmla="*/ 565083 w 884642"/>
                  <a:gd name="connsiteY5" fmla="*/ 162620 h 503640"/>
                  <a:gd name="connsiteX6" fmla="*/ 465607 w 884642"/>
                  <a:gd name="connsiteY6" fmla="*/ 18691 h 503640"/>
                  <a:gd name="connsiteX7" fmla="*/ 362362 w 884642"/>
                  <a:gd name="connsiteY7" fmla="*/ 193803 h 503640"/>
                  <a:gd name="connsiteX8" fmla="*/ 578427 w 884642"/>
                  <a:gd name="connsiteY8" fmla="*/ 492736 h 503640"/>
                  <a:gd name="connsiteX9" fmla="*/ 878843 w 884642"/>
                  <a:gd name="connsiteY9" fmla="*/ 143401 h 503640"/>
                  <a:gd name="connsiteX10" fmla="*/ 768722 w 884642"/>
                  <a:gd name="connsiteY10" fmla="*/ 26 h 503640"/>
                  <a:gd name="connsiteX11" fmla="*/ 670498 w 884642"/>
                  <a:gd name="connsiteY11" fmla="*/ 152492 h 503640"/>
                  <a:gd name="connsiteX12" fmla="*/ 862445 w 884642"/>
                  <a:gd name="connsiteY12" fmla="*/ 475417 h 503640"/>
                  <a:gd name="connsiteX13" fmla="*/ 862445 w 884642"/>
                  <a:gd name="connsiteY13" fmla="*/ 475417 h 503640"/>
                  <a:gd name="connsiteX0" fmla="*/ 0 w 884642"/>
                  <a:gd name="connsiteY0" fmla="*/ 492736 h 503638"/>
                  <a:gd name="connsiteX1" fmla="*/ 235527 w 884642"/>
                  <a:gd name="connsiteY1" fmla="*/ 219108 h 503638"/>
                  <a:gd name="connsiteX2" fmla="*/ 142009 w 884642"/>
                  <a:gd name="connsiteY2" fmla="*/ 104808 h 503638"/>
                  <a:gd name="connsiteX3" fmla="*/ 83127 w 884642"/>
                  <a:gd name="connsiteY3" fmla="*/ 236427 h 503638"/>
                  <a:gd name="connsiteX4" fmla="*/ 263236 w 884642"/>
                  <a:gd name="connsiteY4" fmla="*/ 503127 h 503638"/>
                  <a:gd name="connsiteX5" fmla="*/ 565083 w 884642"/>
                  <a:gd name="connsiteY5" fmla="*/ 162620 h 503638"/>
                  <a:gd name="connsiteX6" fmla="*/ 443111 w 884642"/>
                  <a:gd name="connsiteY6" fmla="*/ 23004 h 503638"/>
                  <a:gd name="connsiteX7" fmla="*/ 362362 w 884642"/>
                  <a:gd name="connsiteY7" fmla="*/ 193803 h 503638"/>
                  <a:gd name="connsiteX8" fmla="*/ 578427 w 884642"/>
                  <a:gd name="connsiteY8" fmla="*/ 492736 h 503638"/>
                  <a:gd name="connsiteX9" fmla="*/ 878843 w 884642"/>
                  <a:gd name="connsiteY9" fmla="*/ 143401 h 503638"/>
                  <a:gd name="connsiteX10" fmla="*/ 768722 w 884642"/>
                  <a:gd name="connsiteY10" fmla="*/ 26 h 503638"/>
                  <a:gd name="connsiteX11" fmla="*/ 670498 w 884642"/>
                  <a:gd name="connsiteY11" fmla="*/ 152492 h 503638"/>
                  <a:gd name="connsiteX12" fmla="*/ 862445 w 884642"/>
                  <a:gd name="connsiteY12" fmla="*/ 475417 h 503638"/>
                  <a:gd name="connsiteX13" fmla="*/ 862445 w 884642"/>
                  <a:gd name="connsiteY13" fmla="*/ 475417 h 503638"/>
                  <a:gd name="connsiteX0" fmla="*/ 0 w 884642"/>
                  <a:gd name="connsiteY0" fmla="*/ 492736 h 503668"/>
                  <a:gd name="connsiteX1" fmla="*/ 235527 w 884642"/>
                  <a:gd name="connsiteY1" fmla="*/ 219108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668"/>
                  <a:gd name="connsiteX1" fmla="*/ 263699 w 884642"/>
                  <a:gd name="connsiteY1" fmla="*/ 214403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732"/>
                  <a:gd name="connsiteX1" fmla="*/ 263699 w 884642"/>
                  <a:gd name="connsiteY1" fmla="*/ 214403 h 503732"/>
                  <a:gd name="connsiteX2" fmla="*/ 150907 w 884642"/>
                  <a:gd name="connsiteY2" fmla="*/ 32570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32"/>
                  <a:gd name="connsiteX1" fmla="*/ 263699 w 884642"/>
                  <a:gd name="connsiteY1" fmla="*/ 214403 h 503732"/>
                  <a:gd name="connsiteX2" fmla="*/ 130839 w 884642"/>
                  <a:gd name="connsiteY2" fmla="*/ 31204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29"/>
                  <a:gd name="connsiteX1" fmla="*/ 263699 w 884642"/>
                  <a:gd name="connsiteY1" fmla="*/ 214403 h 503729"/>
                  <a:gd name="connsiteX2" fmla="*/ 151312 w 884642"/>
                  <a:gd name="connsiteY2" fmla="*/ 38049 h 503729"/>
                  <a:gd name="connsiteX3" fmla="*/ 69144 w 884642"/>
                  <a:gd name="connsiteY3" fmla="*/ 240149 h 503729"/>
                  <a:gd name="connsiteX4" fmla="*/ 263236 w 884642"/>
                  <a:gd name="connsiteY4" fmla="*/ 503127 h 503729"/>
                  <a:gd name="connsiteX5" fmla="*/ 565083 w 884642"/>
                  <a:gd name="connsiteY5" fmla="*/ 162620 h 503729"/>
                  <a:gd name="connsiteX6" fmla="*/ 443111 w 884642"/>
                  <a:gd name="connsiteY6" fmla="*/ 23004 h 503729"/>
                  <a:gd name="connsiteX7" fmla="*/ 362362 w 884642"/>
                  <a:gd name="connsiteY7" fmla="*/ 193803 h 503729"/>
                  <a:gd name="connsiteX8" fmla="*/ 578427 w 884642"/>
                  <a:gd name="connsiteY8" fmla="*/ 492736 h 503729"/>
                  <a:gd name="connsiteX9" fmla="*/ 878843 w 884642"/>
                  <a:gd name="connsiteY9" fmla="*/ 143401 h 503729"/>
                  <a:gd name="connsiteX10" fmla="*/ 768722 w 884642"/>
                  <a:gd name="connsiteY10" fmla="*/ 26 h 503729"/>
                  <a:gd name="connsiteX11" fmla="*/ 670498 w 884642"/>
                  <a:gd name="connsiteY11" fmla="*/ 152492 h 503729"/>
                  <a:gd name="connsiteX12" fmla="*/ 862445 w 884642"/>
                  <a:gd name="connsiteY12" fmla="*/ 475417 h 503729"/>
                  <a:gd name="connsiteX13" fmla="*/ 862445 w 884642"/>
                  <a:gd name="connsiteY13" fmla="*/ 475417 h 503729"/>
                  <a:gd name="connsiteX0" fmla="*/ 0 w 884642"/>
                  <a:gd name="connsiteY0" fmla="*/ 492736 h 492961"/>
                  <a:gd name="connsiteX1" fmla="*/ 263699 w 884642"/>
                  <a:gd name="connsiteY1" fmla="*/ 214403 h 492961"/>
                  <a:gd name="connsiteX2" fmla="*/ 151312 w 884642"/>
                  <a:gd name="connsiteY2" fmla="*/ 38049 h 492961"/>
                  <a:gd name="connsiteX3" fmla="*/ 69144 w 884642"/>
                  <a:gd name="connsiteY3" fmla="*/ 240149 h 492961"/>
                  <a:gd name="connsiteX4" fmla="*/ 305585 w 884642"/>
                  <a:gd name="connsiteY4" fmla="*/ 458875 h 492961"/>
                  <a:gd name="connsiteX5" fmla="*/ 565083 w 884642"/>
                  <a:gd name="connsiteY5" fmla="*/ 162620 h 492961"/>
                  <a:gd name="connsiteX6" fmla="*/ 443111 w 884642"/>
                  <a:gd name="connsiteY6" fmla="*/ 23004 h 492961"/>
                  <a:gd name="connsiteX7" fmla="*/ 362362 w 884642"/>
                  <a:gd name="connsiteY7" fmla="*/ 193803 h 492961"/>
                  <a:gd name="connsiteX8" fmla="*/ 578427 w 884642"/>
                  <a:gd name="connsiteY8" fmla="*/ 492736 h 492961"/>
                  <a:gd name="connsiteX9" fmla="*/ 878843 w 884642"/>
                  <a:gd name="connsiteY9" fmla="*/ 143401 h 492961"/>
                  <a:gd name="connsiteX10" fmla="*/ 768722 w 884642"/>
                  <a:gd name="connsiteY10" fmla="*/ 26 h 492961"/>
                  <a:gd name="connsiteX11" fmla="*/ 670498 w 884642"/>
                  <a:gd name="connsiteY11" fmla="*/ 152492 h 492961"/>
                  <a:gd name="connsiteX12" fmla="*/ 862445 w 884642"/>
                  <a:gd name="connsiteY12" fmla="*/ 475417 h 492961"/>
                  <a:gd name="connsiteX13" fmla="*/ 862445 w 884642"/>
                  <a:gd name="connsiteY13" fmla="*/ 475417 h 492961"/>
                  <a:gd name="connsiteX0" fmla="*/ 0 w 883375"/>
                  <a:gd name="connsiteY0" fmla="*/ 492734 h 492734"/>
                  <a:gd name="connsiteX1" fmla="*/ 263699 w 883375"/>
                  <a:gd name="connsiteY1" fmla="*/ 214401 h 492734"/>
                  <a:gd name="connsiteX2" fmla="*/ 151312 w 883375"/>
                  <a:gd name="connsiteY2" fmla="*/ 38047 h 492734"/>
                  <a:gd name="connsiteX3" fmla="*/ 69144 w 883375"/>
                  <a:gd name="connsiteY3" fmla="*/ 240147 h 492734"/>
                  <a:gd name="connsiteX4" fmla="*/ 305585 w 883375"/>
                  <a:gd name="connsiteY4" fmla="*/ 458873 h 492734"/>
                  <a:gd name="connsiteX5" fmla="*/ 565083 w 883375"/>
                  <a:gd name="connsiteY5" fmla="*/ 162618 h 492734"/>
                  <a:gd name="connsiteX6" fmla="*/ 443111 w 883375"/>
                  <a:gd name="connsiteY6" fmla="*/ 23002 h 492734"/>
                  <a:gd name="connsiteX7" fmla="*/ 362362 w 883375"/>
                  <a:gd name="connsiteY7" fmla="*/ 193801 h 492734"/>
                  <a:gd name="connsiteX8" fmla="*/ 605570 w 883375"/>
                  <a:gd name="connsiteY8" fmla="*/ 435762 h 492734"/>
                  <a:gd name="connsiteX9" fmla="*/ 878843 w 883375"/>
                  <a:gd name="connsiteY9" fmla="*/ 143399 h 492734"/>
                  <a:gd name="connsiteX10" fmla="*/ 768722 w 883375"/>
                  <a:gd name="connsiteY10" fmla="*/ 24 h 492734"/>
                  <a:gd name="connsiteX11" fmla="*/ 670498 w 883375"/>
                  <a:gd name="connsiteY11" fmla="*/ 152490 h 492734"/>
                  <a:gd name="connsiteX12" fmla="*/ 862445 w 883375"/>
                  <a:gd name="connsiteY12" fmla="*/ 475415 h 492734"/>
                  <a:gd name="connsiteX13" fmla="*/ 862445 w 883375"/>
                  <a:gd name="connsiteY13" fmla="*/ 475415 h 49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75" h="492734">
                    <a:moveTo>
                      <a:pt x="0" y="492734"/>
                    </a:moveTo>
                    <a:cubicBezTo>
                      <a:pt x="105929" y="388247"/>
                      <a:pt x="238480" y="290182"/>
                      <a:pt x="263699" y="214401"/>
                    </a:cubicBezTo>
                    <a:cubicBezTo>
                      <a:pt x="288918" y="138620"/>
                      <a:pt x="183738" y="33756"/>
                      <a:pt x="151312" y="38047"/>
                    </a:cubicBezTo>
                    <a:cubicBezTo>
                      <a:pt x="118886" y="42338"/>
                      <a:pt x="43432" y="170009"/>
                      <a:pt x="69144" y="240147"/>
                    </a:cubicBezTo>
                    <a:cubicBezTo>
                      <a:pt x="94856" y="310285"/>
                      <a:pt x="222929" y="471795"/>
                      <a:pt x="305585" y="458873"/>
                    </a:cubicBezTo>
                    <a:cubicBezTo>
                      <a:pt x="388242" y="445952"/>
                      <a:pt x="542162" y="235263"/>
                      <a:pt x="565083" y="162618"/>
                    </a:cubicBezTo>
                    <a:cubicBezTo>
                      <a:pt x="588004" y="89973"/>
                      <a:pt x="476898" y="17805"/>
                      <a:pt x="443111" y="23002"/>
                    </a:cubicBezTo>
                    <a:cubicBezTo>
                      <a:pt x="409324" y="28199"/>
                      <a:pt x="335286" y="125008"/>
                      <a:pt x="362362" y="193801"/>
                    </a:cubicBezTo>
                    <a:cubicBezTo>
                      <a:pt x="389438" y="262594"/>
                      <a:pt x="519490" y="444162"/>
                      <a:pt x="605570" y="435762"/>
                    </a:cubicBezTo>
                    <a:cubicBezTo>
                      <a:pt x="691650" y="427362"/>
                      <a:pt x="851651" y="216022"/>
                      <a:pt x="878843" y="143399"/>
                    </a:cubicBezTo>
                    <a:cubicBezTo>
                      <a:pt x="906035" y="70776"/>
                      <a:pt x="803446" y="-1491"/>
                      <a:pt x="768722" y="24"/>
                    </a:cubicBezTo>
                    <a:cubicBezTo>
                      <a:pt x="733998" y="1539"/>
                      <a:pt x="654878" y="73258"/>
                      <a:pt x="670498" y="152490"/>
                    </a:cubicBezTo>
                    <a:cubicBezTo>
                      <a:pt x="686119" y="231722"/>
                      <a:pt x="830454" y="421594"/>
                      <a:pt x="862445" y="475415"/>
                    </a:cubicBezTo>
                    <a:lnTo>
                      <a:pt x="862445" y="475415"/>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defTabSz="457200"/>
                <a:endParaRPr lang="en-US">
                  <a:solidFill>
                    <a:prstClr val="black"/>
                  </a:solidFill>
                  <a:latin typeface="Calibri" panose="020F0502020204030204"/>
                </a:endParaRPr>
              </a:p>
            </p:txBody>
          </p:sp>
          <p:grpSp>
            <p:nvGrpSpPr>
              <p:cNvPr id="2067" name="Group 2066">
                <a:extLst>
                  <a:ext uri="{FF2B5EF4-FFF2-40B4-BE49-F238E27FC236}">
                    <a16:creationId xmlns:a16="http://schemas.microsoft.com/office/drawing/2014/main" id="{645BCE53-A4FA-64D5-F1D5-4ABC11A18250}"/>
                  </a:ext>
                </a:extLst>
              </p:cNvPr>
              <p:cNvGrpSpPr/>
              <p:nvPr/>
            </p:nvGrpSpPr>
            <p:grpSpPr>
              <a:xfrm>
                <a:off x="5617255" y="2268864"/>
                <a:ext cx="587708" cy="225961"/>
                <a:chOff x="4510859" y="1951754"/>
                <a:chExt cx="587708" cy="225961"/>
              </a:xfrm>
            </p:grpSpPr>
            <p:sp>
              <p:nvSpPr>
                <p:cNvPr id="2076" name="Rectangle: Rounded Corners 2075">
                  <a:extLst>
                    <a:ext uri="{FF2B5EF4-FFF2-40B4-BE49-F238E27FC236}">
                      <a16:creationId xmlns:a16="http://schemas.microsoft.com/office/drawing/2014/main" id="{25BB0B52-42F0-1A95-7DE4-7FD9A513B8DE}"/>
                    </a:ext>
                  </a:extLst>
                </p:cNvPr>
                <p:cNvSpPr/>
                <p:nvPr/>
              </p:nvSpPr>
              <p:spPr>
                <a:xfrm>
                  <a:off x="4510859" y="208892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nvGrpSpPr>
                <p:cNvPr id="2077" name="Group 2076">
                  <a:extLst>
                    <a:ext uri="{FF2B5EF4-FFF2-40B4-BE49-F238E27FC236}">
                      <a16:creationId xmlns:a16="http://schemas.microsoft.com/office/drawing/2014/main" id="{F3F107E1-2830-B046-105B-FE26880D973A}"/>
                    </a:ext>
                  </a:extLst>
                </p:cNvPr>
                <p:cNvGrpSpPr/>
                <p:nvPr/>
              </p:nvGrpSpPr>
              <p:grpSpPr>
                <a:xfrm>
                  <a:off x="4510859" y="1951754"/>
                  <a:ext cx="587708" cy="225961"/>
                  <a:chOff x="4447886" y="1453752"/>
                  <a:chExt cx="587708" cy="225961"/>
                </a:xfrm>
              </p:grpSpPr>
              <p:sp>
                <p:nvSpPr>
                  <p:cNvPr id="2078" name="Rectangle: Rounded Corners 2077">
                    <a:extLst>
                      <a:ext uri="{FF2B5EF4-FFF2-40B4-BE49-F238E27FC236}">
                        <a16:creationId xmlns:a16="http://schemas.microsoft.com/office/drawing/2014/main" id="{A545EAB3-A387-53C6-B986-849D1309D7BF}"/>
                      </a:ext>
                    </a:extLst>
                  </p:cNvPr>
                  <p:cNvSpPr/>
                  <p:nvPr/>
                </p:nvSpPr>
                <p:spPr>
                  <a:xfrm>
                    <a:off x="4447886" y="14537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079" name="Rectangle: Rounded Corners 2078">
                    <a:extLst>
                      <a:ext uri="{FF2B5EF4-FFF2-40B4-BE49-F238E27FC236}">
                        <a16:creationId xmlns:a16="http://schemas.microsoft.com/office/drawing/2014/main" id="{5FBCD6CB-7201-DD56-804E-722D18E27909}"/>
                      </a:ext>
                    </a:extLst>
                  </p:cNvPr>
                  <p:cNvSpPr/>
                  <p:nvPr/>
                </p:nvSpPr>
                <p:spPr>
                  <a:xfrm>
                    <a:off x="4447886" y="1498055"/>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080" name="Rectangle: Rounded Corners 2079">
                    <a:extLst>
                      <a:ext uri="{FF2B5EF4-FFF2-40B4-BE49-F238E27FC236}">
                        <a16:creationId xmlns:a16="http://schemas.microsoft.com/office/drawing/2014/main" id="{5EAD0B45-6D84-4074-D9FC-7C0C66F9AD84}"/>
                      </a:ext>
                    </a:extLst>
                  </p:cNvPr>
                  <p:cNvSpPr/>
                  <p:nvPr/>
                </p:nvSpPr>
                <p:spPr>
                  <a:xfrm>
                    <a:off x="4447886" y="15451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081" name="Rectangle: Rounded Corners 2080">
                    <a:extLst>
                      <a:ext uri="{FF2B5EF4-FFF2-40B4-BE49-F238E27FC236}">
                        <a16:creationId xmlns:a16="http://schemas.microsoft.com/office/drawing/2014/main" id="{0EB1EA70-3BF8-6E3F-9125-528BD0B924B8}"/>
                      </a:ext>
                    </a:extLst>
                  </p:cNvPr>
                  <p:cNvSpPr/>
                  <p:nvPr/>
                </p:nvSpPr>
                <p:spPr>
                  <a:xfrm>
                    <a:off x="4447886" y="1633994"/>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grpSp>
            <p:nvGrpSpPr>
              <p:cNvPr id="2068" name="Group 2067">
                <a:extLst>
                  <a:ext uri="{FF2B5EF4-FFF2-40B4-BE49-F238E27FC236}">
                    <a16:creationId xmlns:a16="http://schemas.microsoft.com/office/drawing/2014/main" id="{DEB38E6F-78D2-1582-4945-76EE29288E86}"/>
                  </a:ext>
                </a:extLst>
              </p:cNvPr>
              <p:cNvGrpSpPr/>
              <p:nvPr/>
            </p:nvGrpSpPr>
            <p:grpSpPr>
              <a:xfrm flipH="1">
                <a:off x="6064748" y="1849582"/>
                <a:ext cx="103988" cy="416443"/>
                <a:chOff x="4444110" y="1298984"/>
                <a:chExt cx="260521" cy="710437"/>
              </a:xfrm>
            </p:grpSpPr>
            <p:cxnSp>
              <p:nvCxnSpPr>
                <p:cNvPr id="2074" name="Straight Connector 2073">
                  <a:extLst>
                    <a:ext uri="{FF2B5EF4-FFF2-40B4-BE49-F238E27FC236}">
                      <a16:creationId xmlns:a16="http://schemas.microsoft.com/office/drawing/2014/main" id="{1E4C03B3-E9A5-BE8A-CB26-501E8348236D}"/>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75" name="Oval 2074">
                  <a:extLst>
                    <a:ext uri="{FF2B5EF4-FFF2-40B4-BE49-F238E27FC236}">
                      <a16:creationId xmlns:a16="http://schemas.microsoft.com/office/drawing/2014/main" id="{A614643C-63CC-F026-FDD8-8C4995444515}"/>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069" name="Group 2068">
                <a:extLst>
                  <a:ext uri="{FF2B5EF4-FFF2-40B4-BE49-F238E27FC236}">
                    <a16:creationId xmlns:a16="http://schemas.microsoft.com/office/drawing/2014/main" id="{CBB12F13-54ED-4D82-C4EE-68C1C7D78A1B}"/>
                  </a:ext>
                </a:extLst>
              </p:cNvPr>
              <p:cNvGrpSpPr/>
              <p:nvPr/>
            </p:nvGrpSpPr>
            <p:grpSpPr>
              <a:xfrm>
                <a:off x="5642910" y="1848152"/>
                <a:ext cx="103988" cy="416443"/>
                <a:chOff x="4444110" y="1298984"/>
                <a:chExt cx="260521" cy="710437"/>
              </a:xfrm>
            </p:grpSpPr>
            <p:cxnSp>
              <p:nvCxnSpPr>
                <p:cNvPr id="2072" name="Straight Connector 2071">
                  <a:extLst>
                    <a:ext uri="{FF2B5EF4-FFF2-40B4-BE49-F238E27FC236}">
                      <a16:creationId xmlns:a16="http://schemas.microsoft.com/office/drawing/2014/main" id="{161E8B97-3FFA-8382-894F-8824B4E25930}"/>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73" name="Oval 2072">
                  <a:extLst>
                    <a:ext uri="{FF2B5EF4-FFF2-40B4-BE49-F238E27FC236}">
                      <a16:creationId xmlns:a16="http://schemas.microsoft.com/office/drawing/2014/main" id="{515BF35A-A6E4-33A9-4E33-23F2FEE2129C}"/>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sp>
            <p:nvSpPr>
              <p:cNvPr id="2070" name="Diamond 2069">
                <a:extLst>
                  <a:ext uri="{FF2B5EF4-FFF2-40B4-BE49-F238E27FC236}">
                    <a16:creationId xmlns:a16="http://schemas.microsoft.com/office/drawing/2014/main" id="{58BBAB34-A122-8EEE-E89F-047F2CE078D6}"/>
                  </a:ext>
                </a:extLst>
              </p:cNvPr>
              <p:cNvSpPr/>
              <p:nvPr/>
            </p:nvSpPr>
            <p:spPr>
              <a:xfrm>
                <a:off x="6105689" y="683388"/>
                <a:ext cx="228628" cy="20203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071" name="Diamond 67">
                <a:extLst>
                  <a:ext uri="{FF2B5EF4-FFF2-40B4-BE49-F238E27FC236}">
                    <a16:creationId xmlns:a16="http://schemas.microsoft.com/office/drawing/2014/main" id="{2B05DAC4-76C1-CF23-90EB-A63ECCFA797D}"/>
                  </a:ext>
                </a:extLst>
              </p:cNvPr>
              <p:cNvSpPr/>
              <p:nvPr/>
            </p:nvSpPr>
            <p:spPr>
              <a:xfrm rot="413123">
                <a:off x="6251407" y="869516"/>
                <a:ext cx="287486" cy="377763"/>
              </a:xfrm>
              <a:custGeom>
                <a:avLst/>
                <a:gdLst>
                  <a:gd name="connsiteX0" fmla="*/ 0 w 228628"/>
                  <a:gd name="connsiteY0" fmla="*/ 101018 h 202036"/>
                  <a:gd name="connsiteX1" fmla="*/ 114314 w 228628"/>
                  <a:gd name="connsiteY1" fmla="*/ 0 h 202036"/>
                  <a:gd name="connsiteX2" fmla="*/ 228628 w 228628"/>
                  <a:gd name="connsiteY2" fmla="*/ 101018 h 202036"/>
                  <a:gd name="connsiteX3" fmla="*/ 114314 w 228628"/>
                  <a:gd name="connsiteY3" fmla="*/ 202036 h 202036"/>
                  <a:gd name="connsiteX4" fmla="*/ 0 w 228628"/>
                  <a:gd name="connsiteY4" fmla="*/ 101018 h 202036"/>
                  <a:gd name="connsiteX0" fmla="*/ 0 w 228628"/>
                  <a:gd name="connsiteY0" fmla="*/ 101018 h 352082"/>
                  <a:gd name="connsiteX1" fmla="*/ 114314 w 228628"/>
                  <a:gd name="connsiteY1" fmla="*/ 0 h 352082"/>
                  <a:gd name="connsiteX2" fmla="*/ 228628 w 228628"/>
                  <a:gd name="connsiteY2" fmla="*/ 101018 h 352082"/>
                  <a:gd name="connsiteX3" fmla="*/ 191985 w 228628"/>
                  <a:gd name="connsiteY3" fmla="*/ 352082 h 352082"/>
                  <a:gd name="connsiteX4" fmla="*/ 0 w 228628"/>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5" h="352082">
                    <a:moveTo>
                      <a:pt x="0" y="101018"/>
                    </a:moveTo>
                    <a:lnTo>
                      <a:pt x="114314" y="0"/>
                    </a:lnTo>
                    <a:cubicBezTo>
                      <a:pt x="225971" y="24258"/>
                      <a:pt x="311148" y="143839"/>
                      <a:pt x="311595" y="268716"/>
                    </a:cubicBezTo>
                    <a:lnTo>
                      <a:pt x="191985" y="352082"/>
                    </a:lnTo>
                    <a:cubicBezTo>
                      <a:pt x="168591" y="231324"/>
                      <a:pt x="116953" y="156462"/>
                      <a:pt x="0" y="101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sp>
          <p:nvSpPr>
            <p:cNvPr id="2060" name="Rectangle: Rounded Corners 2059">
              <a:extLst>
                <a:ext uri="{FF2B5EF4-FFF2-40B4-BE49-F238E27FC236}">
                  <a16:creationId xmlns:a16="http://schemas.microsoft.com/office/drawing/2014/main" id="{A05DF0BA-F5B2-4274-585E-E52F9A87CE3A}"/>
                </a:ext>
              </a:extLst>
            </p:cNvPr>
            <p:cNvSpPr/>
            <p:nvPr/>
          </p:nvSpPr>
          <p:spPr>
            <a:xfrm>
              <a:off x="6649100" y="4394718"/>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061" name="Rectangle: Rounded Corners 2060">
              <a:extLst>
                <a:ext uri="{FF2B5EF4-FFF2-40B4-BE49-F238E27FC236}">
                  <a16:creationId xmlns:a16="http://schemas.microsoft.com/office/drawing/2014/main" id="{3A52A5F9-FB0B-6ED8-609B-B02D3DD75A6A}"/>
                </a:ext>
              </a:extLst>
            </p:cNvPr>
            <p:cNvSpPr/>
            <p:nvPr/>
          </p:nvSpPr>
          <p:spPr>
            <a:xfrm>
              <a:off x="6649100" y="4348950"/>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062" name="Rectangle: Rounded Corners 2061">
              <a:extLst>
                <a:ext uri="{FF2B5EF4-FFF2-40B4-BE49-F238E27FC236}">
                  <a16:creationId xmlns:a16="http://schemas.microsoft.com/office/drawing/2014/main" id="{0F4BB313-C420-BD82-30CD-1F31153A7CD5}"/>
                </a:ext>
              </a:extLst>
            </p:cNvPr>
            <p:cNvSpPr/>
            <p:nvPr/>
          </p:nvSpPr>
          <p:spPr>
            <a:xfrm>
              <a:off x="6649100" y="443779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063" name="Flowchart: Delay 35">
              <a:extLst>
                <a:ext uri="{FF2B5EF4-FFF2-40B4-BE49-F238E27FC236}">
                  <a16:creationId xmlns:a16="http://schemas.microsoft.com/office/drawing/2014/main" id="{F6321AB1-8111-97BC-2F9D-1429C263A88E}"/>
                </a:ext>
              </a:extLst>
            </p:cNvPr>
            <p:cNvSpPr/>
            <p:nvPr/>
          </p:nvSpPr>
          <p:spPr>
            <a:xfrm rot="5400000">
              <a:off x="6897807" y="4381597"/>
              <a:ext cx="96531" cy="482298"/>
            </a:xfrm>
            <a:custGeom>
              <a:avLst/>
              <a:gdLst>
                <a:gd name="connsiteX0" fmla="*/ 0 w 75969"/>
                <a:gd name="connsiteY0" fmla="*/ 0 h 317850"/>
                <a:gd name="connsiteX1" fmla="*/ 37985 w 75969"/>
                <a:gd name="connsiteY1" fmla="*/ 0 h 317850"/>
                <a:gd name="connsiteX2" fmla="*/ 75970 w 75969"/>
                <a:gd name="connsiteY2" fmla="*/ 158925 h 317850"/>
                <a:gd name="connsiteX3" fmla="*/ 37985 w 75969"/>
                <a:gd name="connsiteY3" fmla="*/ 317850 h 317850"/>
                <a:gd name="connsiteX4" fmla="*/ 0 w 75969"/>
                <a:gd name="connsiteY4" fmla="*/ 317850 h 317850"/>
                <a:gd name="connsiteX5" fmla="*/ 0 w 75969"/>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6275"/>
                <a:gd name="connsiteY0" fmla="*/ 0 h 317850"/>
                <a:gd name="connsiteX1" fmla="*/ 37985 w 76275"/>
                <a:gd name="connsiteY1" fmla="*/ 0 h 317850"/>
                <a:gd name="connsiteX2" fmla="*/ 75970 w 76275"/>
                <a:gd name="connsiteY2" fmla="*/ 158925 h 317850"/>
                <a:gd name="connsiteX3" fmla="*/ 37985 w 76275"/>
                <a:gd name="connsiteY3" fmla="*/ 317850 h 317850"/>
                <a:gd name="connsiteX4" fmla="*/ 0 w 76275"/>
                <a:gd name="connsiteY4" fmla="*/ 317850 h 317850"/>
                <a:gd name="connsiteX5" fmla="*/ 0 w 76275"/>
                <a:gd name="connsiteY5" fmla="*/ 0 h 317850"/>
                <a:gd name="connsiteX0" fmla="*/ 14963 w 91238"/>
                <a:gd name="connsiteY0" fmla="*/ 0 h 329696"/>
                <a:gd name="connsiteX1" fmla="*/ 52948 w 91238"/>
                <a:gd name="connsiteY1" fmla="*/ 0 h 329696"/>
                <a:gd name="connsiteX2" fmla="*/ 90933 w 91238"/>
                <a:gd name="connsiteY2" fmla="*/ 158925 h 329696"/>
                <a:gd name="connsiteX3" fmla="*/ 52948 w 91238"/>
                <a:gd name="connsiteY3" fmla="*/ 317850 h 329696"/>
                <a:gd name="connsiteX4" fmla="*/ 0 w 91238"/>
                <a:gd name="connsiteY4" fmla="*/ 329696 h 329696"/>
                <a:gd name="connsiteX5" fmla="*/ 14963 w 91238"/>
                <a:gd name="connsiteY5" fmla="*/ 0 h 329696"/>
                <a:gd name="connsiteX0" fmla="*/ 0 w 94561"/>
                <a:gd name="connsiteY0" fmla="*/ 0 h 353390"/>
                <a:gd name="connsiteX1" fmla="*/ 56271 w 94561"/>
                <a:gd name="connsiteY1" fmla="*/ 23694 h 353390"/>
                <a:gd name="connsiteX2" fmla="*/ 94256 w 94561"/>
                <a:gd name="connsiteY2" fmla="*/ 182619 h 353390"/>
                <a:gd name="connsiteX3" fmla="*/ 56271 w 94561"/>
                <a:gd name="connsiteY3" fmla="*/ 341544 h 353390"/>
                <a:gd name="connsiteX4" fmla="*/ 3323 w 94561"/>
                <a:gd name="connsiteY4" fmla="*/ 353390 h 353390"/>
                <a:gd name="connsiteX5" fmla="*/ 0 w 94561"/>
                <a:gd name="connsiteY5" fmla="*/ 0 h 353390"/>
                <a:gd name="connsiteX0" fmla="*/ 0 w 95905"/>
                <a:gd name="connsiteY0" fmla="*/ 0 h 353390"/>
                <a:gd name="connsiteX1" fmla="*/ 61259 w 95905"/>
                <a:gd name="connsiteY1" fmla="*/ 39095 h 353390"/>
                <a:gd name="connsiteX2" fmla="*/ 94256 w 95905"/>
                <a:gd name="connsiteY2" fmla="*/ 182619 h 353390"/>
                <a:gd name="connsiteX3" fmla="*/ 56271 w 95905"/>
                <a:gd name="connsiteY3" fmla="*/ 341544 h 353390"/>
                <a:gd name="connsiteX4" fmla="*/ 3323 w 95905"/>
                <a:gd name="connsiteY4" fmla="*/ 353390 h 353390"/>
                <a:gd name="connsiteX5" fmla="*/ 0 w 95905"/>
                <a:gd name="connsiteY5" fmla="*/ 0 h 353390"/>
                <a:gd name="connsiteX0" fmla="*/ 0 w 95781"/>
                <a:gd name="connsiteY0" fmla="*/ 0 h 353390"/>
                <a:gd name="connsiteX1" fmla="*/ 61259 w 95781"/>
                <a:gd name="connsiteY1" fmla="*/ 39095 h 353390"/>
                <a:gd name="connsiteX2" fmla="*/ 94256 w 95781"/>
                <a:gd name="connsiteY2" fmla="*/ 182619 h 353390"/>
                <a:gd name="connsiteX3" fmla="*/ 57933 w 95781"/>
                <a:gd name="connsiteY3" fmla="*/ 320220 h 353390"/>
                <a:gd name="connsiteX4" fmla="*/ 3323 w 95781"/>
                <a:gd name="connsiteY4" fmla="*/ 353390 h 353390"/>
                <a:gd name="connsiteX5" fmla="*/ 0 w 95781"/>
                <a:gd name="connsiteY5" fmla="*/ 0 h 353390"/>
                <a:gd name="connsiteX0" fmla="*/ 0 w 96531"/>
                <a:gd name="connsiteY0" fmla="*/ 0 h 353390"/>
                <a:gd name="connsiteX1" fmla="*/ 61259 w 96531"/>
                <a:gd name="connsiteY1" fmla="*/ 39095 h 353390"/>
                <a:gd name="connsiteX2" fmla="*/ 94256 w 96531"/>
                <a:gd name="connsiteY2" fmla="*/ 182619 h 353390"/>
                <a:gd name="connsiteX3" fmla="*/ 69570 w 96531"/>
                <a:gd name="connsiteY3" fmla="*/ 320220 h 353390"/>
                <a:gd name="connsiteX4" fmla="*/ 3323 w 96531"/>
                <a:gd name="connsiteY4" fmla="*/ 353390 h 353390"/>
                <a:gd name="connsiteX5" fmla="*/ 0 w 96531"/>
                <a:gd name="connsiteY5" fmla="*/ 0 h 35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31" h="353390">
                  <a:moveTo>
                    <a:pt x="0" y="0"/>
                  </a:moveTo>
                  <a:lnTo>
                    <a:pt x="61259" y="39095"/>
                  </a:lnTo>
                  <a:cubicBezTo>
                    <a:pt x="105512" y="122022"/>
                    <a:pt x="92871" y="135765"/>
                    <a:pt x="94256" y="182619"/>
                  </a:cubicBezTo>
                  <a:cubicBezTo>
                    <a:pt x="95641" y="229473"/>
                    <a:pt x="105511" y="239662"/>
                    <a:pt x="69570" y="320220"/>
                  </a:cubicBezTo>
                  <a:lnTo>
                    <a:pt x="3323" y="353390"/>
                  </a:lnTo>
                  <a:cubicBezTo>
                    <a:pt x="23403" y="243790"/>
                    <a:pt x="25552" y="104124"/>
                    <a:pt x="0"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064" name="Flowchart: Delay 35">
              <a:extLst>
                <a:ext uri="{FF2B5EF4-FFF2-40B4-BE49-F238E27FC236}">
                  <a16:creationId xmlns:a16="http://schemas.microsoft.com/office/drawing/2014/main" id="{15F1A839-740A-0601-013D-3CC778B368CE}"/>
                </a:ext>
              </a:extLst>
            </p:cNvPr>
            <p:cNvSpPr/>
            <p:nvPr/>
          </p:nvSpPr>
          <p:spPr>
            <a:xfrm rot="5244208">
              <a:off x="6896648" y="4588769"/>
              <a:ext cx="88550" cy="230945"/>
            </a:xfrm>
            <a:custGeom>
              <a:avLst/>
              <a:gdLst>
                <a:gd name="connsiteX0" fmla="*/ 0 w 75969"/>
                <a:gd name="connsiteY0" fmla="*/ 0 h 317850"/>
                <a:gd name="connsiteX1" fmla="*/ 37985 w 75969"/>
                <a:gd name="connsiteY1" fmla="*/ 0 h 317850"/>
                <a:gd name="connsiteX2" fmla="*/ 75970 w 75969"/>
                <a:gd name="connsiteY2" fmla="*/ 158925 h 317850"/>
                <a:gd name="connsiteX3" fmla="*/ 37985 w 75969"/>
                <a:gd name="connsiteY3" fmla="*/ 317850 h 317850"/>
                <a:gd name="connsiteX4" fmla="*/ 0 w 75969"/>
                <a:gd name="connsiteY4" fmla="*/ 317850 h 317850"/>
                <a:gd name="connsiteX5" fmla="*/ 0 w 75969"/>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0 w 75970"/>
                <a:gd name="connsiteY0" fmla="*/ 0 h 317850"/>
                <a:gd name="connsiteX1" fmla="*/ 37985 w 75970"/>
                <a:gd name="connsiteY1" fmla="*/ 0 h 317850"/>
                <a:gd name="connsiteX2" fmla="*/ 75970 w 75970"/>
                <a:gd name="connsiteY2" fmla="*/ 158925 h 317850"/>
                <a:gd name="connsiteX3" fmla="*/ 37985 w 75970"/>
                <a:gd name="connsiteY3" fmla="*/ 317850 h 317850"/>
                <a:gd name="connsiteX4" fmla="*/ 0 w 75970"/>
                <a:gd name="connsiteY4" fmla="*/ 317850 h 317850"/>
                <a:gd name="connsiteX5" fmla="*/ 0 w 75970"/>
                <a:gd name="connsiteY5" fmla="*/ 0 h 317850"/>
                <a:gd name="connsiteX0" fmla="*/ 7067 w 75970"/>
                <a:gd name="connsiteY0" fmla="*/ 0 h 320885"/>
                <a:gd name="connsiteX1" fmla="*/ 37985 w 75970"/>
                <a:gd name="connsiteY1" fmla="*/ 3035 h 320885"/>
                <a:gd name="connsiteX2" fmla="*/ 75970 w 75970"/>
                <a:gd name="connsiteY2" fmla="*/ 161960 h 320885"/>
                <a:gd name="connsiteX3" fmla="*/ 37985 w 75970"/>
                <a:gd name="connsiteY3" fmla="*/ 320885 h 320885"/>
                <a:gd name="connsiteX4" fmla="*/ 0 w 75970"/>
                <a:gd name="connsiteY4" fmla="*/ 320885 h 320885"/>
                <a:gd name="connsiteX5" fmla="*/ 7067 w 75970"/>
                <a:gd name="connsiteY5" fmla="*/ 0 h 320885"/>
                <a:gd name="connsiteX0" fmla="*/ 0 w 68903"/>
                <a:gd name="connsiteY0" fmla="*/ 0 h 357294"/>
                <a:gd name="connsiteX1" fmla="*/ 30918 w 68903"/>
                <a:gd name="connsiteY1" fmla="*/ 3035 h 357294"/>
                <a:gd name="connsiteX2" fmla="*/ 68903 w 68903"/>
                <a:gd name="connsiteY2" fmla="*/ 161960 h 357294"/>
                <a:gd name="connsiteX3" fmla="*/ 30918 w 68903"/>
                <a:gd name="connsiteY3" fmla="*/ 320885 h 357294"/>
                <a:gd name="connsiteX4" fmla="*/ 11775 w 68903"/>
                <a:gd name="connsiteY4" fmla="*/ 357293 h 357294"/>
                <a:gd name="connsiteX5" fmla="*/ 0 w 68903"/>
                <a:gd name="connsiteY5" fmla="*/ 0 h 357294"/>
                <a:gd name="connsiteX0" fmla="*/ 2357 w 57128"/>
                <a:gd name="connsiteY0" fmla="*/ 0 h 384600"/>
                <a:gd name="connsiteX1" fmla="*/ 19143 w 57128"/>
                <a:gd name="connsiteY1" fmla="*/ 30342 h 384600"/>
                <a:gd name="connsiteX2" fmla="*/ 57128 w 57128"/>
                <a:gd name="connsiteY2" fmla="*/ 189267 h 384600"/>
                <a:gd name="connsiteX3" fmla="*/ 19143 w 57128"/>
                <a:gd name="connsiteY3" fmla="*/ 348192 h 384600"/>
                <a:gd name="connsiteX4" fmla="*/ 0 w 57128"/>
                <a:gd name="connsiteY4" fmla="*/ 384600 h 384600"/>
                <a:gd name="connsiteX5" fmla="*/ 2357 w 57128"/>
                <a:gd name="connsiteY5" fmla="*/ 0 h 384600"/>
                <a:gd name="connsiteX0" fmla="*/ 2357 w 57128"/>
                <a:gd name="connsiteY0" fmla="*/ 0 h 384600"/>
                <a:gd name="connsiteX1" fmla="*/ 19143 w 57128"/>
                <a:gd name="connsiteY1" fmla="*/ 30342 h 384600"/>
                <a:gd name="connsiteX2" fmla="*/ 57128 w 57128"/>
                <a:gd name="connsiteY2" fmla="*/ 189267 h 384600"/>
                <a:gd name="connsiteX3" fmla="*/ 19143 w 57128"/>
                <a:gd name="connsiteY3" fmla="*/ 348192 h 384600"/>
                <a:gd name="connsiteX4" fmla="*/ 0 w 57128"/>
                <a:gd name="connsiteY4" fmla="*/ 384600 h 384600"/>
                <a:gd name="connsiteX5" fmla="*/ 2357 w 57128"/>
                <a:gd name="connsiteY5" fmla="*/ 0 h 384600"/>
                <a:gd name="connsiteX0" fmla="*/ 2357 w 57128"/>
                <a:gd name="connsiteY0" fmla="*/ 0 h 384600"/>
                <a:gd name="connsiteX1" fmla="*/ 19143 w 57128"/>
                <a:gd name="connsiteY1" fmla="*/ 30342 h 384600"/>
                <a:gd name="connsiteX2" fmla="*/ 57128 w 57128"/>
                <a:gd name="connsiteY2" fmla="*/ 189267 h 384600"/>
                <a:gd name="connsiteX3" fmla="*/ 19143 w 57128"/>
                <a:gd name="connsiteY3" fmla="*/ 348192 h 384600"/>
                <a:gd name="connsiteX4" fmla="*/ 0 w 57128"/>
                <a:gd name="connsiteY4" fmla="*/ 384600 h 384600"/>
                <a:gd name="connsiteX5" fmla="*/ 2357 w 57128"/>
                <a:gd name="connsiteY5" fmla="*/ 0 h 384600"/>
                <a:gd name="connsiteX0" fmla="*/ 8237 w 57128"/>
                <a:gd name="connsiteY0" fmla="*/ 0 h 383912"/>
                <a:gd name="connsiteX1" fmla="*/ 19143 w 57128"/>
                <a:gd name="connsiteY1" fmla="*/ 29654 h 383912"/>
                <a:gd name="connsiteX2" fmla="*/ 57128 w 57128"/>
                <a:gd name="connsiteY2" fmla="*/ 188579 h 383912"/>
                <a:gd name="connsiteX3" fmla="*/ 19143 w 57128"/>
                <a:gd name="connsiteY3" fmla="*/ 347504 h 383912"/>
                <a:gd name="connsiteX4" fmla="*/ 0 w 57128"/>
                <a:gd name="connsiteY4" fmla="*/ 383912 h 383912"/>
                <a:gd name="connsiteX5" fmla="*/ 8237 w 57128"/>
                <a:gd name="connsiteY5" fmla="*/ 0 h 383912"/>
                <a:gd name="connsiteX0" fmla="*/ 8237 w 57128"/>
                <a:gd name="connsiteY0" fmla="*/ 0 h 383912"/>
                <a:gd name="connsiteX1" fmla="*/ 19143 w 57128"/>
                <a:gd name="connsiteY1" fmla="*/ 29654 h 383912"/>
                <a:gd name="connsiteX2" fmla="*/ 57128 w 57128"/>
                <a:gd name="connsiteY2" fmla="*/ 188579 h 383912"/>
                <a:gd name="connsiteX3" fmla="*/ 19143 w 57128"/>
                <a:gd name="connsiteY3" fmla="*/ 347504 h 383912"/>
                <a:gd name="connsiteX4" fmla="*/ 0 w 57128"/>
                <a:gd name="connsiteY4" fmla="*/ 383912 h 383912"/>
                <a:gd name="connsiteX5" fmla="*/ 8237 w 57128"/>
                <a:gd name="connsiteY5" fmla="*/ 0 h 383912"/>
                <a:gd name="connsiteX0" fmla="*/ 8237 w 57128"/>
                <a:gd name="connsiteY0" fmla="*/ 0 h 383912"/>
                <a:gd name="connsiteX1" fmla="*/ 19143 w 57128"/>
                <a:gd name="connsiteY1" fmla="*/ 29654 h 383912"/>
                <a:gd name="connsiteX2" fmla="*/ 57128 w 57128"/>
                <a:gd name="connsiteY2" fmla="*/ 188579 h 383912"/>
                <a:gd name="connsiteX3" fmla="*/ 19143 w 57128"/>
                <a:gd name="connsiteY3" fmla="*/ 347504 h 383912"/>
                <a:gd name="connsiteX4" fmla="*/ 0 w 57128"/>
                <a:gd name="connsiteY4" fmla="*/ 383912 h 383912"/>
                <a:gd name="connsiteX5" fmla="*/ 8237 w 57128"/>
                <a:gd name="connsiteY5" fmla="*/ 0 h 383912"/>
                <a:gd name="connsiteX0" fmla="*/ 8237 w 57128"/>
                <a:gd name="connsiteY0" fmla="*/ 0 h 383912"/>
                <a:gd name="connsiteX1" fmla="*/ 19143 w 57128"/>
                <a:gd name="connsiteY1" fmla="*/ 29654 h 383912"/>
                <a:gd name="connsiteX2" fmla="*/ 57128 w 57128"/>
                <a:gd name="connsiteY2" fmla="*/ 188579 h 383912"/>
                <a:gd name="connsiteX3" fmla="*/ 19143 w 57128"/>
                <a:gd name="connsiteY3" fmla="*/ 347504 h 383912"/>
                <a:gd name="connsiteX4" fmla="*/ 0 w 57128"/>
                <a:gd name="connsiteY4" fmla="*/ 383912 h 383912"/>
                <a:gd name="connsiteX5" fmla="*/ 8237 w 57128"/>
                <a:gd name="connsiteY5" fmla="*/ 0 h 383912"/>
                <a:gd name="connsiteX0" fmla="*/ 8237 w 57128"/>
                <a:gd name="connsiteY0" fmla="*/ 0 h 383912"/>
                <a:gd name="connsiteX1" fmla="*/ 19143 w 57128"/>
                <a:gd name="connsiteY1" fmla="*/ 29654 h 383912"/>
                <a:gd name="connsiteX2" fmla="*/ 57128 w 57128"/>
                <a:gd name="connsiteY2" fmla="*/ 188579 h 383912"/>
                <a:gd name="connsiteX3" fmla="*/ 19143 w 57128"/>
                <a:gd name="connsiteY3" fmla="*/ 347504 h 383912"/>
                <a:gd name="connsiteX4" fmla="*/ 0 w 57128"/>
                <a:gd name="connsiteY4" fmla="*/ 383912 h 383912"/>
                <a:gd name="connsiteX5" fmla="*/ 8237 w 57128"/>
                <a:gd name="connsiteY5" fmla="*/ 0 h 383912"/>
                <a:gd name="connsiteX0" fmla="*/ 8237 w 57128"/>
                <a:gd name="connsiteY0" fmla="*/ 0 h 383912"/>
                <a:gd name="connsiteX1" fmla="*/ 19143 w 57128"/>
                <a:gd name="connsiteY1" fmla="*/ 29654 h 383912"/>
                <a:gd name="connsiteX2" fmla="*/ 57128 w 57128"/>
                <a:gd name="connsiteY2" fmla="*/ 188579 h 383912"/>
                <a:gd name="connsiteX3" fmla="*/ 19143 w 57128"/>
                <a:gd name="connsiteY3" fmla="*/ 347504 h 383912"/>
                <a:gd name="connsiteX4" fmla="*/ 0 w 57128"/>
                <a:gd name="connsiteY4" fmla="*/ 383912 h 383912"/>
                <a:gd name="connsiteX5" fmla="*/ 8237 w 57128"/>
                <a:gd name="connsiteY5" fmla="*/ 0 h 38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28" h="383912">
                  <a:moveTo>
                    <a:pt x="8237" y="0"/>
                  </a:moveTo>
                  <a:lnTo>
                    <a:pt x="19143" y="29654"/>
                  </a:lnTo>
                  <a:cubicBezTo>
                    <a:pt x="40122" y="29654"/>
                    <a:pt x="57128" y="100807"/>
                    <a:pt x="57128" y="188579"/>
                  </a:cubicBezTo>
                  <a:cubicBezTo>
                    <a:pt x="57128" y="276351"/>
                    <a:pt x="40122" y="347504"/>
                    <a:pt x="19143" y="347504"/>
                  </a:cubicBezTo>
                  <a:lnTo>
                    <a:pt x="0" y="383912"/>
                  </a:lnTo>
                  <a:cubicBezTo>
                    <a:pt x="8787" y="244136"/>
                    <a:pt x="13946" y="172883"/>
                    <a:pt x="8237" y="0"/>
                  </a:cubicBezTo>
                  <a:close/>
                </a:path>
              </a:pathLst>
            </a:cu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prstClr val="white"/>
                </a:solidFill>
                <a:latin typeface="Calibri" panose="020F0502020204030204"/>
              </a:endParaRPr>
            </a:p>
          </p:txBody>
        </p:sp>
      </p:grpSp>
      <p:sp>
        <p:nvSpPr>
          <p:cNvPr id="2082" name="Flowchart: Delay 2081">
            <a:extLst>
              <a:ext uri="{FF2B5EF4-FFF2-40B4-BE49-F238E27FC236}">
                <a16:creationId xmlns:a16="http://schemas.microsoft.com/office/drawing/2014/main" id="{8A931463-ED4D-599C-6F3A-B12C90264A4A}"/>
              </a:ext>
            </a:extLst>
          </p:cNvPr>
          <p:cNvSpPr/>
          <p:nvPr/>
        </p:nvSpPr>
        <p:spPr>
          <a:xfrm rot="5400000">
            <a:off x="8235576" y="4395132"/>
            <a:ext cx="110083" cy="582824"/>
          </a:xfrm>
          <a:prstGeom prst="flowChartDelay">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2083" name="Freeform: Shape 2082">
            <a:extLst>
              <a:ext uri="{FF2B5EF4-FFF2-40B4-BE49-F238E27FC236}">
                <a16:creationId xmlns:a16="http://schemas.microsoft.com/office/drawing/2014/main" id="{1345E604-4D3F-F221-8D69-03FE0A4634C2}"/>
              </a:ext>
            </a:extLst>
          </p:cNvPr>
          <p:cNvSpPr/>
          <p:nvPr/>
        </p:nvSpPr>
        <p:spPr>
          <a:xfrm>
            <a:off x="3754413" y="4997014"/>
            <a:ext cx="4486910" cy="747493"/>
          </a:xfrm>
          <a:custGeom>
            <a:avLst/>
            <a:gdLst>
              <a:gd name="connsiteX0" fmla="*/ 0 w 4844716"/>
              <a:gd name="connsiteY0" fmla="*/ 256674 h 917958"/>
              <a:gd name="connsiteX1" fmla="*/ 3048000 w 4844716"/>
              <a:gd name="connsiteY1" fmla="*/ 914400 h 917958"/>
              <a:gd name="connsiteX2" fmla="*/ 4844716 w 4844716"/>
              <a:gd name="connsiteY2" fmla="*/ 0 h 917958"/>
              <a:gd name="connsiteX0" fmla="*/ 14717 w 4859433"/>
              <a:gd name="connsiteY0" fmla="*/ 256674 h 928470"/>
              <a:gd name="connsiteX1" fmla="*/ 3062717 w 4859433"/>
              <a:gd name="connsiteY1" fmla="*/ 914400 h 928470"/>
              <a:gd name="connsiteX2" fmla="*/ 4859433 w 4859433"/>
              <a:gd name="connsiteY2" fmla="*/ 0 h 928470"/>
              <a:gd name="connsiteX0" fmla="*/ 14717 w 4862454"/>
              <a:gd name="connsiteY0" fmla="*/ 256674 h 928470"/>
              <a:gd name="connsiteX1" fmla="*/ 3062717 w 4862454"/>
              <a:gd name="connsiteY1" fmla="*/ 914400 h 928470"/>
              <a:gd name="connsiteX2" fmla="*/ 4859433 w 4862454"/>
              <a:gd name="connsiteY2" fmla="*/ 0 h 928470"/>
              <a:gd name="connsiteX0" fmla="*/ 14717 w 4859541"/>
              <a:gd name="connsiteY0" fmla="*/ 256674 h 928470"/>
              <a:gd name="connsiteX1" fmla="*/ 3062717 w 4859541"/>
              <a:gd name="connsiteY1" fmla="*/ 914400 h 928470"/>
              <a:gd name="connsiteX2" fmla="*/ 4859433 w 4859541"/>
              <a:gd name="connsiteY2" fmla="*/ 0 h 928470"/>
              <a:gd name="connsiteX0" fmla="*/ 14716 w 4857260"/>
              <a:gd name="connsiteY0" fmla="*/ 201947 h 870406"/>
              <a:gd name="connsiteX1" fmla="*/ 3062716 w 4857260"/>
              <a:gd name="connsiteY1" fmla="*/ 859673 h 870406"/>
              <a:gd name="connsiteX2" fmla="*/ 4857151 w 4857260"/>
              <a:gd name="connsiteY2" fmla="*/ 0 h 870406"/>
              <a:gd name="connsiteX0" fmla="*/ 14716 w 4857151"/>
              <a:gd name="connsiteY0" fmla="*/ 201947 h 870406"/>
              <a:gd name="connsiteX1" fmla="*/ 3062716 w 4857151"/>
              <a:gd name="connsiteY1" fmla="*/ 859673 h 870406"/>
              <a:gd name="connsiteX2" fmla="*/ 4857151 w 4857151"/>
              <a:gd name="connsiteY2" fmla="*/ 0 h 870406"/>
              <a:gd name="connsiteX0" fmla="*/ 14716 w 4857151"/>
              <a:gd name="connsiteY0" fmla="*/ 201947 h 870406"/>
              <a:gd name="connsiteX1" fmla="*/ 3062716 w 4857151"/>
              <a:gd name="connsiteY1" fmla="*/ 859673 h 870406"/>
              <a:gd name="connsiteX2" fmla="*/ 4857151 w 4857151"/>
              <a:gd name="connsiteY2" fmla="*/ 0 h 870406"/>
              <a:gd name="connsiteX0" fmla="*/ 14444 w 4916167"/>
              <a:gd name="connsiteY0" fmla="*/ 181425 h 867729"/>
              <a:gd name="connsiteX1" fmla="*/ 3121732 w 4916167"/>
              <a:gd name="connsiteY1" fmla="*/ 859673 h 867729"/>
              <a:gd name="connsiteX2" fmla="*/ 4916167 w 4916167"/>
              <a:gd name="connsiteY2" fmla="*/ 0 h 867729"/>
              <a:gd name="connsiteX0" fmla="*/ 14507 w 4902548"/>
              <a:gd name="connsiteY0" fmla="*/ 181425 h 867729"/>
              <a:gd name="connsiteX1" fmla="*/ 3108113 w 4902548"/>
              <a:gd name="connsiteY1" fmla="*/ 859673 h 867729"/>
              <a:gd name="connsiteX2" fmla="*/ 4902548 w 4902548"/>
              <a:gd name="connsiteY2" fmla="*/ 0 h 867729"/>
            </a:gdLst>
            <a:ahLst/>
            <a:cxnLst>
              <a:cxn ang="0">
                <a:pos x="connsiteX0" y="connsiteY0"/>
              </a:cxn>
              <a:cxn ang="0">
                <a:pos x="connsiteX1" y="connsiteY1"/>
              </a:cxn>
              <a:cxn ang="0">
                <a:pos x="connsiteX2" y="connsiteY2"/>
              </a:cxn>
            </a:cxnLst>
            <a:rect l="l" t="t" r="r" b="b"/>
            <a:pathLst>
              <a:path w="4902548" h="867729">
                <a:moveTo>
                  <a:pt x="14507" y="181425"/>
                </a:moveTo>
                <a:cubicBezTo>
                  <a:pt x="-212757" y="868562"/>
                  <a:pt x="2293440" y="889910"/>
                  <a:pt x="3108113" y="859673"/>
                </a:cubicBezTo>
                <a:cubicBezTo>
                  <a:pt x="3922786" y="829436"/>
                  <a:pt x="4782404" y="770732"/>
                  <a:pt x="4902548"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cxnSp>
        <p:nvCxnSpPr>
          <p:cNvPr id="2084" name="Straight Connector 2083">
            <a:extLst>
              <a:ext uri="{FF2B5EF4-FFF2-40B4-BE49-F238E27FC236}">
                <a16:creationId xmlns:a16="http://schemas.microsoft.com/office/drawing/2014/main" id="{1FF8B651-AD33-DB94-C073-9B89CC5F0099}"/>
              </a:ext>
            </a:extLst>
          </p:cNvPr>
          <p:cNvCxnSpPr>
            <a:cxnSpLocks/>
            <a:stCxn id="2064" idx="2"/>
            <a:endCxn id="2083" idx="2"/>
          </p:cNvCxnSpPr>
          <p:nvPr/>
        </p:nvCxnSpPr>
        <p:spPr>
          <a:xfrm flipH="1">
            <a:off x="8241323" y="4882767"/>
            <a:ext cx="48858" cy="114247"/>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085" name="Straight Connector 2084">
            <a:extLst>
              <a:ext uri="{FF2B5EF4-FFF2-40B4-BE49-F238E27FC236}">
                <a16:creationId xmlns:a16="http://schemas.microsoft.com/office/drawing/2014/main" id="{3F196AA7-9F7A-AE5B-EFB2-6FC2144799CD}"/>
              </a:ext>
            </a:extLst>
          </p:cNvPr>
          <p:cNvCxnSpPr>
            <a:cxnSpLocks/>
            <a:endCxn id="2081" idx="1"/>
          </p:cNvCxnSpPr>
          <p:nvPr/>
        </p:nvCxnSpPr>
        <p:spPr>
          <a:xfrm>
            <a:off x="7957554" y="4432120"/>
            <a:ext cx="36769" cy="31004"/>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086" name="Straight Connector 2085">
            <a:extLst>
              <a:ext uri="{FF2B5EF4-FFF2-40B4-BE49-F238E27FC236}">
                <a16:creationId xmlns:a16="http://schemas.microsoft.com/office/drawing/2014/main" id="{3E0FB665-B797-799D-A285-894E38B7927C}"/>
              </a:ext>
            </a:extLst>
          </p:cNvPr>
          <p:cNvCxnSpPr>
            <a:cxnSpLocks/>
            <a:stCxn id="2083" idx="0"/>
            <a:endCxn id="2119" idx="3"/>
          </p:cNvCxnSpPr>
          <p:nvPr/>
        </p:nvCxnSpPr>
        <p:spPr>
          <a:xfrm flipH="1" flipV="1">
            <a:off x="3765065" y="4641443"/>
            <a:ext cx="2625" cy="511857"/>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087" name="Straight Connector 2086">
            <a:extLst>
              <a:ext uri="{FF2B5EF4-FFF2-40B4-BE49-F238E27FC236}">
                <a16:creationId xmlns:a16="http://schemas.microsoft.com/office/drawing/2014/main" id="{1353F065-AD10-9EB8-DCAF-92719BC52407}"/>
              </a:ext>
            </a:extLst>
          </p:cNvPr>
          <p:cNvCxnSpPr>
            <a:cxnSpLocks/>
            <a:stCxn id="2088" idx="0"/>
            <a:endCxn id="2119" idx="1"/>
          </p:cNvCxnSpPr>
          <p:nvPr/>
        </p:nvCxnSpPr>
        <p:spPr>
          <a:xfrm flipH="1">
            <a:off x="3765065" y="2628977"/>
            <a:ext cx="42220" cy="183666"/>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sp>
        <p:nvSpPr>
          <p:cNvPr id="2088" name="Freeform: Shape 2087">
            <a:extLst>
              <a:ext uri="{FF2B5EF4-FFF2-40B4-BE49-F238E27FC236}">
                <a16:creationId xmlns:a16="http://schemas.microsoft.com/office/drawing/2014/main" id="{D770064B-4F9E-58A9-384A-34EF9F48B321}"/>
              </a:ext>
            </a:extLst>
          </p:cNvPr>
          <p:cNvSpPr/>
          <p:nvPr/>
        </p:nvSpPr>
        <p:spPr>
          <a:xfrm>
            <a:off x="3807285" y="2027896"/>
            <a:ext cx="4129312" cy="2386511"/>
          </a:xfrm>
          <a:custGeom>
            <a:avLst/>
            <a:gdLst>
              <a:gd name="connsiteX0" fmla="*/ 0 w 4588042"/>
              <a:gd name="connsiteY0" fmla="*/ 945649 h 3335922"/>
              <a:gd name="connsiteX1" fmla="*/ 1684421 w 4588042"/>
              <a:gd name="connsiteY1" fmla="*/ 127501 h 3335922"/>
              <a:gd name="connsiteX2" fmla="*/ 4588042 w 4588042"/>
              <a:gd name="connsiteY2" fmla="*/ 3335922 h 3335922"/>
              <a:gd name="connsiteX3" fmla="*/ 4588042 w 4588042"/>
              <a:gd name="connsiteY3" fmla="*/ 3335922 h 3335922"/>
              <a:gd name="connsiteX0" fmla="*/ 0 w 4588042"/>
              <a:gd name="connsiteY0" fmla="*/ 876387 h 3266660"/>
              <a:gd name="connsiteX1" fmla="*/ 2229852 w 4588042"/>
              <a:gd name="connsiteY1" fmla="*/ 138450 h 3266660"/>
              <a:gd name="connsiteX2" fmla="*/ 4588042 w 4588042"/>
              <a:gd name="connsiteY2" fmla="*/ 3266660 h 3266660"/>
              <a:gd name="connsiteX3" fmla="*/ 4588042 w 4588042"/>
              <a:gd name="connsiteY3" fmla="*/ 3266660 h 3266660"/>
              <a:gd name="connsiteX0" fmla="*/ 0 w 4588042"/>
              <a:gd name="connsiteY0" fmla="*/ 786497 h 3176770"/>
              <a:gd name="connsiteX1" fmla="*/ 2229852 w 4588042"/>
              <a:gd name="connsiteY1" fmla="*/ 48560 h 3176770"/>
              <a:gd name="connsiteX2" fmla="*/ 4588042 w 4588042"/>
              <a:gd name="connsiteY2" fmla="*/ 3176770 h 3176770"/>
              <a:gd name="connsiteX3" fmla="*/ 4588042 w 4588042"/>
              <a:gd name="connsiteY3" fmla="*/ 3176770 h 3176770"/>
              <a:gd name="connsiteX0" fmla="*/ 0 w 4588042"/>
              <a:gd name="connsiteY0" fmla="*/ 786497 h 3176770"/>
              <a:gd name="connsiteX1" fmla="*/ 2229852 w 4588042"/>
              <a:gd name="connsiteY1" fmla="*/ 48560 h 3176770"/>
              <a:gd name="connsiteX2" fmla="*/ 4588042 w 4588042"/>
              <a:gd name="connsiteY2" fmla="*/ 3176770 h 3176770"/>
              <a:gd name="connsiteX3" fmla="*/ 4588042 w 4588042"/>
              <a:gd name="connsiteY3" fmla="*/ 3176770 h 3176770"/>
              <a:gd name="connsiteX0" fmla="*/ 0 w 4560678"/>
              <a:gd name="connsiteY0" fmla="*/ 837512 h 3277952"/>
              <a:gd name="connsiteX1" fmla="*/ 2202488 w 4560678"/>
              <a:gd name="connsiteY1" fmla="*/ 149742 h 3277952"/>
              <a:gd name="connsiteX2" fmla="*/ 4560678 w 4560678"/>
              <a:gd name="connsiteY2" fmla="*/ 3277952 h 3277952"/>
              <a:gd name="connsiteX3" fmla="*/ 4560678 w 4560678"/>
              <a:gd name="connsiteY3" fmla="*/ 3277952 h 3277952"/>
              <a:gd name="connsiteX0" fmla="*/ 7423 w 4568101"/>
              <a:gd name="connsiteY0" fmla="*/ 827390 h 3267830"/>
              <a:gd name="connsiteX1" fmla="*/ 2209911 w 4568101"/>
              <a:gd name="connsiteY1" fmla="*/ 139620 h 3267830"/>
              <a:gd name="connsiteX2" fmla="*/ 4568101 w 4568101"/>
              <a:gd name="connsiteY2" fmla="*/ 3267830 h 3267830"/>
              <a:gd name="connsiteX3" fmla="*/ 4568101 w 4568101"/>
              <a:gd name="connsiteY3" fmla="*/ 3267830 h 3267830"/>
              <a:gd name="connsiteX0" fmla="*/ 1878 w 4562556"/>
              <a:gd name="connsiteY0" fmla="*/ 826496 h 3266936"/>
              <a:gd name="connsiteX1" fmla="*/ 2204366 w 4562556"/>
              <a:gd name="connsiteY1" fmla="*/ 138726 h 3266936"/>
              <a:gd name="connsiteX2" fmla="*/ 4562556 w 4562556"/>
              <a:gd name="connsiteY2" fmla="*/ 3266936 h 3266936"/>
              <a:gd name="connsiteX3" fmla="*/ 4562556 w 4562556"/>
              <a:gd name="connsiteY3" fmla="*/ 3266936 h 3266936"/>
              <a:gd name="connsiteX0" fmla="*/ 107 w 4560785"/>
              <a:gd name="connsiteY0" fmla="*/ 825611 h 3266051"/>
              <a:gd name="connsiteX1" fmla="*/ 2202595 w 4560785"/>
              <a:gd name="connsiteY1" fmla="*/ 137841 h 3266051"/>
              <a:gd name="connsiteX2" fmla="*/ 4560785 w 4560785"/>
              <a:gd name="connsiteY2" fmla="*/ 3266051 h 3266051"/>
              <a:gd name="connsiteX3" fmla="*/ 4560785 w 4560785"/>
              <a:gd name="connsiteY3" fmla="*/ 3266051 h 3266051"/>
              <a:gd name="connsiteX0" fmla="*/ 0 w 4560678"/>
              <a:gd name="connsiteY0" fmla="*/ 821596 h 3262036"/>
              <a:gd name="connsiteX1" fmla="*/ 2202488 w 4560678"/>
              <a:gd name="connsiteY1" fmla="*/ 133826 h 3262036"/>
              <a:gd name="connsiteX2" fmla="*/ 4560678 w 4560678"/>
              <a:gd name="connsiteY2" fmla="*/ 3262036 h 3262036"/>
              <a:gd name="connsiteX3" fmla="*/ 4560678 w 4560678"/>
              <a:gd name="connsiteY3" fmla="*/ 3262036 h 3262036"/>
            </a:gdLst>
            <a:ahLst/>
            <a:cxnLst>
              <a:cxn ang="0">
                <a:pos x="connsiteX0" y="connsiteY0"/>
              </a:cxn>
              <a:cxn ang="0">
                <a:pos x="connsiteX1" y="connsiteY1"/>
              </a:cxn>
              <a:cxn ang="0">
                <a:pos x="connsiteX2" y="connsiteY2"/>
              </a:cxn>
              <a:cxn ang="0">
                <a:pos x="connsiteX3" y="connsiteY3"/>
              </a:cxn>
            </a:cxnLst>
            <a:rect l="l" t="t" r="r" b="b"/>
            <a:pathLst>
              <a:path w="4560678" h="3262036">
                <a:moveTo>
                  <a:pt x="0" y="821596"/>
                </a:moveTo>
                <a:cubicBezTo>
                  <a:pt x="60821" y="331908"/>
                  <a:pt x="1442375" y="-272914"/>
                  <a:pt x="2202488" y="133826"/>
                </a:cubicBezTo>
                <a:cubicBezTo>
                  <a:pt x="2962601" y="540566"/>
                  <a:pt x="4007225" y="2836920"/>
                  <a:pt x="4560678" y="3262036"/>
                </a:cubicBezTo>
                <a:lnTo>
                  <a:pt x="4560678" y="3262036"/>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nvGrpSpPr>
          <p:cNvPr id="2095" name="Group 2094">
            <a:extLst>
              <a:ext uri="{FF2B5EF4-FFF2-40B4-BE49-F238E27FC236}">
                <a16:creationId xmlns:a16="http://schemas.microsoft.com/office/drawing/2014/main" id="{C9AFB969-F8FF-E9DC-F7CB-E11B37D54604}"/>
              </a:ext>
            </a:extLst>
          </p:cNvPr>
          <p:cNvGrpSpPr/>
          <p:nvPr/>
        </p:nvGrpSpPr>
        <p:grpSpPr>
          <a:xfrm>
            <a:off x="4620802" y="1873020"/>
            <a:ext cx="432000" cy="432000"/>
            <a:chOff x="5981470" y="1253319"/>
            <a:chExt cx="654467" cy="653426"/>
          </a:xfrm>
        </p:grpSpPr>
        <p:pic>
          <p:nvPicPr>
            <p:cNvPr id="2096" name="Picture 2095">
              <a:extLst>
                <a:ext uri="{FF2B5EF4-FFF2-40B4-BE49-F238E27FC236}">
                  <a16:creationId xmlns:a16="http://schemas.microsoft.com/office/drawing/2014/main" id="{E37D9067-1D36-2492-2467-32DDEF0B45CE}"/>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097" name="Rectangle: Rounded Corners 2096">
              <a:extLst>
                <a:ext uri="{FF2B5EF4-FFF2-40B4-BE49-F238E27FC236}">
                  <a16:creationId xmlns:a16="http://schemas.microsoft.com/office/drawing/2014/main" id="{D96DC57A-E22F-F5DF-2264-8BA981C969BF}"/>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098" name="Group 2097">
            <a:extLst>
              <a:ext uri="{FF2B5EF4-FFF2-40B4-BE49-F238E27FC236}">
                <a16:creationId xmlns:a16="http://schemas.microsoft.com/office/drawing/2014/main" id="{22F3A5B4-B1EA-8E64-AB98-60D36A64657A}"/>
              </a:ext>
            </a:extLst>
          </p:cNvPr>
          <p:cNvGrpSpPr/>
          <p:nvPr/>
        </p:nvGrpSpPr>
        <p:grpSpPr>
          <a:xfrm>
            <a:off x="6460864" y="2735814"/>
            <a:ext cx="432000" cy="432000"/>
            <a:chOff x="5981470" y="1253319"/>
            <a:chExt cx="654467" cy="653426"/>
          </a:xfrm>
        </p:grpSpPr>
        <p:pic>
          <p:nvPicPr>
            <p:cNvPr id="2099" name="Picture 2098">
              <a:extLst>
                <a:ext uri="{FF2B5EF4-FFF2-40B4-BE49-F238E27FC236}">
                  <a16:creationId xmlns:a16="http://schemas.microsoft.com/office/drawing/2014/main" id="{1DCB0166-8EA9-97BB-BFD0-6C5A1585C954}"/>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100" name="Rectangle: Rounded Corners 2099">
              <a:extLst>
                <a:ext uri="{FF2B5EF4-FFF2-40B4-BE49-F238E27FC236}">
                  <a16:creationId xmlns:a16="http://schemas.microsoft.com/office/drawing/2014/main" id="{DBE1BF75-7CFB-ECB0-A5A6-62500D09FB82}"/>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101" name="Group 2100">
            <a:extLst>
              <a:ext uri="{FF2B5EF4-FFF2-40B4-BE49-F238E27FC236}">
                <a16:creationId xmlns:a16="http://schemas.microsoft.com/office/drawing/2014/main" id="{D8BECD37-DFD9-1123-48DE-7E94D412D1E4}"/>
              </a:ext>
            </a:extLst>
          </p:cNvPr>
          <p:cNvGrpSpPr/>
          <p:nvPr/>
        </p:nvGrpSpPr>
        <p:grpSpPr>
          <a:xfrm>
            <a:off x="4744874" y="5487889"/>
            <a:ext cx="432000" cy="432000"/>
            <a:chOff x="5981470" y="1253319"/>
            <a:chExt cx="654467" cy="653426"/>
          </a:xfrm>
        </p:grpSpPr>
        <p:pic>
          <p:nvPicPr>
            <p:cNvPr id="2102" name="Picture 2101">
              <a:extLst>
                <a:ext uri="{FF2B5EF4-FFF2-40B4-BE49-F238E27FC236}">
                  <a16:creationId xmlns:a16="http://schemas.microsoft.com/office/drawing/2014/main" id="{24999A36-FB78-F51E-9C39-DA2346D11592}"/>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103" name="Rectangle: Rounded Corners 2102">
              <a:extLst>
                <a:ext uri="{FF2B5EF4-FFF2-40B4-BE49-F238E27FC236}">
                  <a16:creationId xmlns:a16="http://schemas.microsoft.com/office/drawing/2014/main" id="{4ED37AE0-28F8-C6F9-3E8D-70CA26428ACA}"/>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104" name="Group 2103">
            <a:extLst>
              <a:ext uri="{FF2B5EF4-FFF2-40B4-BE49-F238E27FC236}">
                <a16:creationId xmlns:a16="http://schemas.microsoft.com/office/drawing/2014/main" id="{ADB2A4F7-B8D4-96C7-0FA4-F9864FB6BC00}"/>
              </a:ext>
            </a:extLst>
          </p:cNvPr>
          <p:cNvGrpSpPr/>
          <p:nvPr/>
        </p:nvGrpSpPr>
        <p:grpSpPr>
          <a:xfrm>
            <a:off x="6924999" y="5498387"/>
            <a:ext cx="432000" cy="432000"/>
            <a:chOff x="5981470" y="1253319"/>
            <a:chExt cx="654467" cy="653426"/>
          </a:xfrm>
        </p:grpSpPr>
        <p:pic>
          <p:nvPicPr>
            <p:cNvPr id="2105" name="Picture 2104">
              <a:extLst>
                <a:ext uri="{FF2B5EF4-FFF2-40B4-BE49-F238E27FC236}">
                  <a16:creationId xmlns:a16="http://schemas.microsoft.com/office/drawing/2014/main" id="{045F9473-E356-F291-7ECD-F00011AB383F}"/>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106" name="Rectangle: Rounded Corners 2105">
              <a:extLst>
                <a:ext uri="{FF2B5EF4-FFF2-40B4-BE49-F238E27FC236}">
                  <a16:creationId xmlns:a16="http://schemas.microsoft.com/office/drawing/2014/main" id="{259135F8-BBEC-25AE-9097-F2C684D690C1}"/>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107" name="Group 2106">
            <a:extLst>
              <a:ext uri="{FF2B5EF4-FFF2-40B4-BE49-F238E27FC236}">
                <a16:creationId xmlns:a16="http://schemas.microsoft.com/office/drawing/2014/main" id="{69A42C13-1038-2F9C-A09A-B2D42D1AB493}"/>
              </a:ext>
            </a:extLst>
          </p:cNvPr>
          <p:cNvGrpSpPr/>
          <p:nvPr/>
        </p:nvGrpSpPr>
        <p:grpSpPr>
          <a:xfrm>
            <a:off x="8325922" y="2978192"/>
            <a:ext cx="432000" cy="432000"/>
            <a:chOff x="5981470" y="1253319"/>
            <a:chExt cx="654467" cy="653426"/>
          </a:xfrm>
        </p:grpSpPr>
        <p:pic>
          <p:nvPicPr>
            <p:cNvPr id="2108" name="Picture 2107">
              <a:extLst>
                <a:ext uri="{FF2B5EF4-FFF2-40B4-BE49-F238E27FC236}">
                  <a16:creationId xmlns:a16="http://schemas.microsoft.com/office/drawing/2014/main" id="{AAC72D4C-9583-A9D9-AE07-07013073EB85}"/>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109" name="Rectangle: Rounded Corners 2108">
              <a:extLst>
                <a:ext uri="{FF2B5EF4-FFF2-40B4-BE49-F238E27FC236}">
                  <a16:creationId xmlns:a16="http://schemas.microsoft.com/office/drawing/2014/main" id="{B6F0B9F0-CA1D-2633-8D05-EEEAA041CD3B}"/>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110" name="Group 2109">
            <a:extLst>
              <a:ext uri="{FF2B5EF4-FFF2-40B4-BE49-F238E27FC236}">
                <a16:creationId xmlns:a16="http://schemas.microsoft.com/office/drawing/2014/main" id="{FD5B78CE-7E8E-3A3D-E081-67CD87F699D7}"/>
              </a:ext>
            </a:extLst>
          </p:cNvPr>
          <p:cNvGrpSpPr/>
          <p:nvPr/>
        </p:nvGrpSpPr>
        <p:grpSpPr>
          <a:xfrm>
            <a:off x="7848207" y="3180064"/>
            <a:ext cx="432000" cy="432000"/>
            <a:chOff x="5981470" y="1253319"/>
            <a:chExt cx="654467" cy="653426"/>
          </a:xfrm>
        </p:grpSpPr>
        <p:pic>
          <p:nvPicPr>
            <p:cNvPr id="2111" name="Picture 2110">
              <a:extLst>
                <a:ext uri="{FF2B5EF4-FFF2-40B4-BE49-F238E27FC236}">
                  <a16:creationId xmlns:a16="http://schemas.microsoft.com/office/drawing/2014/main" id="{D5B74A76-26D0-90EB-963F-EE270B0431F4}"/>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112" name="Rectangle: Rounded Corners 2111">
              <a:extLst>
                <a:ext uri="{FF2B5EF4-FFF2-40B4-BE49-F238E27FC236}">
                  <a16:creationId xmlns:a16="http://schemas.microsoft.com/office/drawing/2014/main" id="{02B91620-E62A-55C6-49C7-8FCE26279F03}"/>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116" name="Group 2115">
            <a:extLst>
              <a:ext uri="{FF2B5EF4-FFF2-40B4-BE49-F238E27FC236}">
                <a16:creationId xmlns:a16="http://schemas.microsoft.com/office/drawing/2014/main" id="{CBABAF3B-F426-EFDC-7A9A-26F37E3655DA}"/>
              </a:ext>
            </a:extLst>
          </p:cNvPr>
          <p:cNvGrpSpPr/>
          <p:nvPr/>
        </p:nvGrpSpPr>
        <p:grpSpPr>
          <a:xfrm>
            <a:off x="3107327" y="4454143"/>
            <a:ext cx="432000" cy="432000"/>
            <a:chOff x="5981470" y="1253319"/>
            <a:chExt cx="654467" cy="653426"/>
          </a:xfrm>
        </p:grpSpPr>
        <p:pic>
          <p:nvPicPr>
            <p:cNvPr id="2117" name="Picture 2116">
              <a:extLst>
                <a:ext uri="{FF2B5EF4-FFF2-40B4-BE49-F238E27FC236}">
                  <a16:creationId xmlns:a16="http://schemas.microsoft.com/office/drawing/2014/main" id="{F12A9F92-2B80-37D3-4FD8-9C2967E2F227}"/>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118" name="Rectangle: Rounded Corners 2117">
              <a:extLst>
                <a:ext uri="{FF2B5EF4-FFF2-40B4-BE49-F238E27FC236}">
                  <a16:creationId xmlns:a16="http://schemas.microsoft.com/office/drawing/2014/main" id="{767A9BB2-A699-3547-9A16-A08DB2E79CB0}"/>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pic>
        <p:nvPicPr>
          <p:cNvPr id="2119" name="Picture 2118">
            <a:extLst>
              <a:ext uri="{FF2B5EF4-FFF2-40B4-BE49-F238E27FC236}">
                <a16:creationId xmlns:a16="http://schemas.microsoft.com/office/drawing/2014/main" id="{2CC5CA5F-3077-F3F5-CC98-29D67DB85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50665" y="3269843"/>
            <a:ext cx="1828800" cy="914400"/>
          </a:xfrm>
          <a:prstGeom prst="rect">
            <a:avLst/>
          </a:prstGeom>
        </p:spPr>
      </p:pic>
      <p:sp>
        <p:nvSpPr>
          <p:cNvPr id="2120" name="TextBox 2119">
            <a:extLst>
              <a:ext uri="{FF2B5EF4-FFF2-40B4-BE49-F238E27FC236}">
                <a16:creationId xmlns:a16="http://schemas.microsoft.com/office/drawing/2014/main" id="{A775631A-6AAC-B9C7-6CB9-8FCBB579D58D}"/>
              </a:ext>
            </a:extLst>
          </p:cNvPr>
          <p:cNvSpPr txBox="1"/>
          <p:nvPr/>
        </p:nvSpPr>
        <p:spPr>
          <a:xfrm>
            <a:off x="318454" y="4303418"/>
            <a:ext cx="2482594" cy="923330"/>
          </a:xfrm>
          <a:prstGeom prst="rect">
            <a:avLst/>
          </a:prstGeom>
          <a:noFill/>
        </p:spPr>
        <p:txBody>
          <a:bodyPr wrap="square" rtlCol="0">
            <a:spAutoFit/>
          </a:bodyPr>
          <a:lstStyle/>
          <a:p>
            <a:pPr algn="just" defTabSz="457200"/>
            <a:r>
              <a:rPr lang="en-GB" dirty="0">
                <a:solidFill>
                  <a:prstClr val="black"/>
                </a:solidFill>
                <a:latin typeface="Times New Roman" panose="02020603050405020304" pitchFamily="18" charset="0"/>
                <a:cs typeface="Times New Roman" panose="02020603050405020304" pitchFamily="18" charset="0"/>
              </a:rPr>
              <a:t>1. A </a:t>
            </a:r>
            <a:r>
              <a:rPr lang="en-GB" b="1" dirty="0">
                <a:solidFill>
                  <a:prstClr val="black"/>
                </a:solidFill>
                <a:latin typeface="Times New Roman" panose="02020603050405020304" pitchFamily="18" charset="0"/>
                <a:cs typeface="Times New Roman" panose="02020603050405020304" pitchFamily="18" charset="0"/>
              </a:rPr>
              <a:t>circuit</a:t>
            </a:r>
            <a:r>
              <a:rPr lang="en-GB" dirty="0">
                <a:solidFill>
                  <a:prstClr val="black"/>
                </a:solidFill>
                <a:latin typeface="Times New Roman" panose="02020603050405020304" pitchFamily="18" charset="0"/>
                <a:cs typeface="Times New Roman" panose="02020603050405020304" pitchFamily="18" charset="0"/>
              </a:rPr>
              <a:t> is a route in which electrical </a:t>
            </a:r>
            <a:r>
              <a:rPr lang="en-GB" b="1" dirty="0">
                <a:solidFill>
                  <a:prstClr val="black"/>
                </a:solidFill>
                <a:latin typeface="Times New Roman" panose="02020603050405020304" pitchFamily="18" charset="0"/>
                <a:cs typeface="Times New Roman" panose="02020603050405020304" pitchFamily="18" charset="0"/>
              </a:rPr>
              <a:t>current</a:t>
            </a:r>
            <a:r>
              <a:rPr lang="en-GB" dirty="0">
                <a:solidFill>
                  <a:prstClr val="black"/>
                </a:solidFill>
                <a:latin typeface="Times New Roman" panose="02020603050405020304" pitchFamily="18" charset="0"/>
                <a:cs typeface="Times New Roman" panose="02020603050405020304" pitchFamily="18" charset="0"/>
              </a:rPr>
              <a:t> can flow.</a:t>
            </a:r>
            <a:endParaRPr lang="en-US" dirty="0">
              <a:solidFill>
                <a:prstClr val="black"/>
              </a:solidFill>
              <a:latin typeface="Times New Roman" panose="02020603050405020304" pitchFamily="18" charset="0"/>
              <a:cs typeface="Times New Roman" panose="02020603050405020304" pitchFamily="18" charset="0"/>
            </a:endParaRPr>
          </a:p>
        </p:txBody>
      </p:sp>
      <p:grpSp>
        <p:nvGrpSpPr>
          <p:cNvPr id="2092" name="Group 2091">
            <a:extLst>
              <a:ext uri="{FF2B5EF4-FFF2-40B4-BE49-F238E27FC236}">
                <a16:creationId xmlns:a16="http://schemas.microsoft.com/office/drawing/2014/main" id="{4F9F628B-6968-37DF-A051-523323E5642C}"/>
              </a:ext>
            </a:extLst>
          </p:cNvPr>
          <p:cNvGrpSpPr/>
          <p:nvPr/>
        </p:nvGrpSpPr>
        <p:grpSpPr>
          <a:xfrm>
            <a:off x="3921350" y="4326277"/>
            <a:ext cx="473607" cy="432000"/>
            <a:chOff x="5981470" y="1253319"/>
            <a:chExt cx="654467" cy="653426"/>
          </a:xfrm>
        </p:grpSpPr>
        <p:pic>
          <p:nvPicPr>
            <p:cNvPr id="2093" name="Picture 2092">
              <a:extLst>
                <a:ext uri="{FF2B5EF4-FFF2-40B4-BE49-F238E27FC236}">
                  <a16:creationId xmlns:a16="http://schemas.microsoft.com/office/drawing/2014/main" id="{988CB375-2251-0DFF-9B8C-5D29B6AA82A5}"/>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094" name="Rectangle: Rounded Corners 2093">
              <a:extLst>
                <a:ext uri="{FF2B5EF4-FFF2-40B4-BE49-F238E27FC236}">
                  <a16:creationId xmlns:a16="http://schemas.microsoft.com/office/drawing/2014/main" id="{60468732-0475-F73E-6604-08E27CB98554}"/>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sp>
        <p:nvSpPr>
          <p:cNvPr id="2121" name="TextBox 2120">
            <a:extLst>
              <a:ext uri="{FF2B5EF4-FFF2-40B4-BE49-F238E27FC236}">
                <a16:creationId xmlns:a16="http://schemas.microsoft.com/office/drawing/2014/main" id="{0F74AF3E-5CCF-FE4B-ACD5-4D7594AEBDF0}"/>
              </a:ext>
            </a:extLst>
          </p:cNvPr>
          <p:cNvSpPr txBox="1"/>
          <p:nvPr/>
        </p:nvSpPr>
        <p:spPr>
          <a:xfrm>
            <a:off x="4740247" y="4142735"/>
            <a:ext cx="2888312" cy="1200329"/>
          </a:xfrm>
          <a:prstGeom prst="rect">
            <a:avLst/>
          </a:prstGeom>
          <a:noFill/>
        </p:spPr>
        <p:txBody>
          <a:bodyPr wrap="square" rtlCol="0">
            <a:spAutoFit/>
          </a:bodyPr>
          <a:lstStyle/>
          <a:p>
            <a:pPr defTabSz="457200"/>
            <a:r>
              <a:rPr lang="en-GB" dirty="0">
                <a:solidFill>
                  <a:prstClr val="black"/>
                </a:solidFill>
                <a:latin typeface="Times New Roman" panose="02020603050405020304" pitchFamily="18" charset="0"/>
                <a:cs typeface="Times New Roman" panose="02020603050405020304" pitchFamily="18" charset="0"/>
              </a:rPr>
              <a:t>2. The electrons move from the </a:t>
            </a:r>
            <a:r>
              <a:rPr lang="en-GB" b="1" dirty="0">
                <a:solidFill>
                  <a:prstClr val="black"/>
                </a:solidFill>
                <a:latin typeface="Times New Roman" panose="02020603050405020304" pitchFamily="18" charset="0"/>
                <a:cs typeface="Times New Roman" panose="02020603050405020304" pitchFamily="18" charset="0"/>
              </a:rPr>
              <a:t>negative</a:t>
            </a:r>
            <a:r>
              <a:rPr lang="en-GB" dirty="0">
                <a:solidFill>
                  <a:prstClr val="black"/>
                </a:solidFill>
                <a:latin typeface="Times New Roman" panose="02020603050405020304" pitchFamily="18" charset="0"/>
                <a:cs typeface="Times New Roman" panose="02020603050405020304" pitchFamily="18" charset="0"/>
              </a:rPr>
              <a:t> side of the battery towards the base of the bulb.</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2122" name="TextBox 2121">
            <a:extLst>
              <a:ext uri="{FF2B5EF4-FFF2-40B4-BE49-F238E27FC236}">
                <a16:creationId xmlns:a16="http://schemas.microsoft.com/office/drawing/2014/main" id="{0D2B7048-AF79-CB06-BB66-F2E116EB53E0}"/>
              </a:ext>
            </a:extLst>
          </p:cNvPr>
          <p:cNvSpPr txBox="1"/>
          <p:nvPr/>
        </p:nvSpPr>
        <p:spPr>
          <a:xfrm>
            <a:off x="9428192" y="1439108"/>
            <a:ext cx="2355638" cy="1477328"/>
          </a:xfrm>
          <a:prstGeom prst="rect">
            <a:avLst/>
          </a:prstGeom>
          <a:noFill/>
        </p:spPr>
        <p:txBody>
          <a:bodyPr wrap="square" rtlCol="0">
            <a:spAutoFit/>
          </a:bodyPr>
          <a:lstStyle/>
          <a:p>
            <a:pPr defTabSz="457200"/>
            <a:r>
              <a:rPr lang="en-GB" dirty="0">
                <a:solidFill>
                  <a:prstClr val="black"/>
                </a:solidFill>
                <a:latin typeface="Times New Roman" panose="02020603050405020304" pitchFamily="18" charset="0"/>
                <a:cs typeface="Times New Roman" panose="02020603050405020304" pitchFamily="18" charset="0"/>
              </a:rPr>
              <a:t>4. The electrons flow across the </a:t>
            </a:r>
            <a:r>
              <a:rPr lang="en-GB" b="1" dirty="0">
                <a:solidFill>
                  <a:prstClr val="black"/>
                </a:solidFill>
                <a:latin typeface="Times New Roman" panose="02020603050405020304" pitchFamily="18" charset="0"/>
                <a:cs typeface="Times New Roman" panose="02020603050405020304" pitchFamily="18" charset="0"/>
              </a:rPr>
              <a:t>filament</a:t>
            </a:r>
            <a:r>
              <a:rPr lang="en-GB" dirty="0">
                <a:solidFill>
                  <a:prstClr val="black"/>
                </a:solidFill>
                <a:latin typeface="Times New Roman" panose="02020603050405020304" pitchFamily="18" charset="0"/>
                <a:cs typeface="Times New Roman" panose="02020603050405020304" pitchFamily="18" charset="0"/>
              </a:rPr>
              <a:t> and some of the electrical energy changes to heat and light energy.</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2123" name="TextBox 2122">
            <a:extLst>
              <a:ext uri="{FF2B5EF4-FFF2-40B4-BE49-F238E27FC236}">
                <a16:creationId xmlns:a16="http://schemas.microsoft.com/office/drawing/2014/main" id="{9FF85ACB-DF90-9015-F034-8C5AA696F1C3}"/>
              </a:ext>
            </a:extLst>
          </p:cNvPr>
          <p:cNvSpPr txBox="1"/>
          <p:nvPr/>
        </p:nvSpPr>
        <p:spPr>
          <a:xfrm>
            <a:off x="9145209" y="4269225"/>
            <a:ext cx="2852104" cy="1200329"/>
          </a:xfrm>
          <a:prstGeom prst="rect">
            <a:avLst/>
          </a:prstGeom>
          <a:noFill/>
        </p:spPr>
        <p:txBody>
          <a:bodyPr wrap="square" rtlCol="0">
            <a:spAutoFit/>
          </a:bodyPr>
          <a:lstStyle/>
          <a:p>
            <a:pPr defTabSz="457200"/>
            <a:r>
              <a:rPr lang="en-GB" dirty="0">
                <a:solidFill>
                  <a:prstClr val="black"/>
                </a:solidFill>
                <a:latin typeface="Times New Roman" panose="02020603050405020304" pitchFamily="18" charset="0"/>
                <a:cs typeface="Times New Roman" panose="02020603050405020304" pitchFamily="18" charset="0"/>
              </a:rPr>
              <a:t>3. The electrons continue up a small wire inside the bulb and to the </a:t>
            </a:r>
            <a:r>
              <a:rPr lang="en-GB" b="1" dirty="0">
                <a:solidFill>
                  <a:prstClr val="black"/>
                </a:solidFill>
                <a:latin typeface="Times New Roman" panose="02020603050405020304" pitchFamily="18" charset="0"/>
                <a:cs typeface="Times New Roman" panose="02020603050405020304" pitchFamily="18" charset="0"/>
              </a:rPr>
              <a:t>conductive</a:t>
            </a:r>
            <a:r>
              <a:rPr lang="en-GB" dirty="0">
                <a:solidFill>
                  <a:prstClr val="black"/>
                </a:solidFill>
                <a:latin typeface="Times New Roman" panose="02020603050405020304" pitchFamily="18" charset="0"/>
                <a:cs typeface="Times New Roman" panose="02020603050405020304" pitchFamily="18" charset="0"/>
              </a:rPr>
              <a:t> side of the bulb.</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2124" name="TextBox 2123">
            <a:extLst>
              <a:ext uri="{FF2B5EF4-FFF2-40B4-BE49-F238E27FC236}">
                <a16:creationId xmlns:a16="http://schemas.microsoft.com/office/drawing/2014/main" id="{C796D536-BF6E-8734-CDF9-3AD7745DE4B8}"/>
              </a:ext>
            </a:extLst>
          </p:cNvPr>
          <p:cNvSpPr txBox="1"/>
          <p:nvPr/>
        </p:nvSpPr>
        <p:spPr>
          <a:xfrm>
            <a:off x="6345163" y="1451683"/>
            <a:ext cx="1980759" cy="1200329"/>
          </a:xfrm>
          <a:prstGeom prst="rect">
            <a:avLst/>
          </a:prstGeom>
          <a:noFill/>
        </p:spPr>
        <p:txBody>
          <a:bodyPr wrap="square" rtlCol="0">
            <a:spAutoFit/>
          </a:bodyPr>
          <a:lstStyle/>
          <a:p>
            <a:pPr defTabSz="457200"/>
            <a:r>
              <a:rPr lang="en-GB" dirty="0">
                <a:solidFill>
                  <a:prstClr val="black"/>
                </a:solidFill>
                <a:latin typeface="Times New Roman" panose="02020603050405020304" pitchFamily="18" charset="0"/>
                <a:cs typeface="Times New Roman" panose="02020603050405020304" pitchFamily="18" charset="0"/>
              </a:rPr>
              <a:t>5. Then, the electrons continue to the </a:t>
            </a:r>
            <a:r>
              <a:rPr lang="en-GB" b="1" dirty="0">
                <a:solidFill>
                  <a:prstClr val="black"/>
                </a:solidFill>
                <a:latin typeface="Times New Roman" panose="02020603050405020304" pitchFamily="18" charset="0"/>
                <a:cs typeface="Times New Roman" panose="02020603050405020304" pitchFamily="18" charset="0"/>
              </a:rPr>
              <a:t>positive</a:t>
            </a:r>
            <a:r>
              <a:rPr lang="en-GB" dirty="0">
                <a:solidFill>
                  <a:prstClr val="black"/>
                </a:solidFill>
                <a:latin typeface="Times New Roman" panose="02020603050405020304" pitchFamily="18" charset="0"/>
                <a:cs typeface="Times New Roman" panose="02020603050405020304" pitchFamily="18" charset="0"/>
              </a:rPr>
              <a:t> side of the battery.</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2125" name="TextBox 2124">
            <a:extLst>
              <a:ext uri="{FF2B5EF4-FFF2-40B4-BE49-F238E27FC236}">
                <a16:creationId xmlns:a16="http://schemas.microsoft.com/office/drawing/2014/main" id="{D903FD2B-17F5-6916-327B-72BFE9509BB2}"/>
              </a:ext>
            </a:extLst>
          </p:cNvPr>
          <p:cNvSpPr txBox="1"/>
          <p:nvPr/>
        </p:nvSpPr>
        <p:spPr>
          <a:xfrm>
            <a:off x="124040" y="1574328"/>
            <a:ext cx="3548571" cy="1200329"/>
          </a:xfrm>
          <a:prstGeom prst="rect">
            <a:avLst/>
          </a:prstGeom>
          <a:noFill/>
        </p:spPr>
        <p:txBody>
          <a:bodyPr wrap="square" rtlCol="0">
            <a:spAutoFit/>
          </a:bodyPr>
          <a:lstStyle/>
          <a:p>
            <a:pPr defTabSz="457200"/>
            <a:r>
              <a:rPr lang="en-GB" dirty="0">
                <a:solidFill>
                  <a:prstClr val="black"/>
                </a:solidFill>
                <a:latin typeface="Times New Roman" panose="02020603050405020304" pitchFamily="18" charset="0"/>
                <a:cs typeface="Times New Roman" panose="02020603050405020304" pitchFamily="18" charset="0"/>
              </a:rPr>
              <a:t>6. The electrons have now travelled a </a:t>
            </a:r>
            <a:r>
              <a:rPr lang="en-GB" b="1" dirty="0">
                <a:solidFill>
                  <a:prstClr val="black"/>
                </a:solidFill>
                <a:latin typeface="Times New Roman" panose="02020603050405020304" pitchFamily="18" charset="0"/>
                <a:cs typeface="Times New Roman" panose="02020603050405020304" pitchFamily="18" charset="0"/>
              </a:rPr>
              <a:t>complete circuit.  </a:t>
            </a:r>
            <a:r>
              <a:rPr lang="en-GB" dirty="0">
                <a:solidFill>
                  <a:prstClr val="black"/>
                </a:solidFill>
                <a:latin typeface="Times New Roman" panose="02020603050405020304" pitchFamily="18" charset="0"/>
                <a:cs typeface="Times New Roman" panose="02020603050405020304" pitchFamily="18" charset="0"/>
              </a:rPr>
              <a:t>Without a complete circuit the electrons cannot flow.</a:t>
            </a:r>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97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afterEffect">
                                  <p:stCondLst>
                                    <p:cond delay="0"/>
                                  </p:stCondLst>
                                  <p:childTnLst>
                                    <p:animMotion origin="layout" path="M -3.07692E-6 -4.81481E-6 L 0.00401 0.11991 " pathEditMode="relative" rAng="0" ptsTypes="AA">
                                      <p:cBhvr>
                                        <p:cTn id="6" dur="1000" fill="hold"/>
                                        <p:tgtEl>
                                          <p:spTgt spid="2116"/>
                                        </p:tgtEl>
                                        <p:attrNameLst>
                                          <p:attrName>ppt_x</p:attrName>
                                          <p:attrName>ppt_y</p:attrName>
                                        </p:attrNameLst>
                                      </p:cBhvr>
                                      <p:rCtr x="192" y="5995"/>
                                    </p:animMotion>
                                  </p:childTnLst>
                                </p:cTn>
                              </p:par>
                              <p:par>
                                <p:cTn id="7" presetID="36" presetClass="path" presetSubtype="0" repeatCount="indefinite" accel="50000" decel="50000" fill="hold" nodeType="withEffect">
                                  <p:stCondLst>
                                    <p:cond delay="0"/>
                                  </p:stCondLst>
                                  <p:childTnLst>
                                    <p:animMotion origin="layout" path="M 0.00193 -0.00186 L 0.00193 0.05185 C 0.00193 0.07615 0.07757 0.10625 0.13911 0.10625 L 0.27629 0.10625 " pathEditMode="relative" rAng="0" ptsTypes="AAAA">
                                      <p:cBhvr>
                                        <p:cTn id="8" dur="1000" fill="hold"/>
                                        <p:tgtEl>
                                          <p:spTgt spid="2092"/>
                                        </p:tgtEl>
                                        <p:attrNameLst>
                                          <p:attrName>ppt_x</p:attrName>
                                          <p:attrName>ppt_y</p:attrName>
                                        </p:attrNameLst>
                                      </p:cBhvr>
                                      <p:rCtr x="13718" y="5394"/>
                                    </p:animMotion>
                                  </p:childTnLst>
                                </p:cTn>
                              </p:par>
                              <p:par>
                                <p:cTn id="9" presetID="43" presetClass="path" presetSubtype="0" repeatCount="indefinite" accel="50000" decel="50000" fill="hold" nodeType="withEffect">
                                  <p:stCondLst>
                                    <p:cond delay="0"/>
                                  </p:stCondLst>
                                  <p:childTnLst>
                                    <p:animMotion origin="layout" path="M -0.00192 1.11111E-6 L 0.11426 1.11111E-6 C 0.16618 1.11111E-6 0.23045 -0.01921 0.23045 -0.03449 L 0.23045 -0.06875 " pathEditMode="relative" rAng="0" ptsTypes="AAAA">
                                      <p:cBhvr>
                                        <p:cTn id="10" dur="1000" fill="hold"/>
                                        <p:tgtEl>
                                          <p:spTgt spid="2101"/>
                                        </p:tgtEl>
                                        <p:attrNameLst>
                                          <p:attrName>ppt_x</p:attrName>
                                          <p:attrName>ppt_y</p:attrName>
                                        </p:attrNameLst>
                                      </p:cBhvr>
                                      <p:rCtr x="11619" y="-3449"/>
                                    </p:animMotion>
                                  </p:childTnLst>
                                </p:cTn>
                              </p:par>
                              <p:par>
                                <p:cTn id="11" presetID="0" presetClass="path" presetSubtype="0" repeatCount="indefinite" accel="50000" decel="50000" fill="hold" nodeType="withEffect">
                                  <p:stCondLst>
                                    <p:cond delay="0"/>
                                  </p:stCondLst>
                                  <p:childTnLst>
                                    <p:animMotion origin="layout" path="M 4.61538E-6 -1.48148E-6 L 0.08798 -0.34537 " pathEditMode="relative" rAng="0" ptsTypes="AA">
                                      <p:cBhvr>
                                        <p:cTn id="12" dur="1000" fill="hold"/>
                                        <p:tgtEl>
                                          <p:spTgt spid="2104"/>
                                        </p:tgtEl>
                                        <p:attrNameLst>
                                          <p:attrName>ppt_x</p:attrName>
                                          <p:attrName>ppt_y</p:attrName>
                                        </p:attrNameLst>
                                      </p:cBhvr>
                                      <p:rCtr x="4327" y="-17269"/>
                                    </p:animMotion>
                                  </p:childTnLst>
                                </p:cTn>
                              </p:par>
                              <p:par>
                                <p:cTn id="13" presetID="35" presetClass="path" presetSubtype="0" repeatCount="indefinite" accel="50000" decel="50000" fill="hold" nodeType="withEffect">
                                  <p:stCondLst>
                                    <p:cond delay="0"/>
                                  </p:stCondLst>
                                  <p:childTnLst>
                                    <p:animMotion origin="layout" path="M 7.69231E-7 4.44444E-6 L -0.1367 0.00046 " pathEditMode="relative" rAng="0" ptsTypes="AA">
                                      <p:cBhvr>
                                        <p:cTn id="14" dur="1000" fill="hold"/>
                                        <p:tgtEl>
                                          <p:spTgt spid="2107"/>
                                        </p:tgtEl>
                                        <p:attrNameLst>
                                          <p:attrName>ppt_x</p:attrName>
                                          <p:attrName>ppt_y</p:attrName>
                                        </p:attrNameLst>
                                      </p:cBhvr>
                                      <p:rCtr x="-7244" y="-23"/>
                                    </p:animMotion>
                                  </p:childTnLst>
                                </p:cTn>
                              </p:par>
                              <p:par>
                                <p:cTn id="15" presetID="0" presetClass="path" presetSubtype="0" repeatCount="indefinite" accel="50000" decel="50000" fill="hold" nodeType="withEffect">
                                  <p:stCondLst>
                                    <p:cond delay="0"/>
                                  </p:stCondLst>
                                  <p:childTnLst>
                                    <p:animMotion origin="layout" path="M -3.33333E-6 2.59259E-6 L -0.16715 -0.35417 " pathEditMode="relative" rAng="0" ptsTypes="AA">
                                      <p:cBhvr>
                                        <p:cTn id="16" dur="1000" fill="hold"/>
                                        <p:tgtEl>
                                          <p:spTgt spid="2110"/>
                                        </p:tgtEl>
                                        <p:attrNameLst>
                                          <p:attrName>ppt_x</p:attrName>
                                          <p:attrName>ppt_y</p:attrName>
                                        </p:attrNameLst>
                                      </p:cBhvr>
                                      <p:rCtr x="-8285" y="-17616"/>
                                    </p:animMotion>
                                  </p:childTnLst>
                                </p:cTn>
                              </p:par>
                              <p:par>
                                <p:cTn id="17" presetID="51" presetClass="path" presetSubtype="0" repeatCount="indefinite" accel="50000" decel="50000" fill="hold" nodeType="withEffect">
                                  <p:stCondLst>
                                    <p:cond delay="0"/>
                                  </p:stCondLst>
                                  <p:childTnLst>
                                    <p:animMotion origin="layout" path="M 0.0032 0.00046 L -0.0484 -0.05162 C -0.05802 -0.06227 -0.07564 -0.06991 -0.09343 -0.07269 C -0.11362 -0.07523 -0.13125 -0.07315 -0.14327 -0.06621 L -0.2008 -0.03102 " pathEditMode="relative" rAng="5760000" ptsTypes="AAAAA">
                                      <p:cBhvr>
                                        <p:cTn id="18" dur="1000" fill="hold"/>
                                        <p:tgtEl>
                                          <p:spTgt spid="2098"/>
                                        </p:tgtEl>
                                        <p:attrNameLst>
                                          <p:attrName>ppt_x</p:attrName>
                                          <p:attrName>ppt_y</p:attrName>
                                        </p:attrNameLst>
                                      </p:cBhvr>
                                      <p:rCtr x="-9984" y="-4444"/>
                                    </p:animMotion>
                                  </p:childTnLst>
                                </p:cTn>
                              </p:par>
                              <p:par>
                                <p:cTn id="19" presetID="42" presetClass="path" presetSubtype="0" repeatCount="indefinite" accel="50000" decel="50000" fill="hold" nodeType="withEffect">
                                  <p:stCondLst>
                                    <p:cond delay="0"/>
                                  </p:stCondLst>
                                  <p:childTnLst>
                                    <p:animMotion origin="layout" path="M -4.87179E-6 4.81481E-6 L -0.09358 0.10532 " pathEditMode="relative" rAng="0" ptsTypes="AA">
                                      <p:cBhvr>
                                        <p:cTn id="20" dur="1000" fill="hold"/>
                                        <p:tgtEl>
                                          <p:spTgt spid="2095"/>
                                        </p:tgtEl>
                                        <p:attrNameLst>
                                          <p:attrName>ppt_x</p:attrName>
                                          <p:attrName>ppt_y</p:attrName>
                                        </p:attrNameLst>
                                      </p:cBhvr>
                                      <p:rCtr x="-4679" y="5255"/>
                                    </p:animMotion>
                                  </p:childTnLst>
                                </p:cTn>
                              </p:par>
                              <p:par>
                                <p:cTn id="21" presetID="1" presetClass="entr" presetSubtype="0" fill="hold" grpId="0" nodeType="withEffect">
                                  <p:stCondLst>
                                    <p:cond delay="4000"/>
                                  </p:stCondLst>
                                  <p:childTnLst>
                                    <p:set>
                                      <p:cBhvr>
                                        <p:cTn id="22" dur="1" fill="hold">
                                          <p:stCondLst>
                                            <p:cond delay="0"/>
                                          </p:stCondLst>
                                        </p:cTn>
                                        <p:tgtEl>
                                          <p:spTgt spid="2121"/>
                                        </p:tgtEl>
                                        <p:attrNameLst>
                                          <p:attrName>style.visibility</p:attrName>
                                        </p:attrNameLst>
                                      </p:cBhvr>
                                      <p:to>
                                        <p:strVal val="visible"/>
                                      </p:to>
                                    </p:set>
                                  </p:childTnLst>
                                </p:cTn>
                              </p:par>
                              <p:par>
                                <p:cTn id="23" presetID="1" presetClass="entr" presetSubtype="0" fill="hold" grpId="0" nodeType="withEffect">
                                  <p:stCondLst>
                                    <p:cond delay="8000"/>
                                  </p:stCondLst>
                                  <p:childTnLst>
                                    <p:set>
                                      <p:cBhvr>
                                        <p:cTn id="24" dur="1" fill="hold">
                                          <p:stCondLst>
                                            <p:cond delay="0"/>
                                          </p:stCondLst>
                                        </p:cTn>
                                        <p:tgtEl>
                                          <p:spTgt spid="2122"/>
                                        </p:tgtEl>
                                        <p:attrNameLst>
                                          <p:attrName>style.visibility</p:attrName>
                                        </p:attrNameLst>
                                      </p:cBhvr>
                                      <p:to>
                                        <p:strVal val="visible"/>
                                      </p:to>
                                    </p:set>
                                  </p:childTnLst>
                                </p:cTn>
                              </p:par>
                              <p:par>
                                <p:cTn id="25" presetID="1" presetClass="entr" presetSubtype="0" fill="hold" grpId="0" nodeType="withEffect">
                                  <p:stCondLst>
                                    <p:cond delay="12000"/>
                                  </p:stCondLst>
                                  <p:childTnLst>
                                    <p:set>
                                      <p:cBhvr>
                                        <p:cTn id="26" dur="1" fill="hold">
                                          <p:stCondLst>
                                            <p:cond delay="0"/>
                                          </p:stCondLst>
                                        </p:cTn>
                                        <p:tgtEl>
                                          <p:spTgt spid="2123"/>
                                        </p:tgtEl>
                                        <p:attrNameLst>
                                          <p:attrName>style.visibility</p:attrName>
                                        </p:attrNameLst>
                                      </p:cBhvr>
                                      <p:to>
                                        <p:strVal val="visible"/>
                                      </p:to>
                                    </p:set>
                                  </p:childTnLst>
                                </p:cTn>
                              </p:par>
                              <p:par>
                                <p:cTn id="27" presetID="1" presetClass="entr" presetSubtype="0" fill="hold" grpId="0" nodeType="withEffect">
                                  <p:stCondLst>
                                    <p:cond delay="16000"/>
                                  </p:stCondLst>
                                  <p:childTnLst>
                                    <p:set>
                                      <p:cBhvr>
                                        <p:cTn id="28" dur="1" fill="hold">
                                          <p:stCondLst>
                                            <p:cond delay="0"/>
                                          </p:stCondLst>
                                        </p:cTn>
                                        <p:tgtEl>
                                          <p:spTgt spid="2124"/>
                                        </p:tgtEl>
                                        <p:attrNameLst>
                                          <p:attrName>style.visibility</p:attrName>
                                        </p:attrNameLst>
                                      </p:cBhvr>
                                      <p:to>
                                        <p:strVal val="visible"/>
                                      </p:to>
                                    </p:set>
                                  </p:childTnLst>
                                </p:cTn>
                              </p:par>
                              <p:par>
                                <p:cTn id="29" presetID="1" presetClass="entr" presetSubtype="0" fill="hold" grpId="0" nodeType="withEffect">
                                  <p:stCondLst>
                                    <p:cond delay="20000"/>
                                  </p:stCondLst>
                                  <p:childTnLst>
                                    <p:set>
                                      <p:cBhvr>
                                        <p:cTn id="30" dur="1" fill="hold">
                                          <p:stCondLst>
                                            <p:cond delay="0"/>
                                          </p:stCondLst>
                                        </p:cTn>
                                        <p:tgtEl>
                                          <p:spTgt spid="2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1" grpId="0"/>
      <p:bldP spid="2122" grpId="0"/>
      <p:bldP spid="2123" grpId="0"/>
      <p:bldP spid="2124" grpId="0"/>
      <p:bldP spid="21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7A2BF7-3AFB-2936-1D5B-15E40A80F40B}"/>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Series Circuit</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634717EF-6DA4-3153-795C-3BAFC9916C65}"/>
              </a:ext>
            </a:extLst>
          </p:cNvPr>
          <p:cNvSpPr/>
          <p:nvPr/>
        </p:nvSpPr>
        <p:spPr>
          <a:xfrm>
            <a:off x="2516359" y="2079542"/>
            <a:ext cx="7591204" cy="359713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nvGrpSpPr>
          <p:cNvPr id="3" name="Group 2">
            <a:extLst>
              <a:ext uri="{FF2B5EF4-FFF2-40B4-BE49-F238E27FC236}">
                <a16:creationId xmlns:a16="http://schemas.microsoft.com/office/drawing/2014/main" id="{26DF172E-BDE6-1F8D-67A0-C8C32AB2F8BE}"/>
              </a:ext>
            </a:extLst>
          </p:cNvPr>
          <p:cNvGrpSpPr/>
          <p:nvPr/>
        </p:nvGrpSpPr>
        <p:grpSpPr>
          <a:xfrm>
            <a:off x="7325497" y="3673692"/>
            <a:ext cx="1807453" cy="2123443"/>
            <a:chOff x="4827753" y="562099"/>
            <a:chExt cx="2113472" cy="2488108"/>
          </a:xfrm>
        </p:grpSpPr>
        <p:sp>
          <p:nvSpPr>
            <p:cNvPr id="5" name="Cylinder 4">
              <a:extLst>
                <a:ext uri="{FF2B5EF4-FFF2-40B4-BE49-F238E27FC236}">
                  <a16:creationId xmlns:a16="http://schemas.microsoft.com/office/drawing/2014/main" id="{74B5D385-2C51-CD92-6B94-7701976A78A0}"/>
                </a:ext>
              </a:extLst>
            </p:cNvPr>
            <p:cNvSpPr/>
            <p:nvPr/>
          </p:nvSpPr>
          <p:spPr>
            <a:xfrm>
              <a:off x="4827753" y="2696524"/>
              <a:ext cx="2113472" cy="353683"/>
            </a:xfrm>
            <a:prstGeom prst="can">
              <a:avLst>
                <a:gd name="adj" fmla="val 37195"/>
              </a:avLst>
            </a:prstGeom>
            <a:gradFill flip="none" rotWithShape="1">
              <a:gsLst>
                <a:gs pos="0">
                  <a:schemeClr val="accent3">
                    <a:lumMod val="5000"/>
                    <a:lumOff val="95000"/>
                  </a:schemeClr>
                </a:gs>
                <a:gs pos="43000">
                  <a:schemeClr val="accent3">
                    <a:lumMod val="45000"/>
                    <a:lumOff val="55000"/>
                  </a:schemeClr>
                </a:gs>
                <a:gs pos="74000">
                  <a:schemeClr val="accent3">
                    <a:lumMod val="45000"/>
                    <a:lumOff val="55000"/>
                  </a:schemeClr>
                </a:gs>
                <a:gs pos="100000">
                  <a:schemeClr val="tx1">
                    <a:lumMod val="50000"/>
                    <a:lumOff val="5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6" name="Cylinder 5">
              <a:extLst>
                <a:ext uri="{FF2B5EF4-FFF2-40B4-BE49-F238E27FC236}">
                  <a16:creationId xmlns:a16="http://schemas.microsoft.com/office/drawing/2014/main" id="{071A135B-B619-D1C2-35AE-EB50D139C97C}"/>
                </a:ext>
              </a:extLst>
            </p:cNvPr>
            <p:cNvSpPr/>
            <p:nvPr/>
          </p:nvSpPr>
          <p:spPr>
            <a:xfrm>
              <a:off x="5390555" y="2433932"/>
              <a:ext cx="983412" cy="353683"/>
            </a:xfrm>
            <a:prstGeom prst="can">
              <a:avLst>
                <a:gd name="adj" fmla="val 37195"/>
              </a:avLst>
            </a:prstGeom>
            <a:gradFill flip="none" rotWithShape="1">
              <a:gsLst>
                <a:gs pos="0">
                  <a:schemeClr val="accent3">
                    <a:lumMod val="5000"/>
                    <a:lumOff val="95000"/>
                  </a:schemeClr>
                </a:gs>
                <a:gs pos="31000">
                  <a:schemeClr val="accent3">
                    <a:lumMod val="45000"/>
                    <a:lumOff val="55000"/>
                  </a:schemeClr>
                </a:gs>
                <a:gs pos="61000">
                  <a:schemeClr val="accent3">
                    <a:lumMod val="45000"/>
                    <a:lumOff val="55000"/>
                  </a:schemeClr>
                </a:gs>
                <a:gs pos="91000">
                  <a:schemeClr val="tx1">
                    <a:lumMod val="50000"/>
                    <a:lumOff val="50000"/>
                  </a:schemeClr>
                </a:gs>
              </a:gsLst>
              <a:lin ang="1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nvGrpSpPr>
            <p:cNvPr id="7" name="Group 6">
              <a:extLst>
                <a:ext uri="{FF2B5EF4-FFF2-40B4-BE49-F238E27FC236}">
                  <a16:creationId xmlns:a16="http://schemas.microsoft.com/office/drawing/2014/main" id="{E9B3F43E-2BCD-89A7-0FEB-6A0F0C54F360}"/>
                </a:ext>
              </a:extLst>
            </p:cNvPr>
            <p:cNvGrpSpPr/>
            <p:nvPr/>
          </p:nvGrpSpPr>
          <p:grpSpPr>
            <a:xfrm>
              <a:off x="4901295" y="2687070"/>
              <a:ext cx="239562" cy="86756"/>
              <a:chOff x="4974320" y="2713030"/>
              <a:chExt cx="239562" cy="86756"/>
            </a:xfrm>
          </p:grpSpPr>
          <p:sp>
            <p:nvSpPr>
              <p:cNvPr id="28" name="Cylinder 29">
                <a:extLst>
                  <a:ext uri="{FF2B5EF4-FFF2-40B4-BE49-F238E27FC236}">
                    <a16:creationId xmlns:a16="http://schemas.microsoft.com/office/drawing/2014/main" id="{C8F9939E-C15C-D720-73D7-EC6D3A5BE601}"/>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9" name="Flowchart: Summing Junction 28">
                <a:extLst>
                  <a:ext uri="{FF2B5EF4-FFF2-40B4-BE49-F238E27FC236}">
                    <a16:creationId xmlns:a16="http://schemas.microsoft.com/office/drawing/2014/main" id="{4E1E4809-CAED-386A-1AAB-FDB7FD424693}"/>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8" name="Group 7">
              <a:extLst>
                <a:ext uri="{FF2B5EF4-FFF2-40B4-BE49-F238E27FC236}">
                  <a16:creationId xmlns:a16="http://schemas.microsoft.com/office/drawing/2014/main" id="{F0AAFEEC-16E7-B955-443B-F42A3413F69F}"/>
                </a:ext>
              </a:extLst>
            </p:cNvPr>
            <p:cNvGrpSpPr/>
            <p:nvPr/>
          </p:nvGrpSpPr>
          <p:grpSpPr>
            <a:xfrm>
              <a:off x="6623666" y="2687070"/>
              <a:ext cx="239562" cy="86756"/>
              <a:chOff x="4974320" y="2713030"/>
              <a:chExt cx="239562" cy="86756"/>
            </a:xfrm>
          </p:grpSpPr>
          <p:sp>
            <p:nvSpPr>
              <p:cNvPr id="26" name="Cylinder 29">
                <a:extLst>
                  <a:ext uri="{FF2B5EF4-FFF2-40B4-BE49-F238E27FC236}">
                    <a16:creationId xmlns:a16="http://schemas.microsoft.com/office/drawing/2014/main" id="{7BDCF9C9-33BE-3F03-3531-7CDC98A936D4}"/>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7" name="Flowchart: Summing Junction 26">
                <a:extLst>
                  <a:ext uri="{FF2B5EF4-FFF2-40B4-BE49-F238E27FC236}">
                    <a16:creationId xmlns:a16="http://schemas.microsoft.com/office/drawing/2014/main" id="{E68FA97E-15DE-D0D3-A1F5-E949EDB74572}"/>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sp>
          <p:nvSpPr>
            <p:cNvPr id="9" name="Teardrop 36">
              <a:extLst>
                <a:ext uri="{FF2B5EF4-FFF2-40B4-BE49-F238E27FC236}">
                  <a16:creationId xmlns:a16="http://schemas.microsoft.com/office/drawing/2014/main" id="{E23957F2-C788-7F90-CABC-5224FC32ACF1}"/>
                </a:ext>
              </a:extLst>
            </p:cNvPr>
            <p:cNvSpPr/>
            <p:nvPr/>
          </p:nvSpPr>
          <p:spPr>
            <a:xfrm rot="8161019">
              <a:off x="5106437" y="562099"/>
              <a:ext cx="1637553" cy="1640360"/>
            </a:xfrm>
            <a:custGeom>
              <a:avLst/>
              <a:gdLst>
                <a:gd name="connsiteX0" fmla="*/ 0 w 1574923"/>
                <a:gd name="connsiteY0" fmla="*/ 787516 h 1575032"/>
                <a:gd name="connsiteX1" fmla="*/ 787462 w 1574923"/>
                <a:gd name="connsiteY1" fmla="*/ 0 h 1575032"/>
                <a:gd name="connsiteX2" fmla="*/ 1574923 w 1574923"/>
                <a:gd name="connsiteY2" fmla="*/ 0 h 1575032"/>
                <a:gd name="connsiteX3" fmla="*/ 1574923 w 1574923"/>
                <a:gd name="connsiteY3" fmla="*/ 787516 h 1575032"/>
                <a:gd name="connsiteX4" fmla="*/ 787461 w 1574923"/>
                <a:gd name="connsiteY4" fmla="*/ 1575032 h 1575032"/>
                <a:gd name="connsiteX5" fmla="*/ -1 w 1574923"/>
                <a:gd name="connsiteY5" fmla="*/ 787516 h 1575032"/>
                <a:gd name="connsiteX6" fmla="*/ 0 w 1574923"/>
                <a:gd name="connsiteY6" fmla="*/ 787516 h 1575032"/>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40487"/>
                <a:gd name="connsiteX1" fmla="*/ 787463 w 1574924"/>
                <a:gd name="connsiteY1" fmla="*/ 0 h 1540487"/>
                <a:gd name="connsiteX2" fmla="*/ 1574924 w 1574924"/>
                <a:gd name="connsiteY2" fmla="*/ 0 h 1540487"/>
                <a:gd name="connsiteX3" fmla="*/ 1574924 w 1574924"/>
                <a:gd name="connsiteY3" fmla="*/ 787516 h 1540487"/>
                <a:gd name="connsiteX4" fmla="*/ 801546 w 1574924"/>
                <a:gd name="connsiteY4" fmla="*/ 1540487 h 1540487"/>
                <a:gd name="connsiteX5" fmla="*/ 0 w 1574924"/>
                <a:gd name="connsiteY5" fmla="*/ 787516 h 1540487"/>
                <a:gd name="connsiteX6" fmla="*/ 1 w 1574924"/>
                <a:gd name="connsiteY6" fmla="*/ 787516 h 1540487"/>
                <a:gd name="connsiteX0" fmla="*/ 1 w 1574924"/>
                <a:gd name="connsiteY0" fmla="*/ 839070 h 1592041"/>
                <a:gd name="connsiteX1" fmla="*/ 793897 w 1574924"/>
                <a:gd name="connsiteY1" fmla="*/ 0 h 1592041"/>
                <a:gd name="connsiteX2" fmla="*/ 1574924 w 1574924"/>
                <a:gd name="connsiteY2" fmla="*/ 51554 h 1592041"/>
                <a:gd name="connsiteX3" fmla="*/ 1574924 w 1574924"/>
                <a:gd name="connsiteY3" fmla="*/ 839070 h 1592041"/>
                <a:gd name="connsiteX4" fmla="*/ 801546 w 1574924"/>
                <a:gd name="connsiteY4" fmla="*/ 1592041 h 1592041"/>
                <a:gd name="connsiteX5" fmla="*/ 0 w 1574924"/>
                <a:gd name="connsiteY5" fmla="*/ 839070 h 1592041"/>
                <a:gd name="connsiteX6" fmla="*/ 1 w 1574924"/>
                <a:gd name="connsiteY6" fmla="*/ 839070 h 1592041"/>
                <a:gd name="connsiteX0" fmla="*/ 1 w 1574924"/>
                <a:gd name="connsiteY0" fmla="*/ 845736 h 1598707"/>
                <a:gd name="connsiteX1" fmla="*/ 793897 w 1574924"/>
                <a:gd name="connsiteY1" fmla="*/ 6666 h 1598707"/>
                <a:gd name="connsiteX2" fmla="*/ 1574924 w 1574924"/>
                <a:gd name="connsiteY2" fmla="*/ 58220 h 1598707"/>
                <a:gd name="connsiteX3" fmla="*/ 1574924 w 1574924"/>
                <a:gd name="connsiteY3" fmla="*/ 845736 h 1598707"/>
                <a:gd name="connsiteX4" fmla="*/ 801546 w 1574924"/>
                <a:gd name="connsiteY4" fmla="*/ 1598707 h 1598707"/>
                <a:gd name="connsiteX5" fmla="*/ 0 w 1574924"/>
                <a:gd name="connsiteY5" fmla="*/ 845736 h 1598707"/>
                <a:gd name="connsiteX6" fmla="*/ 1 w 1574924"/>
                <a:gd name="connsiteY6" fmla="*/ 845736 h 1598707"/>
                <a:gd name="connsiteX0" fmla="*/ 1 w 1588921"/>
                <a:gd name="connsiteY0" fmla="*/ 845736 h 1598707"/>
                <a:gd name="connsiteX1" fmla="*/ 793897 w 1588921"/>
                <a:gd name="connsiteY1" fmla="*/ 6666 h 1598707"/>
                <a:gd name="connsiteX2" fmla="*/ 1574924 w 1588921"/>
                <a:gd name="connsiteY2" fmla="*/ 58220 h 1598707"/>
                <a:gd name="connsiteX3" fmla="*/ 1588921 w 1588921"/>
                <a:gd name="connsiteY3" fmla="*/ 806295 h 1598707"/>
                <a:gd name="connsiteX4" fmla="*/ 801546 w 1588921"/>
                <a:gd name="connsiteY4" fmla="*/ 1598707 h 1598707"/>
                <a:gd name="connsiteX5" fmla="*/ 0 w 1588921"/>
                <a:gd name="connsiteY5" fmla="*/ 845736 h 1598707"/>
                <a:gd name="connsiteX6" fmla="*/ 1 w 1588921"/>
                <a:gd name="connsiteY6" fmla="*/ 845736 h 1598707"/>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823974"/>
                <a:gd name="connsiteY0" fmla="*/ 841290 h 1594261"/>
                <a:gd name="connsiteX1" fmla="*/ 793897 w 1823974"/>
                <a:gd name="connsiteY1" fmla="*/ 2220 h 1594261"/>
                <a:gd name="connsiteX2" fmla="*/ 1697827 w 1823974"/>
                <a:gd name="connsiteY2" fmla="*/ 215713 h 1594261"/>
                <a:gd name="connsiteX3" fmla="*/ 1588921 w 1823974"/>
                <a:gd name="connsiteY3" fmla="*/ 801849 h 1594261"/>
                <a:gd name="connsiteX4" fmla="*/ 801546 w 1823974"/>
                <a:gd name="connsiteY4" fmla="*/ 1594261 h 1594261"/>
                <a:gd name="connsiteX5" fmla="*/ 0 w 1823974"/>
                <a:gd name="connsiteY5" fmla="*/ 841290 h 1594261"/>
                <a:gd name="connsiteX6" fmla="*/ 1 w 1823974"/>
                <a:gd name="connsiteY6" fmla="*/ 841290 h 1594261"/>
                <a:gd name="connsiteX0" fmla="*/ 1 w 1714513"/>
                <a:gd name="connsiteY0" fmla="*/ 847455 h 1600426"/>
                <a:gd name="connsiteX1" fmla="*/ 793897 w 1714513"/>
                <a:gd name="connsiteY1" fmla="*/ 8385 h 1600426"/>
                <a:gd name="connsiteX2" fmla="*/ 1562377 w 1714513"/>
                <a:gd name="connsiteY2" fmla="*/ 43016 h 1600426"/>
                <a:gd name="connsiteX3" fmla="*/ 1588921 w 1714513"/>
                <a:gd name="connsiteY3" fmla="*/ 808014 h 1600426"/>
                <a:gd name="connsiteX4" fmla="*/ 801546 w 1714513"/>
                <a:gd name="connsiteY4" fmla="*/ 1600426 h 1600426"/>
                <a:gd name="connsiteX5" fmla="*/ 0 w 1714513"/>
                <a:gd name="connsiteY5" fmla="*/ 847455 h 1600426"/>
                <a:gd name="connsiteX6" fmla="*/ 1 w 1714513"/>
                <a:gd name="connsiteY6" fmla="*/ 847455 h 1600426"/>
                <a:gd name="connsiteX0" fmla="*/ 1 w 1714513"/>
                <a:gd name="connsiteY0" fmla="*/ 964337 h 1717308"/>
                <a:gd name="connsiteX1" fmla="*/ 793897 w 1714513"/>
                <a:gd name="connsiteY1" fmla="*/ 125267 h 1717308"/>
                <a:gd name="connsiteX2" fmla="*/ 1562377 w 1714513"/>
                <a:gd name="connsiteY2" fmla="*/ 159898 h 1717308"/>
                <a:gd name="connsiteX3" fmla="*/ 1588921 w 1714513"/>
                <a:gd name="connsiteY3" fmla="*/ 924896 h 1717308"/>
                <a:gd name="connsiteX4" fmla="*/ 801546 w 1714513"/>
                <a:gd name="connsiteY4" fmla="*/ 1717308 h 1717308"/>
                <a:gd name="connsiteX5" fmla="*/ 0 w 1714513"/>
                <a:gd name="connsiteY5" fmla="*/ 964337 h 1717308"/>
                <a:gd name="connsiteX6" fmla="*/ 1 w 1714513"/>
                <a:gd name="connsiteY6" fmla="*/ 964337 h 1717308"/>
                <a:gd name="connsiteX0" fmla="*/ 1 w 1719115"/>
                <a:gd name="connsiteY0" fmla="*/ 964337 h 1717308"/>
                <a:gd name="connsiteX1" fmla="*/ 793897 w 1719115"/>
                <a:gd name="connsiteY1" fmla="*/ 125267 h 1717308"/>
                <a:gd name="connsiteX2" fmla="*/ 1562377 w 1719115"/>
                <a:gd name="connsiteY2" fmla="*/ 159898 h 1717308"/>
                <a:gd name="connsiteX3" fmla="*/ 1608163 w 1719115"/>
                <a:gd name="connsiteY3" fmla="*/ 904959 h 1717308"/>
                <a:gd name="connsiteX4" fmla="*/ 801546 w 1719115"/>
                <a:gd name="connsiteY4" fmla="*/ 1717308 h 1717308"/>
                <a:gd name="connsiteX5" fmla="*/ 0 w 1719115"/>
                <a:gd name="connsiteY5" fmla="*/ 964337 h 1717308"/>
                <a:gd name="connsiteX6" fmla="*/ 1 w 1719115"/>
                <a:gd name="connsiteY6" fmla="*/ 964337 h 1717308"/>
                <a:gd name="connsiteX0" fmla="*/ 1 w 1719115"/>
                <a:gd name="connsiteY0" fmla="*/ 919888 h 1672859"/>
                <a:gd name="connsiteX1" fmla="*/ 793897 w 1719115"/>
                <a:gd name="connsiteY1" fmla="*/ 80818 h 1672859"/>
                <a:gd name="connsiteX2" fmla="*/ 1562377 w 1719115"/>
                <a:gd name="connsiteY2" fmla="*/ 115449 h 1672859"/>
                <a:gd name="connsiteX3" fmla="*/ 1608163 w 1719115"/>
                <a:gd name="connsiteY3" fmla="*/ 860510 h 1672859"/>
                <a:gd name="connsiteX4" fmla="*/ 801546 w 1719115"/>
                <a:gd name="connsiteY4" fmla="*/ 1672859 h 1672859"/>
                <a:gd name="connsiteX5" fmla="*/ 0 w 1719115"/>
                <a:gd name="connsiteY5" fmla="*/ 919888 h 1672859"/>
                <a:gd name="connsiteX6" fmla="*/ 1 w 1719115"/>
                <a:gd name="connsiteY6" fmla="*/ 919888 h 1672859"/>
                <a:gd name="connsiteX0" fmla="*/ 1 w 1703992"/>
                <a:gd name="connsiteY0" fmla="*/ 919888 h 1672859"/>
                <a:gd name="connsiteX1" fmla="*/ 793897 w 1703992"/>
                <a:gd name="connsiteY1" fmla="*/ 80818 h 1672859"/>
                <a:gd name="connsiteX2" fmla="*/ 1562377 w 1703992"/>
                <a:gd name="connsiteY2" fmla="*/ 115449 h 1672859"/>
                <a:gd name="connsiteX3" fmla="*/ 1608163 w 1703992"/>
                <a:gd name="connsiteY3" fmla="*/ 860510 h 1672859"/>
                <a:gd name="connsiteX4" fmla="*/ 801546 w 1703992"/>
                <a:gd name="connsiteY4" fmla="*/ 1672859 h 1672859"/>
                <a:gd name="connsiteX5" fmla="*/ 0 w 1703992"/>
                <a:gd name="connsiteY5" fmla="*/ 919888 h 1672859"/>
                <a:gd name="connsiteX6" fmla="*/ 1 w 1703992"/>
                <a:gd name="connsiteY6" fmla="*/ 919888 h 1672859"/>
                <a:gd name="connsiteX0" fmla="*/ 1 w 1703992"/>
                <a:gd name="connsiteY0" fmla="*/ 839070 h 1592041"/>
                <a:gd name="connsiteX1" fmla="*/ 793897 w 1703992"/>
                <a:gd name="connsiteY1" fmla="*/ 0 h 1592041"/>
                <a:gd name="connsiteX2" fmla="*/ 1562377 w 1703992"/>
                <a:gd name="connsiteY2" fmla="*/ 34631 h 1592041"/>
                <a:gd name="connsiteX3" fmla="*/ 1608163 w 1703992"/>
                <a:gd name="connsiteY3" fmla="*/ 779692 h 1592041"/>
                <a:gd name="connsiteX4" fmla="*/ 801546 w 1703992"/>
                <a:gd name="connsiteY4" fmla="*/ 1592041 h 1592041"/>
                <a:gd name="connsiteX5" fmla="*/ 0 w 1703992"/>
                <a:gd name="connsiteY5" fmla="*/ 839070 h 1592041"/>
                <a:gd name="connsiteX6" fmla="*/ 1 w 1703992"/>
                <a:gd name="connsiteY6" fmla="*/ 839070 h 1592041"/>
                <a:gd name="connsiteX0" fmla="*/ 1 w 1608163"/>
                <a:gd name="connsiteY0" fmla="*/ 839070 h 1592041"/>
                <a:gd name="connsiteX1" fmla="*/ 793897 w 1608163"/>
                <a:gd name="connsiteY1" fmla="*/ 0 h 1592041"/>
                <a:gd name="connsiteX2" fmla="*/ 1562377 w 1608163"/>
                <a:gd name="connsiteY2" fmla="*/ 34631 h 1592041"/>
                <a:gd name="connsiteX3" fmla="*/ 1608163 w 1608163"/>
                <a:gd name="connsiteY3" fmla="*/ 779692 h 1592041"/>
                <a:gd name="connsiteX4" fmla="*/ 801546 w 1608163"/>
                <a:gd name="connsiteY4" fmla="*/ 1592041 h 1592041"/>
                <a:gd name="connsiteX5" fmla="*/ 0 w 1608163"/>
                <a:gd name="connsiteY5" fmla="*/ 839070 h 1592041"/>
                <a:gd name="connsiteX6" fmla="*/ 1 w 1608163"/>
                <a:gd name="connsiteY6" fmla="*/ 839070 h 1592041"/>
                <a:gd name="connsiteX0" fmla="*/ 1 w 1724633"/>
                <a:gd name="connsiteY0" fmla="*/ 839070 h 1592041"/>
                <a:gd name="connsiteX1" fmla="*/ 793897 w 1724633"/>
                <a:gd name="connsiteY1" fmla="*/ 0 h 1592041"/>
                <a:gd name="connsiteX2" fmla="*/ 1702812 w 1724633"/>
                <a:gd name="connsiteY2" fmla="*/ 218303 h 1592041"/>
                <a:gd name="connsiteX3" fmla="*/ 1608163 w 1724633"/>
                <a:gd name="connsiteY3" fmla="*/ 779692 h 1592041"/>
                <a:gd name="connsiteX4" fmla="*/ 801546 w 1724633"/>
                <a:gd name="connsiteY4" fmla="*/ 1592041 h 1592041"/>
                <a:gd name="connsiteX5" fmla="*/ 0 w 1724633"/>
                <a:gd name="connsiteY5" fmla="*/ 839070 h 1592041"/>
                <a:gd name="connsiteX6" fmla="*/ 1 w 1724633"/>
                <a:gd name="connsiteY6" fmla="*/ 839070 h 1592041"/>
                <a:gd name="connsiteX0" fmla="*/ 1 w 1724633"/>
                <a:gd name="connsiteY0" fmla="*/ 964663 h 1717634"/>
                <a:gd name="connsiteX1" fmla="*/ 793897 w 1724633"/>
                <a:gd name="connsiteY1" fmla="*/ 125593 h 1717634"/>
                <a:gd name="connsiteX2" fmla="*/ 1350722 w 1724633"/>
                <a:gd name="connsiteY2" fmla="*/ 14438 h 1717634"/>
                <a:gd name="connsiteX3" fmla="*/ 1702812 w 1724633"/>
                <a:gd name="connsiteY3" fmla="*/ 343896 h 1717634"/>
                <a:gd name="connsiteX4" fmla="*/ 1608163 w 1724633"/>
                <a:gd name="connsiteY4" fmla="*/ 905285 h 1717634"/>
                <a:gd name="connsiteX5" fmla="*/ 801546 w 1724633"/>
                <a:gd name="connsiteY5" fmla="*/ 1717634 h 1717634"/>
                <a:gd name="connsiteX6" fmla="*/ 0 w 1724633"/>
                <a:gd name="connsiteY6" fmla="*/ 964663 h 1717634"/>
                <a:gd name="connsiteX7" fmla="*/ 1 w 1724633"/>
                <a:gd name="connsiteY7" fmla="*/ 964663 h 1717634"/>
                <a:gd name="connsiteX0" fmla="*/ 1 w 1724633"/>
                <a:gd name="connsiteY0" fmla="*/ 950225 h 1703196"/>
                <a:gd name="connsiteX1" fmla="*/ 793897 w 1724633"/>
                <a:gd name="connsiteY1" fmla="*/ 111155 h 1703196"/>
                <a:gd name="connsiteX2" fmla="*/ 1350722 w 1724633"/>
                <a:gd name="connsiteY2" fmla="*/ 0 h 1703196"/>
                <a:gd name="connsiteX3" fmla="*/ 1702812 w 1724633"/>
                <a:gd name="connsiteY3" fmla="*/ 329458 h 1703196"/>
                <a:gd name="connsiteX4" fmla="*/ 1608163 w 1724633"/>
                <a:gd name="connsiteY4" fmla="*/ 890847 h 1703196"/>
                <a:gd name="connsiteX5" fmla="*/ 801546 w 1724633"/>
                <a:gd name="connsiteY5" fmla="*/ 1703196 h 1703196"/>
                <a:gd name="connsiteX6" fmla="*/ 0 w 1724633"/>
                <a:gd name="connsiteY6" fmla="*/ 950225 h 1703196"/>
                <a:gd name="connsiteX7" fmla="*/ 1 w 1724633"/>
                <a:gd name="connsiteY7" fmla="*/ 950225 h 1703196"/>
                <a:gd name="connsiteX0" fmla="*/ 1 w 1702812"/>
                <a:gd name="connsiteY0" fmla="*/ 950225 h 1703196"/>
                <a:gd name="connsiteX1" fmla="*/ 793897 w 1702812"/>
                <a:gd name="connsiteY1" fmla="*/ 111155 h 1703196"/>
                <a:gd name="connsiteX2" fmla="*/ 1350722 w 1702812"/>
                <a:gd name="connsiteY2" fmla="*/ 0 h 1703196"/>
                <a:gd name="connsiteX3" fmla="*/ 1702812 w 1702812"/>
                <a:gd name="connsiteY3" fmla="*/ 329458 h 1703196"/>
                <a:gd name="connsiteX4" fmla="*/ 1608163 w 1702812"/>
                <a:gd name="connsiteY4" fmla="*/ 890847 h 1703196"/>
                <a:gd name="connsiteX5" fmla="*/ 801546 w 1702812"/>
                <a:gd name="connsiteY5" fmla="*/ 1703196 h 1703196"/>
                <a:gd name="connsiteX6" fmla="*/ 0 w 1702812"/>
                <a:gd name="connsiteY6" fmla="*/ 950225 h 1703196"/>
                <a:gd name="connsiteX7" fmla="*/ 1 w 170281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89261 w 1725155"/>
                <a:gd name="connsiteY1" fmla="*/ 12593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683692"/>
                <a:gd name="connsiteX1" fmla="*/ 778858 w 1725155"/>
                <a:gd name="connsiteY1" fmla="*/ 91826 h 1683692"/>
                <a:gd name="connsiteX2" fmla="*/ 1350722 w 1725155"/>
                <a:gd name="connsiteY2" fmla="*/ 0 h 1683692"/>
                <a:gd name="connsiteX3" fmla="*/ 1725155 w 1725155"/>
                <a:gd name="connsiteY3" fmla="*/ 346208 h 1683692"/>
                <a:gd name="connsiteX4" fmla="*/ 1608163 w 1725155"/>
                <a:gd name="connsiteY4" fmla="*/ 890847 h 1683692"/>
                <a:gd name="connsiteX5" fmla="*/ 796301 w 1725155"/>
                <a:gd name="connsiteY5" fmla="*/ 1683692 h 1683692"/>
                <a:gd name="connsiteX6" fmla="*/ 0 w 1725155"/>
                <a:gd name="connsiteY6" fmla="*/ 950225 h 1683692"/>
                <a:gd name="connsiteX7" fmla="*/ 1 w 1725155"/>
                <a:gd name="connsiteY7" fmla="*/ 950225 h 1683692"/>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83844 w 1712695"/>
                <a:gd name="connsiteY1" fmla="*/ 96637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94" h="1692989">
                  <a:moveTo>
                    <a:pt x="1" y="957354"/>
                  </a:moveTo>
                  <a:cubicBezTo>
                    <a:pt x="1" y="522421"/>
                    <a:pt x="357287" y="159958"/>
                    <a:pt x="783844" y="103766"/>
                  </a:cubicBezTo>
                  <a:cubicBezTo>
                    <a:pt x="951048" y="63594"/>
                    <a:pt x="1137596" y="224144"/>
                    <a:pt x="1338347" y="0"/>
                  </a:cubicBezTo>
                  <a:cubicBezTo>
                    <a:pt x="1492585" y="53482"/>
                    <a:pt x="1647517" y="249163"/>
                    <a:pt x="1712694" y="341311"/>
                  </a:cubicBezTo>
                  <a:cubicBezTo>
                    <a:pt x="1670791" y="451053"/>
                    <a:pt x="1570836" y="326675"/>
                    <a:pt x="1608163" y="897976"/>
                  </a:cubicBezTo>
                  <a:cubicBezTo>
                    <a:pt x="1573533" y="1313927"/>
                    <a:pt x="1257574" y="1658508"/>
                    <a:pt x="796301" y="1690821"/>
                  </a:cubicBezTo>
                  <a:cubicBezTo>
                    <a:pt x="339924" y="1723047"/>
                    <a:pt x="0" y="1392287"/>
                    <a:pt x="0" y="957354"/>
                  </a:cubicBezTo>
                  <a:lnTo>
                    <a:pt x="1" y="957354"/>
                  </a:lnTo>
                  <a:close/>
                </a:path>
              </a:pathLst>
            </a:custGeom>
            <a:solidFill>
              <a:schemeClr val="accent4">
                <a:lumMod val="60000"/>
                <a:lumOff val="40000"/>
              </a:schemeClr>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CA5B0257-8437-A150-F719-AE9C58EF919C}"/>
                </a:ext>
              </a:extLst>
            </p:cNvPr>
            <p:cNvSpPr/>
            <p:nvPr/>
          </p:nvSpPr>
          <p:spPr>
            <a:xfrm rot="170803">
              <a:off x="5640488" y="1611751"/>
              <a:ext cx="548156" cy="316570"/>
            </a:xfrm>
            <a:custGeom>
              <a:avLst/>
              <a:gdLst>
                <a:gd name="connsiteX0" fmla="*/ 0 w 909553"/>
                <a:gd name="connsiteY0" fmla="*/ 429785 h 440374"/>
                <a:gd name="connsiteX1" fmla="*/ 235527 w 909553"/>
                <a:gd name="connsiteY1" fmla="*/ 156157 h 440374"/>
                <a:gd name="connsiteX2" fmla="*/ 142009 w 909553"/>
                <a:gd name="connsiteY2" fmla="*/ 41857 h 440374"/>
                <a:gd name="connsiteX3" fmla="*/ 83127 w 909553"/>
                <a:gd name="connsiteY3" fmla="*/ 173476 h 440374"/>
                <a:gd name="connsiteX4" fmla="*/ 263236 w 909553"/>
                <a:gd name="connsiteY4" fmla="*/ 440176 h 440374"/>
                <a:gd name="connsiteX5" fmla="*/ 547255 w 909553"/>
                <a:gd name="connsiteY5" fmla="*/ 128448 h 440374"/>
                <a:gd name="connsiteX6" fmla="*/ 477982 w 909553"/>
                <a:gd name="connsiteY6" fmla="*/ 7221 h 440374"/>
                <a:gd name="connsiteX7" fmla="*/ 384464 w 909553"/>
                <a:gd name="connsiteY7" fmla="*/ 159621 h 440374"/>
                <a:gd name="connsiteX8" fmla="*/ 578427 w 909553"/>
                <a:gd name="connsiteY8" fmla="*/ 429785 h 440374"/>
                <a:gd name="connsiteX9" fmla="*/ 900545 w 909553"/>
                <a:gd name="connsiteY9" fmla="*/ 142303 h 440374"/>
                <a:gd name="connsiteX10" fmla="*/ 810491 w 909553"/>
                <a:gd name="connsiteY10" fmla="*/ 294 h 440374"/>
                <a:gd name="connsiteX11" fmla="*/ 706582 w 909553"/>
                <a:gd name="connsiteY11" fmla="*/ 114594 h 440374"/>
                <a:gd name="connsiteX12" fmla="*/ 862445 w 909553"/>
                <a:gd name="connsiteY12" fmla="*/ 412466 h 440374"/>
                <a:gd name="connsiteX13" fmla="*/ 862445 w 909553"/>
                <a:gd name="connsiteY13" fmla="*/ 412466 h 440374"/>
                <a:gd name="connsiteX0" fmla="*/ 0 w 905713"/>
                <a:gd name="connsiteY0" fmla="*/ 446355 h 456944"/>
                <a:gd name="connsiteX1" fmla="*/ 235527 w 905713"/>
                <a:gd name="connsiteY1" fmla="*/ 172727 h 456944"/>
                <a:gd name="connsiteX2" fmla="*/ 142009 w 905713"/>
                <a:gd name="connsiteY2" fmla="*/ 58427 h 456944"/>
                <a:gd name="connsiteX3" fmla="*/ 83127 w 905713"/>
                <a:gd name="connsiteY3" fmla="*/ 190046 h 456944"/>
                <a:gd name="connsiteX4" fmla="*/ 263236 w 905713"/>
                <a:gd name="connsiteY4" fmla="*/ 456746 h 456944"/>
                <a:gd name="connsiteX5" fmla="*/ 547255 w 905713"/>
                <a:gd name="connsiteY5" fmla="*/ 145018 h 456944"/>
                <a:gd name="connsiteX6" fmla="*/ 477982 w 905713"/>
                <a:gd name="connsiteY6" fmla="*/ 23791 h 456944"/>
                <a:gd name="connsiteX7" fmla="*/ 384464 w 905713"/>
                <a:gd name="connsiteY7" fmla="*/ 176191 h 456944"/>
                <a:gd name="connsiteX8" fmla="*/ 578427 w 905713"/>
                <a:gd name="connsiteY8" fmla="*/ 446355 h 456944"/>
                <a:gd name="connsiteX9" fmla="*/ 900545 w 905713"/>
                <a:gd name="connsiteY9" fmla="*/ 158873 h 456944"/>
                <a:gd name="connsiteX10" fmla="*/ 772181 w 905713"/>
                <a:gd name="connsiteY10" fmla="*/ 235 h 456944"/>
                <a:gd name="connsiteX11" fmla="*/ 706582 w 905713"/>
                <a:gd name="connsiteY11" fmla="*/ 131164 h 456944"/>
                <a:gd name="connsiteX12" fmla="*/ 862445 w 905713"/>
                <a:gd name="connsiteY12" fmla="*/ 429036 h 456944"/>
                <a:gd name="connsiteX13" fmla="*/ 862445 w 905713"/>
                <a:gd name="connsiteY13" fmla="*/ 429036 h 456944"/>
                <a:gd name="connsiteX0" fmla="*/ 0 w 905952"/>
                <a:gd name="connsiteY0" fmla="*/ 446304 h 456893"/>
                <a:gd name="connsiteX1" fmla="*/ 235527 w 905952"/>
                <a:gd name="connsiteY1" fmla="*/ 172676 h 456893"/>
                <a:gd name="connsiteX2" fmla="*/ 142009 w 905952"/>
                <a:gd name="connsiteY2" fmla="*/ 58376 h 456893"/>
                <a:gd name="connsiteX3" fmla="*/ 83127 w 905952"/>
                <a:gd name="connsiteY3" fmla="*/ 189995 h 456893"/>
                <a:gd name="connsiteX4" fmla="*/ 263236 w 905952"/>
                <a:gd name="connsiteY4" fmla="*/ 456695 h 456893"/>
                <a:gd name="connsiteX5" fmla="*/ 547255 w 905952"/>
                <a:gd name="connsiteY5" fmla="*/ 144967 h 456893"/>
                <a:gd name="connsiteX6" fmla="*/ 477982 w 905952"/>
                <a:gd name="connsiteY6" fmla="*/ 23740 h 456893"/>
                <a:gd name="connsiteX7" fmla="*/ 384464 w 905952"/>
                <a:gd name="connsiteY7" fmla="*/ 176140 h 456893"/>
                <a:gd name="connsiteX8" fmla="*/ 578427 w 905952"/>
                <a:gd name="connsiteY8" fmla="*/ 446304 h 456893"/>
                <a:gd name="connsiteX9" fmla="*/ 900545 w 905952"/>
                <a:gd name="connsiteY9" fmla="*/ 158822 h 456893"/>
                <a:gd name="connsiteX10" fmla="*/ 772181 w 905952"/>
                <a:gd name="connsiteY10" fmla="*/ 184 h 456893"/>
                <a:gd name="connsiteX11" fmla="*/ 664019 w 905952"/>
                <a:gd name="connsiteY11" fmla="*/ 134058 h 456893"/>
                <a:gd name="connsiteX12" fmla="*/ 862445 w 905952"/>
                <a:gd name="connsiteY12" fmla="*/ 428985 h 456893"/>
                <a:gd name="connsiteX13" fmla="*/ 862445 w 905952"/>
                <a:gd name="connsiteY13" fmla="*/ 428985 h 456893"/>
                <a:gd name="connsiteX0" fmla="*/ 0 w 904563"/>
                <a:gd name="connsiteY0" fmla="*/ 446721 h 457310"/>
                <a:gd name="connsiteX1" fmla="*/ 235527 w 904563"/>
                <a:gd name="connsiteY1" fmla="*/ 173093 h 457310"/>
                <a:gd name="connsiteX2" fmla="*/ 142009 w 904563"/>
                <a:gd name="connsiteY2" fmla="*/ 58793 h 457310"/>
                <a:gd name="connsiteX3" fmla="*/ 83127 w 904563"/>
                <a:gd name="connsiteY3" fmla="*/ 190412 h 457310"/>
                <a:gd name="connsiteX4" fmla="*/ 263236 w 904563"/>
                <a:gd name="connsiteY4" fmla="*/ 457112 h 457310"/>
                <a:gd name="connsiteX5" fmla="*/ 547255 w 904563"/>
                <a:gd name="connsiteY5" fmla="*/ 145384 h 457310"/>
                <a:gd name="connsiteX6" fmla="*/ 477982 w 904563"/>
                <a:gd name="connsiteY6" fmla="*/ 24157 h 457310"/>
                <a:gd name="connsiteX7" fmla="*/ 384464 w 904563"/>
                <a:gd name="connsiteY7" fmla="*/ 176557 h 457310"/>
                <a:gd name="connsiteX8" fmla="*/ 578427 w 904563"/>
                <a:gd name="connsiteY8" fmla="*/ 446721 h 457310"/>
                <a:gd name="connsiteX9" fmla="*/ 899111 w 904563"/>
                <a:gd name="connsiteY9" fmla="*/ 101493 h 457310"/>
                <a:gd name="connsiteX10" fmla="*/ 772181 w 904563"/>
                <a:gd name="connsiteY10" fmla="*/ 601 h 457310"/>
                <a:gd name="connsiteX11" fmla="*/ 664019 w 904563"/>
                <a:gd name="connsiteY11" fmla="*/ 134475 h 457310"/>
                <a:gd name="connsiteX12" fmla="*/ 862445 w 904563"/>
                <a:gd name="connsiteY12" fmla="*/ 429402 h 457310"/>
                <a:gd name="connsiteX13" fmla="*/ 862445 w 904563"/>
                <a:gd name="connsiteY13" fmla="*/ 429402 h 457310"/>
                <a:gd name="connsiteX0" fmla="*/ 0 w 903849"/>
                <a:gd name="connsiteY0" fmla="*/ 492617 h 503206"/>
                <a:gd name="connsiteX1" fmla="*/ 235527 w 903849"/>
                <a:gd name="connsiteY1" fmla="*/ 218989 h 503206"/>
                <a:gd name="connsiteX2" fmla="*/ 142009 w 903849"/>
                <a:gd name="connsiteY2" fmla="*/ 104689 h 503206"/>
                <a:gd name="connsiteX3" fmla="*/ 83127 w 903849"/>
                <a:gd name="connsiteY3" fmla="*/ 236308 h 503206"/>
                <a:gd name="connsiteX4" fmla="*/ 263236 w 903849"/>
                <a:gd name="connsiteY4" fmla="*/ 503008 h 503206"/>
                <a:gd name="connsiteX5" fmla="*/ 547255 w 903849"/>
                <a:gd name="connsiteY5" fmla="*/ 191280 h 503206"/>
                <a:gd name="connsiteX6" fmla="*/ 477982 w 903849"/>
                <a:gd name="connsiteY6" fmla="*/ 70053 h 503206"/>
                <a:gd name="connsiteX7" fmla="*/ 384464 w 903849"/>
                <a:gd name="connsiteY7" fmla="*/ 222453 h 503206"/>
                <a:gd name="connsiteX8" fmla="*/ 578427 w 903849"/>
                <a:gd name="connsiteY8" fmla="*/ 492617 h 503206"/>
                <a:gd name="connsiteX9" fmla="*/ 899111 w 903849"/>
                <a:gd name="connsiteY9" fmla="*/ 147389 h 503206"/>
                <a:gd name="connsiteX10" fmla="*/ 763049 w 903849"/>
                <a:gd name="connsiteY10" fmla="*/ 302 h 503206"/>
                <a:gd name="connsiteX11" fmla="*/ 664019 w 903849"/>
                <a:gd name="connsiteY11" fmla="*/ 180371 h 503206"/>
                <a:gd name="connsiteX12" fmla="*/ 862445 w 903849"/>
                <a:gd name="connsiteY12" fmla="*/ 475298 h 503206"/>
                <a:gd name="connsiteX13" fmla="*/ 862445 w 903849"/>
                <a:gd name="connsiteY13" fmla="*/ 475298 h 503206"/>
                <a:gd name="connsiteX0" fmla="*/ 0 w 903817"/>
                <a:gd name="connsiteY0" fmla="*/ 492323 h 502912"/>
                <a:gd name="connsiteX1" fmla="*/ 235527 w 903817"/>
                <a:gd name="connsiteY1" fmla="*/ 218695 h 502912"/>
                <a:gd name="connsiteX2" fmla="*/ 142009 w 903817"/>
                <a:gd name="connsiteY2" fmla="*/ 104395 h 502912"/>
                <a:gd name="connsiteX3" fmla="*/ 83127 w 903817"/>
                <a:gd name="connsiteY3" fmla="*/ 236014 h 502912"/>
                <a:gd name="connsiteX4" fmla="*/ 263236 w 903817"/>
                <a:gd name="connsiteY4" fmla="*/ 502714 h 502912"/>
                <a:gd name="connsiteX5" fmla="*/ 547255 w 903817"/>
                <a:gd name="connsiteY5" fmla="*/ 190986 h 502912"/>
                <a:gd name="connsiteX6" fmla="*/ 477982 w 903817"/>
                <a:gd name="connsiteY6" fmla="*/ 69759 h 502912"/>
                <a:gd name="connsiteX7" fmla="*/ 384464 w 903817"/>
                <a:gd name="connsiteY7" fmla="*/ 222159 h 502912"/>
                <a:gd name="connsiteX8" fmla="*/ 578427 w 903817"/>
                <a:gd name="connsiteY8" fmla="*/ 492323 h 502912"/>
                <a:gd name="connsiteX9" fmla="*/ 899111 w 903817"/>
                <a:gd name="connsiteY9" fmla="*/ 147095 h 502912"/>
                <a:gd name="connsiteX10" fmla="*/ 763049 w 903817"/>
                <a:gd name="connsiteY10" fmla="*/ 8 h 502912"/>
                <a:gd name="connsiteX11" fmla="*/ 670498 w 903817"/>
                <a:gd name="connsiteY11" fmla="*/ 152079 h 502912"/>
                <a:gd name="connsiteX12" fmla="*/ 862445 w 903817"/>
                <a:gd name="connsiteY12" fmla="*/ 475004 h 502912"/>
                <a:gd name="connsiteX13" fmla="*/ 862445 w 903817"/>
                <a:gd name="connsiteY13" fmla="*/ 475004 h 502912"/>
                <a:gd name="connsiteX0" fmla="*/ 0 w 884138"/>
                <a:gd name="connsiteY0" fmla="*/ 492342 h 502931"/>
                <a:gd name="connsiteX1" fmla="*/ 235527 w 884138"/>
                <a:gd name="connsiteY1" fmla="*/ 218714 h 502931"/>
                <a:gd name="connsiteX2" fmla="*/ 142009 w 884138"/>
                <a:gd name="connsiteY2" fmla="*/ 104414 h 502931"/>
                <a:gd name="connsiteX3" fmla="*/ 83127 w 884138"/>
                <a:gd name="connsiteY3" fmla="*/ 236033 h 502931"/>
                <a:gd name="connsiteX4" fmla="*/ 263236 w 884138"/>
                <a:gd name="connsiteY4" fmla="*/ 502733 h 502931"/>
                <a:gd name="connsiteX5" fmla="*/ 547255 w 884138"/>
                <a:gd name="connsiteY5" fmla="*/ 191005 h 502931"/>
                <a:gd name="connsiteX6" fmla="*/ 477982 w 884138"/>
                <a:gd name="connsiteY6" fmla="*/ 69778 h 502931"/>
                <a:gd name="connsiteX7" fmla="*/ 384464 w 884138"/>
                <a:gd name="connsiteY7" fmla="*/ 222178 h 502931"/>
                <a:gd name="connsiteX8" fmla="*/ 578427 w 884138"/>
                <a:gd name="connsiteY8" fmla="*/ 492342 h 502931"/>
                <a:gd name="connsiteX9" fmla="*/ 878843 w 884138"/>
                <a:gd name="connsiteY9" fmla="*/ 143007 h 502931"/>
                <a:gd name="connsiteX10" fmla="*/ 763049 w 884138"/>
                <a:gd name="connsiteY10" fmla="*/ 27 h 502931"/>
                <a:gd name="connsiteX11" fmla="*/ 670498 w 884138"/>
                <a:gd name="connsiteY11" fmla="*/ 152098 h 502931"/>
                <a:gd name="connsiteX12" fmla="*/ 862445 w 884138"/>
                <a:gd name="connsiteY12" fmla="*/ 475023 h 502931"/>
                <a:gd name="connsiteX13" fmla="*/ 862445 w 884138"/>
                <a:gd name="connsiteY13" fmla="*/ 475023 h 502931"/>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77982 w 884642"/>
                <a:gd name="connsiteY6" fmla="*/ 70172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52028 w 884642"/>
                <a:gd name="connsiteY6" fmla="*/ 27895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52028 w 884642"/>
                <a:gd name="connsiteY6" fmla="*/ 27895 h 503456"/>
                <a:gd name="connsiteX7" fmla="*/ 384464 w 884642"/>
                <a:gd name="connsiteY7" fmla="*/ 222572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454"/>
                <a:gd name="connsiteX1" fmla="*/ 235527 w 884642"/>
                <a:gd name="connsiteY1" fmla="*/ 219108 h 503454"/>
                <a:gd name="connsiteX2" fmla="*/ 142009 w 884642"/>
                <a:gd name="connsiteY2" fmla="*/ 104808 h 503454"/>
                <a:gd name="connsiteX3" fmla="*/ 83127 w 884642"/>
                <a:gd name="connsiteY3" fmla="*/ 236427 h 503454"/>
                <a:gd name="connsiteX4" fmla="*/ 263236 w 884642"/>
                <a:gd name="connsiteY4" fmla="*/ 503127 h 503454"/>
                <a:gd name="connsiteX5" fmla="*/ 583328 w 884642"/>
                <a:gd name="connsiteY5" fmla="*/ 177883 h 503454"/>
                <a:gd name="connsiteX6" fmla="*/ 452028 w 884642"/>
                <a:gd name="connsiteY6" fmla="*/ 27895 h 503454"/>
                <a:gd name="connsiteX7" fmla="*/ 362362 w 884642"/>
                <a:gd name="connsiteY7" fmla="*/ 193803 h 503454"/>
                <a:gd name="connsiteX8" fmla="*/ 578427 w 884642"/>
                <a:gd name="connsiteY8" fmla="*/ 492736 h 503454"/>
                <a:gd name="connsiteX9" fmla="*/ 878843 w 884642"/>
                <a:gd name="connsiteY9" fmla="*/ 143401 h 503454"/>
                <a:gd name="connsiteX10" fmla="*/ 768722 w 884642"/>
                <a:gd name="connsiteY10" fmla="*/ 26 h 503454"/>
                <a:gd name="connsiteX11" fmla="*/ 670498 w 884642"/>
                <a:gd name="connsiteY11" fmla="*/ 152492 h 503454"/>
                <a:gd name="connsiteX12" fmla="*/ 862445 w 884642"/>
                <a:gd name="connsiteY12" fmla="*/ 475417 h 503454"/>
                <a:gd name="connsiteX13" fmla="*/ 862445 w 884642"/>
                <a:gd name="connsiteY13" fmla="*/ 475417 h 503454"/>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65607 w 884642"/>
                <a:gd name="connsiteY6" fmla="*/ 18691 h 503456"/>
                <a:gd name="connsiteX7" fmla="*/ 362362 w 884642"/>
                <a:gd name="connsiteY7" fmla="*/ 193803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640"/>
                <a:gd name="connsiteX1" fmla="*/ 235527 w 884642"/>
                <a:gd name="connsiteY1" fmla="*/ 219108 h 503640"/>
                <a:gd name="connsiteX2" fmla="*/ 142009 w 884642"/>
                <a:gd name="connsiteY2" fmla="*/ 104808 h 503640"/>
                <a:gd name="connsiteX3" fmla="*/ 83127 w 884642"/>
                <a:gd name="connsiteY3" fmla="*/ 236427 h 503640"/>
                <a:gd name="connsiteX4" fmla="*/ 263236 w 884642"/>
                <a:gd name="connsiteY4" fmla="*/ 503127 h 503640"/>
                <a:gd name="connsiteX5" fmla="*/ 565083 w 884642"/>
                <a:gd name="connsiteY5" fmla="*/ 162620 h 503640"/>
                <a:gd name="connsiteX6" fmla="*/ 465607 w 884642"/>
                <a:gd name="connsiteY6" fmla="*/ 18691 h 503640"/>
                <a:gd name="connsiteX7" fmla="*/ 362362 w 884642"/>
                <a:gd name="connsiteY7" fmla="*/ 193803 h 503640"/>
                <a:gd name="connsiteX8" fmla="*/ 578427 w 884642"/>
                <a:gd name="connsiteY8" fmla="*/ 492736 h 503640"/>
                <a:gd name="connsiteX9" fmla="*/ 878843 w 884642"/>
                <a:gd name="connsiteY9" fmla="*/ 143401 h 503640"/>
                <a:gd name="connsiteX10" fmla="*/ 768722 w 884642"/>
                <a:gd name="connsiteY10" fmla="*/ 26 h 503640"/>
                <a:gd name="connsiteX11" fmla="*/ 670498 w 884642"/>
                <a:gd name="connsiteY11" fmla="*/ 152492 h 503640"/>
                <a:gd name="connsiteX12" fmla="*/ 862445 w 884642"/>
                <a:gd name="connsiteY12" fmla="*/ 475417 h 503640"/>
                <a:gd name="connsiteX13" fmla="*/ 862445 w 884642"/>
                <a:gd name="connsiteY13" fmla="*/ 475417 h 503640"/>
                <a:gd name="connsiteX0" fmla="*/ 0 w 884642"/>
                <a:gd name="connsiteY0" fmla="*/ 492736 h 503638"/>
                <a:gd name="connsiteX1" fmla="*/ 235527 w 884642"/>
                <a:gd name="connsiteY1" fmla="*/ 219108 h 503638"/>
                <a:gd name="connsiteX2" fmla="*/ 142009 w 884642"/>
                <a:gd name="connsiteY2" fmla="*/ 104808 h 503638"/>
                <a:gd name="connsiteX3" fmla="*/ 83127 w 884642"/>
                <a:gd name="connsiteY3" fmla="*/ 236427 h 503638"/>
                <a:gd name="connsiteX4" fmla="*/ 263236 w 884642"/>
                <a:gd name="connsiteY4" fmla="*/ 503127 h 503638"/>
                <a:gd name="connsiteX5" fmla="*/ 565083 w 884642"/>
                <a:gd name="connsiteY5" fmla="*/ 162620 h 503638"/>
                <a:gd name="connsiteX6" fmla="*/ 443111 w 884642"/>
                <a:gd name="connsiteY6" fmla="*/ 23004 h 503638"/>
                <a:gd name="connsiteX7" fmla="*/ 362362 w 884642"/>
                <a:gd name="connsiteY7" fmla="*/ 193803 h 503638"/>
                <a:gd name="connsiteX8" fmla="*/ 578427 w 884642"/>
                <a:gd name="connsiteY8" fmla="*/ 492736 h 503638"/>
                <a:gd name="connsiteX9" fmla="*/ 878843 w 884642"/>
                <a:gd name="connsiteY9" fmla="*/ 143401 h 503638"/>
                <a:gd name="connsiteX10" fmla="*/ 768722 w 884642"/>
                <a:gd name="connsiteY10" fmla="*/ 26 h 503638"/>
                <a:gd name="connsiteX11" fmla="*/ 670498 w 884642"/>
                <a:gd name="connsiteY11" fmla="*/ 152492 h 503638"/>
                <a:gd name="connsiteX12" fmla="*/ 862445 w 884642"/>
                <a:gd name="connsiteY12" fmla="*/ 475417 h 503638"/>
                <a:gd name="connsiteX13" fmla="*/ 862445 w 884642"/>
                <a:gd name="connsiteY13" fmla="*/ 475417 h 503638"/>
                <a:gd name="connsiteX0" fmla="*/ 0 w 884642"/>
                <a:gd name="connsiteY0" fmla="*/ 492736 h 503668"/>
                <a:gd name="connsiteX1" fmla="*/ 235527 w 884642"/>
                <a:gd name="connsiteY1" fmla="*/ 219108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668"/>
                <a:gd name="connsiteX1" fmla="*/ 263699 w 884642"/>
                <a:gd name="connsiteY1" fmla="*/ 214403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732"/>
                <a:gd name="connsiteX1" fmla="*/ 263699 w 884642"/>
                <a:gd name="connsiteY1" fmla="*/ 214403 h 503732"/>
                <a:gd name="connsiteX2" fmla="*/ 150907 w 884642"/>
                <a:gd name="connsiteY2" fmla="*/ 32570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32"/>
                <a:gd name="connsiteX1" fmla="*/ 263699 w 884642"/>
                <a:gd name="connsiteY1" fmla="*/ 214403 h 503732"/>
                <a:gd name="connsiteX2" fmla="*/ 130839 w 884642"/>
                <a:gd name="connsiteY2" fmla="*/ 31204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29"/>
                <a:gd name="connsiteX1" fmla="*/ 263699 w 884642"/>
                <a:gd name="connsiteY1" fmla="*/ 214403 h 503729"/>
                <a:gd name="connsiteX2" fmla="*/ 151312 w 884642"/>
                <a:gd name="connsiteY2" fmla="*/ 38049 h 503729"/>
                <a:gd name="connsiteX3" fmla="*/ 69144 w 884642"/>
                <a:gd name="connsiteY3" fmla="*/ 240149 h 503729"/>
                <a:gd name="connsiteX4" fmla="*/ 263236 w 884642"/>
                <a:gd name="connsiteY4" fmla="*/ 503127 h 503729"/>
                <a:gd name="connsiteX5" fmla="*/ 565083 w 884642"/>
                <a:gd name="connsiteY5" fmla="*/ 162620 h 503729"/>
                <a:gd name="connsiteX6" fmla="*/ 443111 w 884642"/>
                <a:gd name="connsiteY6" fmla="*/ 23004 h 503729"/>
                <a:gd name="connsiteX7" fmla="*/ 362362 w 884642"/>
                <a:gd name="connsiteY7" fmla="*/ 193803 h 503729"/>
                <a:gd name="connsiteX8" fmla="*/ 578427 w 884642"/>
                <a:gd name="connsiteY8" fmla="*/ 492736 h 503729"/>
                <a:gd name="connsiteX9" fmla="*/ 878843 w 884642"/>
                <a:gd name="connsiteY9" fmla="*/ 143401 h 503729"/>
                <a:gd name="connsiteX10" fmla="*/ 768722 w 884642"/>
                <a:gd name="connsiteY10" fmla="*/ 26 h 503729"/>
                <a:gd name="connsiteX11" fmla="*/ 670498 w 884642"/>
                <a:gd name="connsiteY11" fmla="*/ 152492 h 503729"/>
                <a:gd name="connsiteX12" fmla="*/ 862445 w 884642"/>
                <a:gd name="connsiteY12" fmla="*/ 475417 h 503729"/>
                <a:gd name="connsiteX13" fmla="*/ 862445 w 884642"/>
                <a:gd name="connsiteY13" fmla="*/ 475417 h 503729"/>
                <a:gd name="connsiteX0" fmla="*/ 0 w 884642"/>
                <a:gd name="connsiteY0" fmla="*/ 492736 h 492961"/>
                <a:gd name="connsiteX1" fmla="*/ 263699 w 884642"/>
                <a:gd name="connsiteY1" fmla="*/ 214403 h 492961"/>
                <a:gd name="connsiteX2" fmla="*/ 151312 w 884642"/>
                <a:gd name="connsiteY2" fmla="*/ 38049 h 492961"/>
                <a:gd name="connsiteX3" fmla="*/ 69144 w 884642"/>
                <a:gd name="connsiteY3" fmla="*/ 240149 h 492961"/>
                <a:gd name="connsiteX4" fmla="*/ 305585 w 884642"/>
                <a:gd name="connsiteY4" fmla="*/ 458875 h 492961"/>
                <a:gd name="connsiteX5" fmla="*/ 565083 w 884642"/>
                <a:gd name="connsiteY5" fmla="*/ 162620 h 492961"/>
                <a:gd name="connsiteX6" fmla="*/ 443111 w 884642"/>
                <a:gd name="connsiteY6" fmla="*/ 23004 h 492961"/>
                <a:gd name="connsiteX7" fmla="*/ 362362 w 884642"/>
                <a:gd name="connsiteY7" fmla="*/ 193803 h 492961"/>
                <a:gd name="connsiteX8" fmla="*/ 578427 w 884642"/>
                <a:gd name="connsiteY8" fmla="*/ 492736 h 492961"/>
                <a:gd name="connsiteX9" fmla="*/ 878843 w 884642"/>
                <a:gd name="connsiteY9" fmla="*/ 143401 h 492961"/>
                <a:gd name="connsiteX10" fmla="*/ 768722 w 884642"/>
                <a:gd name="connsiteY10" fmla="*/ 26 h 492961"/>
                <a:gd name="connsiteX11" fmla="*/ 670498 w 884642"/>
                <a:gd name="connsiteY11" fmla="*/ 152492 h 492961"/>
                <a:gd name="connsiteX12" fmla="*/ 862445 w 884642"/>
                <a:gd name="connsiteY12" fmla="*/ 475417 h 492961"/>
                <a:gd name="connsiteX13" fmla="*/ 862445 w 884642"/>
                <a:gd name="connsiteY13" fmla="*/ 475417 h 492961"/>
                <a:gd name="connsiteX0" fmla="*/ 0 w 883375"/>
                <a:gd name="connsiteY0" fmla="*/ 492734 h 492734"/>
                <a:gd name="connsiteX1" fmla="*/ 263699 w 883375"/>
                <a:gd name="connsiteY1" fmla="*/ 214401 h 492734"/>
                <a:gd name="connsiteX2" fmla="*/ 151312 w 883375"/>
                <a:gd name="connsiteY2" fmla="*/ 38047 h 492734"/>
                <a:gd name="connsiteX3" fmla="*/ 69144 w 883375"/>
                <a:gd name="connsiteY3" fmla="*/ 240147 h 492734"/>
                <a:gd name="connsiteX4" fmla="*/ 305585 w 883375"/>
                <a:gd name="connsiteY4" fmla="*/ 458873 h 492734"/>
                <a:gd name="connsiteX5" fmla="*/ 565083 w 883375"/>
                <a:gd name="connsiteY5" fmla="*/ 162618 h 492734"/>
                <a:gd name="connsiteX6" fmla="*/ 443111 w 883375"/>
                <a:gd name="connsiteY6" fmla="*/ 23002 h 492734"/>
                <a:gd name="connsiteX7" fmla="*/ 362362 w 883375"/>
                <a:gd name="connsiteY7" fmla="*/ 193801 h 492734"/>
                <a:gd name="connsiteX8" fmla="*/ 605570 w 883375"/>
                <a:gd name="connsiteY8" fmla="*/ 435762 h 492734"/>
                <a:gd name="connsiteX9" fmla="*/ 878843 w 883375"/>
                <a:gd name="connsiteY9" fmla="*/ 143399 h 492734"/>
                <a:gd name="connsiteX10" fmla="*/ 768722 w 883375"/>
                <a:gd name="connsiteY10" fmla="*/ 24 h 492734"/>
                <a:gd name="connsiteX11" fmla="*/ 670498 w 883375"/>
                <a:gd name="connsiteY11" fmla="*/ 152490 h 492734"/>
                <a:gd name="connsiteX12" fmla="*/ 862445 w 883375"/>
                <a:gd name="connsiteY12" fmla="*/ 475415 h 492734"/>
                <a:gd name="connsiteX13" fmla="*/ 862445 w 883375"/>
                <a:gd name="connsiteY13" fmla="*/ 475415 h 49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75" h="492734">
                  <a:moveTo>
                    <a:pt x="0" y="492734"/>
                  </a:moveTo>
                  <a:cubicBezTo>
                    <a:pt x="105929" y="388247"/>
                    <a:pt x="238480" y="290182"/>
                    <a:pt x="263699" y="214401"/>
                  </a:cubicBezTo>
                  <a:cubicBezTo>
                    <a:pt x="288918" y="138620"/>
                    <a:pt x="183738" y="33756"/>
                    <a:pt x="151312" y="38047"/>
                  </a:cubicBezTo>
                  <a:cubicBezTo>
                    <a:pt x="118886" y="42338"/>
                    <a:pt x="43432" y="170009"/>
                    <a:pt x="69144" y="240147"/>
                  </a:cubicBezTo>
                  <a:cubicBezTo>
                    <a:pt x="94856" y="310285"/>
                    <a:pt x="222929" y="471795"/>
                    <a:pt x="305585" y="458873"/>
                  </a:cubicBezTo>
                  <a:cubicBezTo>
                    <a:pt x="388242" y="445952"/>
                    <a:pt x="542162" y="235263"/>
                    <a:pt x="565083" y="162618"/>
                  </a:cubicBezTo>
                  <a:cubicBezTo>
                    <a:pt x="588004" y="89973"/>
                    <a:pt x="476898" y="17805"/>
                    <a:pt x="443111" y="23002"/>
                  </a:cubicBezTo>
                  <a:cubicBezTo>
                    <a:pt x="409324" y="28199"/>
                    <a:pt x="335286" y="125008"/>
                    <a:pt x="362362" y="193801"/>
                  </a:cubicBezTo>
                  <a:cubicBezTo>
                    <a:pt x="389438" y="262594"/>
                    <a:pt x="519490" y="444162"/>
                    <a:pt x="605570" y="435762"/>
                  </a:cubicBezTo>
                  <a:cubicBezTo>
                    <a:pt x="691650" y="427362"/>
                    <a:pt x="851651" y="216022"/>
                    <a:pt x="878843" y="143399"/>
                  </a:cubicBezTo>
                  <a:cubicBezTo>
                    <a:pt x="906035" y="70776"/>
                    <a:pt x="803446" y="-1491"/>
                    <a:pt x="768722" y="24"/>
                  </a:cubicBezTo>
                  <a:cubicBezTo>
                    <a:pt x="733998" y="1539"/>
                    <a:pt x="654878" y="73258"/>
                    <a:pt x="670498" y="152490"/>
                  </a:cubicBezTo>
                  <a:cubicBezTo>
                    <a:pt x="686119" y="231722"/>
                    <a:pt x="830454" y="421594"/>
                    <a:pt x="862445" y="475415"/>
                  </a:cubicBezTo>
                  <a:lnTo>
                    <a:pt x="862445" y="475415"/>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defTabSz="457200"/>
              <a:endParaRPr lang="en-US">
                <a:solidFill>
                  <a:prstClr val="black"/>
                </a:solidFill>
                <a:latin typeface="Calibri" panose="020F0502020204030204"/>
              </a:endParaRPr>
            </a:p>
          </p:txBody>
        </p:sp>
        <p:grpSp>
          <p:nvGrpSpPr>
            <p:cNvPr id="11" name="Group 10">
              <a:extLst>
                <a:ext uri="{FF2B5EF4-FFF2-40B4-BE49-F238E27FC236}">
                  <a16:creationId xmlns:a16="http://schemas.microsoft.com/office/drawing/2014/main" id="{0956ECD8-9889-3A9A-519E-84CB534A09BB}"/>
                </a:ext>
              </a:extLst>
            </p:cNvPr>
            <p:cNvGrpSpPr/>
            <p:nvPr/>
          </p:nvGrpSpPr>
          <p:grpSpPr>
            <a:xfrm>
              <a:off x="5617255" y="2268864"/>
              <a:ext cx="587708" cy="225961"/>
              <a:chOff x="4510859" y="1951754"/>
              <a:chExt cx="587708" cy="225961"/>
            </a:xfrm>
          </p:grpSpPr>
          <p:sp>
            <p:nvSpPr>
              <p:cNvPr id="20" name="Rectangle: Rounded Corners 19">
                <a:extLst>
                  <a:ext uri="{FF2B5EF4-FFF2-40B4-BE49-F238E27FC236}">
                    <a16:creationId xmlns:a16="http://schemas.microsoft.com/office/drawing/2014/main" id="{384A5191-681D-D3E3-9273-B326A7064410}"/>
                  </a:ext>
                </a:extLst>
              </p:cNvPr>
              <p:cNvSpPr/>
              <p:nvPr/>
            </p:nvSpPr>
            <p:spPr>
              <a:xfrm>
                <a:off x="4510859" y="208892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nvGrpSpPr>
              <p:cNvPr id="21" name="Group 20">
                <a:extLst>
                  <a:ext uri="{FF2B5EF4-FFF2-40B4-BE49-F238E27FC236}">
                    <a16:creationId xmlns:a16="http://schemas.microsoft.com/office/drawing/2014/main" id="{4BEFDFCD-F4E4-865B-09B8-779F0D3B06D7}"/>
                  </a:ext>
                </a:extLst>
              </p:cNvPr>
              <p:cNvGrpSpPr/>
              <p:nvPr/>
            </p:nvGrpSpPr>
            <p:grpSpPr>
              <a:xfrm>
                <a:off x="4510859" y="1951754"/>
                <a:ext cx="587708" cy="225961"/>
                <a:chOff x="4447886" y="1453752"/>
                <a:chExt cx="587708" cy="225961"/>
              </a:xfrm>
            </p:grpSpPr>
            <p:sp>
              <p:nvSpPr>
                <p:cNvPr id="22" name="Rectangle: Rounded Corners 21">
                  <a:extLst>
                    <a:ext uri="{FF2B5EF4-FFF2-40B4-BE49-F238E27FC236}">
                      <a16:creationId xmlns:a16="http://schemas.microsoft.com/office/drawing/2014/main" id="{CA78C4E6-A539-70D4-D4C1-BDFA9CBFA23C}"/>
                    </a:ext>
                  </a:extLst>
                </p:cNvPr>
                <p:cNvSpPr/>
                <p:nvPr/>
              </p:nvSpPr>
              <p:spPr>
                <a:xfrm>
                  <a:off x="4447886" y="14537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3" name="Rectangle: Rounded Corners 22">
                  <a:extLst>
                    <a:ext uri="{FF2B5EF4-FFF2-40B4-BE49-F238E27FC236}">
                      <a16:creationId xmlns:a16="http://schemas.microsoft.com/office/drawing/2014/main" id="{F9A25A74-06DB-9448-F40E-C34F4354C582}"/>
                    </a:ext>
                  </a:extLst>
                </p:cNvPr>
                <p:cNvSpPr/>
                <p:nvPr/>
              </p:nvSpPr>
              <p:spPr>
                <a:xfrm>
                  <a:off x="4447886" y="1498055"/>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4" name="Rectangle: Rounded Corners 23">
                  <a:extLst>
                    <a:ext uri="{FF2B5EF4-FFF2-40B4-BE49-F238E27FC236}">
                      <a16:creationId xmlns:a16="http://schemas.microsoft.com/office/drawing/2014/main" id="{1FAA7E25-E877-367D-EE47-E5DEBE6B7846}"/>
                    </a:ext>
                  </a:extLst>
                </p:cNvPr>
                <p:cNvSpPr/>
                <p:nvPr/>
              </p:nvSpPr>
              <p:spPr>
                <a:xfrm>
                  <a:off x="4447886" y="15451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5" name="Rectangle: Rounded Corners 24">
                  <a:extLst>
                    <a:ext uri="{FF2B5EF4-FFF2-40B4-BE49-F238E27FC236}">
                      <a16:creationId xmlns:a16="http://schemas.microsoft.com/office/drawing/2014/main" id="{9ACE0E86-F550-5C25-B390-F5BB88535D07}"/>
                    </a:ext>
                  </a:extLst>
                </p:cNvPr>
                <p:cNvSpPr/>
                <p:nvPr/>
              </p:nvSpPr>
              <p:spPr>
                <a:xfrm>
                  <a:off x="4447886" y="1633994"/>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grpSp>
          <p:nvGrpSpPr>
            <p:cNvPr id="12" name="Group 11">
              <a:extLst>
                <a:ext uri="{FF2B5EF4-FFF2-40B4-BE49-F238E27FC236}">
                  <a16:creationId xmlns:a16="http://schemas.microsoft.com/office/drawing/2014/main" id="{F8DA25C1-B8BF-5B65-4B57-8E2B2338BFC4}"/>
                </a:ext>
              </a:extLst>
            </p:cNvPr>
            <p:cNvGrpSpPr/>
            <p:nvPr/>
          </p:nvGrpSpPr>
          <p:grpSpPr>
            <a:xfrm flipH="1">
              <a:off x="6064748" y="1849582"/>
              <a:ext cx="103988" cy="416443"/>
              <a:chOff x="4444110" y="1298984"/>
              <a:chExt cx="260521" cy="710437"/>
            </a:xfrm>
          </p:grpSpPr>
          <p:cxnSp>
            <p:nvCxnSpPr>
              <p:cNvPr id="18" name="Straight Connector 17">
                <a:extLst>
                  <a:ext uri="{FF2B5EF4-FFF2-40B4-BE49-F238E27FC236}">
                    <a16:creationId xmlns:a16="http://schemas.microsoft.com/office/drawing/2014/main" id="{49410EA3-219C-5698-911B-C862BC11464E}"/>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6A23653-BFA6-32B5-6B83-FE9D46D07E40}"/>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13" name="Group 12">
              <a:extLst>
                <a:ext uri="{FF2B5EF4-FFF2-40B4-BE49-F238E27FC236}">
                  <a16:creationId xmlns:a16="http://schemas.microsoft.com/office/drawing/2014/main" id="{701FA1A5-6541-9F9C-47AB-2996AABBE0FE}"/>
                </a:ext>
              </a:extLst>
            </p:cNvPr>
            <p:cNvGrpSpPr/>
            <p:nvPr/>
          </p:nvGrpSpPr>
          <p:grpSpPr>
            <a:xfrm>
              <a:off x="5642910" y="1848152"/>
              <a:ext cx="103988" cy="416443"/>
              <a:chOff x="4444110" y="1298984"/>
              <a:chExt cx="260521" cy="710437"/>
            </a:xfrm>
          </p:grpSpPr>
          <p:cxnSp>
            <p:nvCxnSpPr>
              <p:cNvPr id="16" name="Straight Connector 15">
                <a:extLst>
                  <a:ext uri="{FF2B5EF4-FFF2-40B4-BE49-F238E27FC236}">
                    <a16:creationId xmlns:a16="http://schemas.microsoft.com/office/drawing/2014/main" id="{3E9D1F0D-4E3A-AAD5-D2B7-EFC4DDE143FF}"/>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66FACEF-4E88-DE22-D6F3-DBA5A2A62403}"/>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sp>
          <p:nvSpPr>
            <p:cNvPr id="14" name="Diamond 13">
              <a:extLst>
                <a:ext uri="{FF2B5EF4-FFF2-40B4-BE49-F238E27FC236}">
                  <a16:creationId xmlns:a16="http://schemas.microsoft.com/office/drawing/2014/main" id="{BFB065CF-2F3E-296A-EF92-57CE54C4DF1E}"/>
                </a:ext>
              </a:extLst>
            </p:cNvPr>
            <p:cNvSpPr/>
            <p:nvPr/>
          </p:nvSpPr>
          <p:spPr>
            <a:xfrm>
              <a:off x="6105689" y="683388"/>
              <a:ext cx="228628" cy="20203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5" name="Diamond 67">
              <a:extLst>
                <a:ext uri="{FF2B5EF4-FFF2-40B4-BE49-F238E27FC236}">
                  <a16:creationId xmlns:a16="http://schemas.microsoft.com/office/drawing/2014/main" id="{0B9C70A8-1E15-E791-3515-611D0FB606B0}"/>
                </a:ext>
              </a:extLst>
            </p:cNvPr>
            <p:cNvSpPr/>
            <p:nvPr/>
          </p:nvSpPr>
          <p:spPr>
            <a:xfrm rot="413123">
              <a:off x="6251407" y="869516"/>
              <a:ext cx="287486" cy="377763"/>
            </a:xfrm>
            <a:custGeom>
              <a:avLst/>
              <a:gdLst>
                <a:gd name="connsiteX0" fmla="*/ 0 w 228628"/>
                <a:gd name="connsiteY0" fmla="*/ 101018 h 202036"/>
                <a:gd name="connsiteX1" fmla="*/ 114314 w 228628"/>
                <a:gd name="connsiteY1" fmla="*/ 0 h 202036"/>
                <a:gd name="connsiteX2" fmla="*/ 228628 w 228628"/>
                <a:gd name="connsiteY2" fmla="*/ 101018 h 202036"/>
                <a:gd name="connsiteX3" fmla="*/ 114314 w 228628"/>
                <a:gd name="connsiteY3" fmla="*/ 202036 h 202036"/>
                <a:gd name="connsiteX4" fmla="*/ 0 w 228628"/>
                <a:gd name="connsiteY4" fmla="*/ 101018 h 202036"/>
                <a:gd name="connsiteX0" fmla="*/ 0 w 228628"/>
                <a:gd name="connsiteY0" fmla="*/ 101018 h 352082"/>
                <a:gd name="connsiteX1" fmla="*/ 114314 w 228628"/>
                <a:gd name="connsiteY1" fmla="*/ 0 h 352082"/>
                <a:gd name="connsiteX2" fmla="*/ 228628 w 228628"/>
                <a:gd name="connsiteY2" fmla="*/ 101018 h 352082"/>
                <a:gd name="connsiteX3" fmla="*/ 191985 w 228628"/>
                <a:gd name="connsiteY3" fmla="*/ 352082 h 352082"/>
                <a:gd name="connsiteX4" fmla="*/ 0 w 228628"/>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5" h="352082">
                  <a:moveTo>
                    <a:pt x="0" y="101018"/>
                  </a:moveTo>
                  <a:lnTo>
                    <a:pt x="114314" y="0"/>
                  </a:lnTo>
                  <a:cubicBezTo>
                    <a:pt x="225971" y="24258"/>
                    <a:pt x="311148" y="143839"/>
                    <a:pt x="311595" y="268716"/>
                  </a:cubicBezTo>
                  <a:lnTo>
                    <a:pt x="191985" y="352082"/>
                  </a:lnTo>
                  <a:cubicBezTo>
                    <a:pt x="168591" y="231324"/>
                    <a:pt x="116953" y="156462"/>
                    <a:pt x="0" y="101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56" name="Group 55">
            <a:extLst>
              <a:ext uri="{FF2B5EF4-FFF2-40B4-BE49-F238E27FC236}">
                <a16:creationId xmlns:a16="http://schemas.microsoft.com/office/drawing/2014/main" id="{5F4FB1CC-2E4A-342E-25F5-09CF9D1FFBCA}"/>
              </a:ext>
            </a:extLst>
          </p:cNvPr>
          <p:cNvGrpSpPr/>
          <p:nvPr/>
        </p:nvGrpSpPr>
        <p:grpSpPr>
          <a:xfrm>
            <a:off x="3639921" y="3678014"/>
            <a:ext cx="1807453" cy="2123443"/>
            <a:chOff x="4827753" y="562099"/>
            <a:chExt cx="2113472" cy="2488108"/>
          </a:xfrm>
        </p:grpSpPr>
        <p:sp>
          <p:nvSpPr>
            <p:cNvPr id="57" name="Cylinder 56">
              <a:extLst>
                <a:ext uri="{FF2B5EF4-FFF2-40B4-BE49-F238E27FC236}">
                  <a16:creationId xmlns:a16="http://schemas.microsoft.com/office/drawing/2014/main" id="{72CECF3F-247E-683F-82D4-01918F9A7C45}"/>
                </a:ext>
              </a:extLst>
            </p:cNvPr>
            <p:cNvSpPr/>
            <p:nvPr/>
          </p:nvSpPr>
          <p:spPr>
            <a:xfrm>
              <a:off x="4827753" y="2696524"/>
              <a:ext cx="2113472" cy="353683"/>
            </a:xfrm>
            <a:prstGeom prst="can">
              <a:avLst>
                <a:gd name="adj" fmla="val 37195"/>
              </a:avLst>
            </a:prstGeom>
            <a:gradFill flip="none" rotWithShape="1">
              <a:gsLst>
                <a:gs pos="0">
                  <a:schemeClr val="accent3">
                    <a:lumMod val="5000"/>
                    <a:lumOff val="95000"/>
                  </a:schemeClr>
                </a:gs>
                <a:gs pos="43000">
                  <a:schemeClr val="accent3">
                    <a:lumMod val="45000"/>
                    <a:lumOff val="55000"/>
                  </a:schemeClr>
                </a:gs>
                <a:gs pos="74000">
                  <a:schemeClr val="accent3">
                    <a:lumMod val="45000"/>
                    <a:lumOff val="55000"/>
                  </a:schemeClr>
                </a:gs>
                <a:gs pos="100000">
                  <a:schemeClr val="tx1">
                    <a:lumMod val="50000"/>
                    <a:lumOff val="5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58" name="Cylinder 57">
              <a:extLst>
                <a:ext uri="{FF2B5EF4-FFF2-40B4-BE49-F238E27FC236}">
                  <a16:creationId xmlns:a16="http://schemas.microsoft.com/office/drawing/2014/main" id="{7D225513-2DBF-973A-327C-E947A7670502}"/>
                </a:ext>
              </a:extLst>
            </p:cNvPr>
            <p:cNvSpPr/>
            <p:nvPr/>
          </p:nvSpPr>
          <p:spPr>
            <a:xfrm>
              <a:off x="5390555" y="2433932"/>
              <a:ext cx="983412" cy="353683"/>
            </a:xfrm>
            <a:prstGeom prst="can">
              <a:avLst>
                <a:gd name="adj" fmla="val 37195"/>
              </a:avLst>
            </a:prstGeom>
            <a:gradFill flip="none" rotWithShape="1">
              <a:gsLst>
                <a:gs pos="0">
                  <a:schemeClr val="accent3">
                    <a:lumMod val="5000"/>
                    <a:lumOff val="95000"/>
                  </a:schemeClr>
                </a:gs>
                <a:gs pos="31000">
                  <a:schemeClr val="accent3">
                    <a:lumMod val="45000"/>
                    <a:lumOff val="55000"/>
                  </a:schemeClr>
                </a:gs>
                <a:gs pos="61000">
                  <a:schemeClr val="accent3">
                    <a:lumMod val="45000"/>
                    <a:lumOff val="55000"/>
                  </a:schemeClr>
                </a:gs>
                <a:gs pos="91000">
                  <a:schemeClr val="tx1">
                    <a:lumMod val="50000"/>
                    <a:lumOff val="50000"/>
                  </a:schemeClr>
                </a:gs>
              </a:gsLst>
              <a:lin ang="1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nvGrpSpPr>
            <p:cNvPr id="59" name="Group 58">
              <a:extLst>
                <a:ext uri="{FF2B5EF4-FFF2-40B4-BE49-F238E27FC236}">
                  <a16:creationId xmlns:a16="http://schemas.microsoft.com/office/drawing/2014/main" id="{1C7CE7E7-442B-72F3-1A40-777057D210F7}"/>
                </a:ext>
              </a:extLst>
            </p:cNvPr>
            <p:cNvGrpSpPr/>
            <p:nvPr/>
          </p:nvGrpSpPr>
          <p:grpSpPr>
            <a:xfrm>
              <a:off x="4901295" y="2687070"/>
              <a:ext cx="239562" cy="86756"/>
              <a:chOff x="4974320" y="2713030"/>
              <a:chExt cx="239562" cy="86756"/>
            </a:xfrm>
          </p:grpSpPr>
          <p:sp>
            <p:nvSpPr>
              <p:cNvPr id="2126" name="Cylinder 29">
                <a:extLst>
                  <a:ext uri="{FF2B5EF4-FFF2-40B4-BE49-F238E27FC236}">
                    <a16:creationId xmlns:a16="http://schemas.microsoft.com/office/drawing/2014/main" id="{22635972-36E5-0B79-48CF-6C17ABB3A6AA}"/>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127" name="Flowchart: Summing Junction 2126">
                <a:extLst>
                  <a:ext uri="{FF2B5EF4-FFF2-40B4-BE49-F238E27FC236}">
                    <a16:creationId xmlns:a16="http://schemas.microsoft.com/office/drawing/2014/main" id="{D4214FF8-ABD5-0D30-8DEF-429597172342}"/>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60" name="Group 59">
              <a:extLst>
                <a:ext uri="{FF2B5EF4-FFF2-40B4-BE49-F238E27FC236}">
                  <a16:creationId xmlns:a16="http://schemas.microsoft.com/office/drawing/2014/main" id="{665507A0-2050-ABE0-8341-646883549E46}"/>
                </a:ext>
              </a:extLst>
            </p:cNvPr>
            <p:cNvGrpSpPr/>
            <p:nvPr/>
          </p:nvGrpSpPr>
          <p:grpSpPr>
            <a:xfrm>
              <a:off x="6623666" y="2687070"/>
              <a:ext cx="239562" cy="86756"/>
              <a:chOff x="4974320" y="2713030"/>
              <a:chExt cx="239562" cy="86756"/>
            </a:xfrm>
          </p:grpSpPr>
          <p:sp>
            <p:nvSpPr>
              <p:cNvPr id="2114" name="Cylinder 29">
                <a:extLst>
                  <a:ext uri="{FF2B5EF4-FFF2-40B4-BE49-F238E27FC236}">
                    <a16:creationId xmlns:a16="http://schemas.microsoft.com/office/drawing/2014/main" id="{DBA7688D-249E-74FA-D1C4-6AF9E6EE6686}"/>
                  </a:ext>
                </a:extLst>
              </p:cNvPr>
              <p:cNvSpPr/>
              <p:nvPr/>
            </p:nvSpPr>
            <p:spPr>
              <a:xfrm>
                <a:off x="4974320" y="2725649"/>
                <a:ext cx="239562" cy="74137"/>
              </a:xfrm>
              <a:custGeom>
                <a:avLst/>
                <a:gdLst>
                  <a:gd name="connsiteX0" fmla="*/ 0 w 239562"/>
                  <a:gd name="connsiteY0" fmla="*/ 8275 h 66199"/>
                  <a:gd name="connsiteX1" fmla="*/ 119781 w 239562"/>
                  <a:gd name="connsiteY1" fmla="*/ 16550 h 66199"/>
                  <a:gd name="connsiteX2" fmla="*/ 239562 w 239562"/>
                  <a:gd name="connsiteY2" fmla="*/ 8275 h 66199"/>
                  <a:gd name="connsiteX3" fmla="*/ 239562 w 239562"/>
                  <a:gd name="connsiteY3" fmla="*/ 57924 h 66199"/>
                  <a:gd name="connsiteX4" fmla="*/ 119781 w 239562"/>
                  <a:gd name="connsiteY4" fmla="*/ 66199 h 66199"/>
                  <a:gd name="connsiteX5" fmla="*/ 0 w 239562"/>
                  <a:gd name="connsiteY5" fmla="*/ 57924 h 66199"/>
                  <a:gd name="connsiteX6" fmla="*/ 0 w 239562"/>
                  <a:gd name="connsiteY6" fmla="*/ 8275 h 66199"/>
                  <a:gd name="connsiteX0" fmla="*/ 0 w 239562"/>
                  <a:gd name="connsiteY0" fmla="*/ 8275 h 66199"/>
                  <a:gd name="connsiteX1" fmla="*/ 119781 w 239562"/>
                  <a:gd name="connsiteY1" fmla="*/ 0 h 66199"/>
                  <a:gd name="connsiteX2" fmla="*/ 239562 w 239562"/>
                  <a:gd name="connsiteY2" fmla="*/ 8275 h 66199"/>
                  <a:gd name="connsiteX3" fmla="*/ 119781 w 239562"/>
                  <a:gd name="connsiteY3" fmla="*/ 16550 h 66199"/>
                  <a:gd name="connsiteX4" fmla="*/ 0 w 239562"/>
                  <a:gd name="connsiteY4" fmla="*/ 8275 h 66199"/>
                  <a:gd name="connsiteX0" fmla="*/ 239562 w 239562"/>
                  <a:gd name="connsiteY0" fmla="*/ 8275 h 66199"/>
                  <a:gd name="connsiteX1" fmla="*/ 119781 w 239562"/>
                  <a:gd name="connsiteY1" fmla="*/ 16550 h 66199"/>
                  <a:gd name="connsiteX2" fmla="*/ 0 w 239562"/>
                  <a:gd name="connsiteY2" fmla="*/ 8275 h 66199"/>
                  <a:gd name="connsiteX3" fmla="*/ 119781 w 239562"/>
                  <a:gd name="connsiteY3" fmla="*/ 0 h 66199"/>
                  <a:gd name="connsiteX4" fmla="*/ 239562 w 239562"/>
                  <a:gd name="connsiteY4" fmla="*/ 8275 h 66199"/>
                  <a:gd name="connsiteX5" fmla="*/ 239562 w 239562"/>
                  <a:gd name="connsiteY5" fmla="*/ 57924 h 66199"/>
                  <a:gd name="connsiteX6" fmla="*/ 119781 w 239562"/>
                  <a:gd name="connsiteY6" fmla="*/ 66199 h 66199"/>
                  <a:gd name="connsiteX7" fmla="*/ 0 w 239562"/>
                  <a:gd name="connsiteY7" fmla="*/ 57924 h 66199"/>
                  <a:gd name="connsiteX8" fmla="*/ 0 w 239562"/>
                  <a:gd name="connsiteY8" fmla="*/ 8275 h 66199"/>
                  <a:gd name="connsiteX0" fmla="*/ 0 w 239562"/>
                  <a:gd name="connsiteY0" fmla="*/ 8275 h 74137"/>
                  <a:gd name="connsiteX1" fmla="*/ 119781 w 239562"/>
                  <a:gd name="connsiteY1" fmla="*/ 16550 h 74137"/>
                  <a:gd name="connsiteX2" fmla="*/ 239562 w 239562"/>
                  <a:gd name="connsiteY2" fmla="*/ 8275 h 74137"/>
                  <a:gd name="connsiteX3" fmla="*/ 239562 w 239562"/>
                  <a:gd name="connsiteY3" fmla="*/ 57924 h 74137"/>
                  <a:gd name="connsiteX4" fmla="*/ 119781 w 239562"/>
                  <a:gd name="connsiteY4" fmla="*/ 66199 h 74137"/>
                  <a:gd name="connsiteX5" fmla="*/ 0 w 239562"/>
                  <a:gd name="connsiteY5" fmla="*/ 57924 h 74137"/>
                  <a:gd name="connsiteX6" fmla="*/ 0 w 239562"/>
                  <a:gd name="connsiteY6" fmla="*/ 8275 h 74137"/>
                  <a:gd name="connsiteX0" fmla="*/ 0 w 239562"/>
                  <a:gd name="connsiteY0" fmla="*/ 8275 h 74137"/>
                  <a:gd name="connsiteX1" fmla="*/ 119781 w 239562"/>
                  <a:gd name="connsiteY1" fmla="*/ 0 h 74137"/>
                  <a:gd name="connsiteX2" fmla="*/ 239562 w 239562"/>
                  <a:gd name="connsiteY2" fmla="*/ 8275 h 74137"/>
                  <a:gd name="connsiteX3" fmla="*/ 119781 w 239562"/>
                  <a:gd name="connsiteY3" fmla="*/ 16550 h 74137"/>
                  <a:gd name="connsiteX4" fmla="*/ 0 w 239562"/>
                  <a:gd name="connsiteY4" fmla="*/ 8275 h 74137"/>
                  <a:gd name="connsiteX0" fmla="*/ 239562 w 239562"/>
                  <a:gd name="connsiteY0" fmla="*/ 8275 h 74137"/>
                  <a:gd name="connsiteX1" fmla="*/ 119781 w 239562"/>
                  <a:gd name="connsiteY1" fmla="*/ 16550 h 74137"/>
                  <a:gd name="connsiteX2" fmla="*/ 0 w 239562"/>
                  <a:gd name="connsiteY2" fmla="*/ 8275 h 74137"/>
                  <a:gd name="connsiteX3" fmla="*/ 119781 w 239562"/>
                  <a:gd name="connsiteY3" fmla="*/ 0 h 74137"/>
                  <a:gd name="connsiteX4" fmla="*/ 239562 w 239562"/>
                  <a:gd name="connsiteY4" fmla="*/ 8275 h 74137"/>
                  <a:gd name="connsiteX5" fmla="*/ 239562 w 239562"/>
                  <a:gd name="connsiteY5" fmla="*/ 57924 h 74137"/>
                  <a:gd name="connsiteX6" fmla="*/ 119781 w 239562"/>
                  <a:gd name="connsiteY6" fmla="*/ 74137 h 74137"/>
                  <a:gd name="connsiteX7" fmla="*/ 0 w 239562"/>
                  <a:gd name="connsiteY7" fmla="*/ 57924 h 74137"/>
                  <a:gd name="connsiteX8" fmla="*/ 0 w 239562"/>
                  <a:gd name="connsiteY8" fmla="*/ 8275 h 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2" h="74137" stroke="0" extrusionOk="0">
                    <a:moveTo>
                      <a:pt x="0" y="8275"/>
                    </a:moveTo>
                    <a:cubicBezTo>
                      <a:pt x="0" y="12845"/>
                      <a:pt x="53628" y="16550"/>
                      <a:pt x="119781" y="16550"/>
                    </a:cubicBezTo>
                    <a:cubicBezTo>
                      <a:pt x="185934" y="16550"/>
                      <a:pt x="239562" y="12845"/>
                      <a:pt x="239562" y="8275"/>
                    </a:cubicBezTo>
                    <a:lnTo>
                      <a:pt x="239562" y="57924"/>
                    </a:lnTo>
                    <a:cubicBezTo>
                      <a:pt x="239562" y="62494"/>
                      <a:pt x="185934" y="66199"/>
                      <a:pt x="119781" y="66199"/>
                    </a:cubicBezTo>
                    <a:cubicBezTo>
                      <a:pt x="53628" y="66199"/>
                      <a:pt x="0" y="62494"/>
                      <a:pt x="0" y="57924"/>
                    </a:cubicBezTo>
                    <a:lnTo>
                      <a:pt x="0" y="8275"/>
                    </a:lnTo>
                    <a:close/>
                  </a:path>
                  <a:path w="239562" h="74137" fill="lighten" stroke="0" extrusionOk="0">
                    <a:moveTo>
                      <a:pt x="0" y="8275"/>
                    </a:moveTo>
                    <a:cubicBezTo>
                      <a:pt x="0" y="3705"/>
                      <a:pt x="53628" y="0"/>
                      <a:pt x="119781" y="0"/>
                    </a:cubicBezTo>
                    <a:cubicBezTo>
                      <a:pt x="185934" y="0"/>
                      <a:pt x="239562" y="3705"/>
                      <a:pt x="239562" y="8275"/>
                    </a:cubicBezTo>
                    <a:cubicBezTo>
                      <a:pt x="239562" y="12845"/>
                      <a:pt x="185934" y="16550"/>
                      <a:pt x="119781" y="16550"/>
                    </a:cubicBezTo>
                    <a:cubicBezTo>
                      <a:pt x="53628" y="16550"/>
                      <a:pt x="0" y="12845"/>
                      <a:pt x="0" y="8275"/>
                    </a:cubicBezTo>
                    <a:close/>
                  </a:path>
                  <a:path w="239562" h="74137" fill="none" extrusionOk="0">
                    <a:moveTo>
                      <a:pt x="239562" y="8275"/>
                    </a:moveTo>
                    <a:cubicBezTo>
                      <a:pt x="239562" y="12845"/>
                      <a:pt x="185934" y="16550"/>
                      <a:pt x="119781" y="16550"/>
                    </a:cubicBezTo>
                    <a:cubicBezTo>
                      <a:pt x="53628" y="16550"/>
                      <a:pt x="0" y="12845"/>
                      <a:pt x="0" y="8275"/>
                    </a:cubicBezTo>
                    <a:cubicBezTo>
                      <a:pt x="0" y="3705"/>
                      <a:pt x="53628" y="0"/>
                      <a:pt x="119781" y="0"/>
                    </a:cubicBezTo>
                    <a:cubicBezTo>
                      <a:pt x="185934" y="0"/>
                      <a:pt x="239562" y="3705"/>
                      <a:pt x="239562" y="8275"/>
                    </a:cubicBezTo>
                    <a:lnTo>
                      <a:pt x="239562" y="57924"/>
                    </a:lnTo>
                    <a:cubicBezTo>
                      <a:pt x="239562" y="62494"/>
                      <a:pt x="185934" y="74137"/>
                      <a:pt x="119781" y="74137"/>
                    </a:cubicBezTo>
                    <a:cubicBezTo>
                      <a:pt x="53628" y="74137"/>
                      <a:pt x="0" y="62494"/>
                      <a:pt x="0" y="57924"/>
                    </a:cubicBezTo>
                    <a:lnTo>
                      <a:pt x="0" y="8275"/>
                    </a:lnTo>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115" name="Flowchart: Summing Junction 2114">
                <a:extLst>
                  <a:ext uri="{FF2B5EF4-FFF2-40B4-BE49-F238E27FC236}">
                    <a16:creationId xmlns:a16="http://schemas.microsoft.com/office/drawing/2014/main" id="{8807314F-2C4C-F220-3711-45BB13D65E17}"/>
                  </a:ext>
                </a:extLst>
              </p:cNvPr>
              <p:cNvSpPr/>
              <p:nvPr/>
            </p:nvSpPr>
            <p:spPr>
              <a:xfrm>
                <a:off x="4974320" y="2713030"/>
                <a:ext cx="239562" cy="45719"/>
              </a:xfrm>
              <a:prstGeom prst="flowChartSummingJunction">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sp>
          <p:nvSpPr>
            <p:cNvPr id="61" name="Teardrop 36">
              <a:extLst>
                <a:ext uri="{FF2B5EF4-FFF2-40B4-BE49-F238E27FC236}">
                  <a16:creationId xmlns:a16="http://schemas.microsoft.com/office/drawing/2014/main" id="{92B6B135-B830-DFF2-7429-DB8285BDA6AE}"/>
                </a:ext>
              </a:extLst>
            </p:cNvPr>
            <p:cNvSpPr/>
            <p:nvPr/>
          </p:nvSpPr>
          <p:spPr>
            <a:xfrm rot="8161019">
              <a:off x="5106437" y="562099"/>
              <a:ext cx="1637553" cy="1640360"/>
            </a:xfrm>
            <a:custGeom>
              <a:avLst/>
              <a:gdLst>
                <a:gd name="connsiteX0" fmla="*/ 0 w 1574923"/>
                <a:gd name="connsiteY0" fmla="*/ 787516 h 1575032"/>
                <a:gd name="connsiteX1" fmla="*/ 787462 w 1574923"/>
                <a:gd name="connsiteY1" fmla="*/ 0 h 1575032"/>
                <a:gd name="connsiteX2" fmla="*/ 1574923 w 1574923"/>
                <a:gd name="connsiteY2" fmla="*/ 0 h 1575032"/>
                <a:gd name="connsiteX3" fmla="*/ 1574923 w 1574923"/>
                <a:gd name="connsiteY3" fmla="*/ 787516 h 1575032"/>
                <a:gd name="connsiteX4" fmla="*/ 787461 w 1574923"/>
                <a:gd name="connsiteY4" fmla="*/ 1575032 h 1575032"/>
                <a:gd name="connsiteX5" fmla="*/ -1 w 1574923"/>
                <a:gd name="connsiteY5" fmla="*/ 787516 h 1575032"/>
                <a:gd name="connsiteX6" fmla="*/ 0 w 1574923"/>
                <a:gd name="connsiteY6" fmla="*/ 787516 h 1575032"/>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50369"/>
                <a:gd name="connsiteX1" fmla="*/ 787463 w 1574924"/>
                <a:gd name="connsiteY1" fmla="*/ 0 h 1550369"/>
                <a:gd name="connsiteX2" fmla="*/ 1574924 w 1574924"/>
                <a:gd name="connsiteY2" fmla="*/ 0 h 1550369"/>
                <a:gd name="connsiteX3" fmla="*/ 1574924 w 1574924"/>
                <a:gd name="connsiteY3" fmla="*/ 787516 h 1550369"/>
                <a:gd name="connsiteX4" fmla="*/ 796822 w 1574924"/>
                <a:gd name="connsiteY4" fmla="*/ 1550369 h 1550369"/>
                <a:gd name="connsiteX5" fmla="*/ 0 w 1574924"/>
                <a:gd name="connsiteY5" fmla="*/ 787516 h 1550369"/>
                <a:gd name="connsiteX6" fmla="*/ 1 w 1574924"/>
                <a:gd name="connsiteY6" fmla="*/ 787516 h 1550369"/>
                <a:gd name="connsiteX0" fmla="*/ 1 w 1574924"/>
                <a:gd name="connsiteY0" fmla="*/ 787516 h 1540487"/>
                <a:gd name="connsiteX1" fmla="*/ 787463 w 1574924"/>
                <a:gd name="connsiteY1" fmla="*/ 0 h 1540487"/>
                <a:gd name="connsiteX2" fmla="*/ 1574924 w 1574924"/>
                <a:gd name="connsiteY2" fmla="*/ 0 h 1540487"/>
                <a:gd name="connsiteX3" fmla="*/ 1574924 w 1574924"/>
                <a:gd name="connsiteY3" fmla="*/ 787516 h 1540487"/>
                <a:gd name="connsiteX4" fmla="*/ 801546 w 1574924"/>
                <a:gd name="connsiteY4" fmla="*/ 1540487 h 1540487"/>
                <a:gd name="connsiteX5" fmla="*/ 0 w 1574924"/>
                <a:gd name="connsiteY5" fmla="*/ 787516 h 1540487"/>
                <a:gd name="connsiteX6" fmla="*/ 1 w 1574924"/>
                <a:gd name="connsiteY6" fmla="*/ 787516 h 1540487"/>
                <a:gd name="connsiteX0" fmla="*/ 1 w 1574924"/>
                <a:gd name="connsiteY0" fmla="*/ 839070 h 1592041"/>
                <a:gd name="connsiteX1" fmla="*/ 793897 w 1574924"/>
                <a:gd name="connsiteY1" fmla="*/ 0 h 1592041"/>
                <a:gd name="connsiteX2" fmla="*/ 1574924 w 1574924"/>
                <a:gd name="connsiteY2" fmla="*/ 51554 h 1592041"/>
                <a:gd name="connsiteX3" fmla="*/ 1574924 w 1574924"/>
                <a:gd name="connsiteY3" fmla="*/ 839070 h 1592041"/>
                <a:gd name="connsiteX4" fmla="*/ 801546 w 1574924"/>
                <a:gd name="connsiteY4" fmla="*/ 1592041 h 1592041"/>
                <a:gd name="connsiteX5" fmla="*/ 0 w 1574924"/>
                <a:gd name="connsiteY5" fmla="*/ 839070 h 1592041"/>
                <a:gd name="connsiteX6" fmla="*/ 1 w 1574924"/>
                <a:gd name="connsiteY6" fmla="*/ 839070 h 1592041"/>
                <a:gd name="connsiteX0" fmla="*/ 1 w 1574924"/>
                <a:gd name="connsiteY0" fmla="*/ 845736 h 1598707"/>
                <a:gd name="connsiteX1" fmla="*/ 793897 w 1574924"/>
                <a:gd name="connsiteY1" fmla="*/ 6666 h 1598707"/>
                <a:gd name="connsiteX2" fmla="*/ 1574924 w 1574924"/>
                <a:gd name="connsiteY2" fmla="*/ 58220 h 1598707"/>
                <a:gd name="connsiteX3" fmla="*/ 1574924 w 1574924"/>
                <a:gd name="connsiteY3" fmla="*/ 845736 h 1598707"/>
                <a:gd name="connsiteX4" fmla="*/ 801546 w 1574924"/>
                <a:gd name="connsiteY4" fmla="*/ 1598707 h 1598707"/>
                <a:gd name="connsiteX5" fmla="*/ 0 w 1574924"/>
                <a:gd name="connsiteY5" fmla="*/ 845736 h 1598707"/>
                <a:gd name="connsiteX6" fmla="*/ 1 w 1574924"/>
                <a:gd name="connsiteY6" fmla="*/ 845736 h 1598707"/>
                <a:gd name="connsiteX0" fmla="*/ 1 w 1588921"/>
                <a:gd name="connsiteY0" fmla="*/ 845736 h 1598707"/>
                <a:gd name="connsiteX1" fmla="*/ 793897 w 1588921"/>
                <a:gd name="connsiteY1" fmla="*/ 6666 h 1598707"/>
                <a:gd name="connsiteX2" fmla="*/ 1574924 w 1588921"/>
                <a:gd name="connsiteY2" fmla="*/ 58220 h 1598707"/>
                <a:gd name="connsiteX3" fmla="*/ 1588921 w 1588921"/>
                <a:gd name="connsiteY3" fmla="*/ 806295 h 1598707"/>
                <a:gd name="connsiteX4" fmla="*/ 801546 w 1588921"/>
                <a:gd name="connsiteY4" fmla="*/ 1598707 h 1598707"/>
                <a:gd name="connsiteX5" fmla="*/ 0 w 1588921"/>
                <a:gd name="connsiteY5" fmla="*/ 845736 h 1598707"/>
                <a:gd name="connsiteX6" fmla="*/ 1 w 1588921"/>
                <a:gd name="connsiteY6" fmla="*/ 845736 h 1598707"/>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588921"/>
                <a:gd name="connsiteY0" fmla="*/ 959167 h 1712138"/>
                <a:gd name="connsiteX1" fmla="*/ 793897 w 1588921"/>
                <a:gd name="connsiteY1" fmla="*/ 120097 h 1712138"/>
                <a:gd name="connsiteX2" fmla="*/ 1344102 w 1588921"/>
                <a:gd name="connsiteY2" fmla="*/ 1831 h 1712138"/>
                <a:gd name="connsiteX3" fmla="*/ 1588921 w 1588921"/>
                <a:gd name="connsiteY3" fmla="*/ 919726 h 1712138"/>
                <a:gd name="connsiteX4" fmla="*/ 801546 w 1588921"/>
                <a:gd name="connsiteY4" fmla="*/ 1712138 h 1712138"/>
                <a:gd name="connsiteX5" fmla="*/ 0 w 1588921"/>
                <a:gd name="connsiteY5" fmla="*/ 959167 h 1712138"/>
                <a:gd name="connsiteX6" fmla="*/ 1 w 1588921"/>
                <a:gd name="connsiteY6" fmla="*/ 959167 h 1712138"/>
                <a:gd name="connsiteX0" fmla="*/ 1 w 1823974"/>
                <a:gd name="connsiteY0" fmla="*/ 841290 h 1594261"/>
                <a:gd name="connsiteX1" fmla="*/ 793897 w 1823974"/>
                <a:gd name="connsiteY1" fmla="*/ 2220 h 1594261"/>
                <a:gd name="connsiteX2" fmla="*/ 1697827 w 1823974"/>
                <a:gd name="connsiteY2" fmla="*/ 215713 h 1594261"/>
                <a:gd name="connsiteX3" fmla="*/ 1588921 w 1823974"/>
                <a:gd name="connsiteY3" fmla="*/ 801849 h 1594261"/>
                <a:gd name="connsiteX4" fmla="*/ 801546 w 1823974"/>
                <a:gd name="connsiteY4" fmla="*/ 1594261 h 1594261"/>
                <a:gd name="connsiteX5" fmla="*/ 0 w 1823974"/>
                <a:gd name="connsiteY5" fmla="*/ 841290 h 1594261"/>
                <a:gd name="connsiteX6" fmla="*/ 1 w 1823974"/>
                <a:gd name="connsiteY6" fmla="*/ 841290 h 1594261"/>
                <a:gd name="connsiteX0" fmla="*/ 1 w 1714513"/>
                <a:gd name="connsiteY0" fmla="*/ 847455 h 1600426"/>
                <a:gd name="connsiteX1" fmla="*/ 793897 w 1714513"/>
                <a:gd name="connsiteY1" fmla="*/ 8385 h 1600426"/>
                <a:gd name="connsiteX2" fmla="*/ 1562377 w 1714513"/>
                <a:gd name="connsiteY2" fmla="*/ 43016 h 1600426"/>
                <a:gd name="connsiteX3" fmla="*/ 1588921 w 1714513"/>
                <a:gd name="connsiteY3" fmla="*/ 808014 h 1600426"/>
                <a:gd name="connsiteX4" fmla="*/ 801546 w 1714513"/>
                <a:gd name="connsiteY4" fmla="*/ 1600426 h 1600426"/>
                <a:gd name="connsiteX5" fmla="*/ 0 w 1714513"/>
                <a:gd name="connsiteY5" fmla="*/ 847455 h 1600426"/>
                <a:gd name="connsiteX6" fmla="*/ 1 w 1714513"/>
                <a:gd name="connsiteY6" fmla="*/ 847455 h 1600426"/>
                <a:gd name="connsiteX0" fmla="*/ 1 w 1714513"/>
                <a:gd name="connsiteY0" fmla="*/ 964337 h 1717308"/>
                <a:gd name="connsiteX1" fmla="*/ 793897 w 1714513"/>
                <a:gd name="connsiteY1" fmla="*/ 125267 h 1717308"/>
                <a:gd name="connsiteX2" fmla="*/ 1562377 w 1714513"/>
                <a:gd name="connsiteY2" fmla="*/ 159898 h 1717308"/>
                <a:gd name="connsiteX3" fmla="*/ 1588921 w 1714513"/>
                <a:gd name="connsiteY3" fmla="*/ 924896 h 1717308"/>
                <a:gd name="connsiteX4" fmla="*/ 801546 w 1714513"/>
                <a:gd name="connsiteY4" fmla="*/ 1717308 h 1717308"/>
                <a:gd name="connsiteX5" fmla="*/ 0 w 1714513"/>
                <a:gd name="connsiteY5" fmla="*/ 964337 h 1717308"/>
                <a:gd name="connsiteX6" fmla="*/ 1 w 1714513"/>
                <a:gd name="connsiteY6" fmla="*/ 964337 h 1717308"/>
                <a:gd name="connsiteX0" fmla="*/ 1 w 1719115"/>
                <a:gd name="connsiteY0" fmla="*/ 964337 h 1717308"/>
                <a:gd name="connsiteX1" fmla="*/ 793897 w 1719115"/>
                <a:gd name="connsiteY1" fmla="*/ 125267 h 1717308"/>
                <a:gd name="connsiteX2" fmla="*/ 1562377 w 1719115"/>
                <a:gd name="connsiteY2" fmla="*/ 159898 h 1717308"/>
                <a:gd name="connsiteX3" fmla="*/ 1608163 w 1719115"/>
                <a:gd name="connsiteY3" fmla="*/ 904959 h 1717308"/>
                <a:gd name="connsiteX4" fmla="*/ 801546 w 1719115"/>
                <a:gd name="connsiteY4" fmla="*/ 1717308 h 1717308"/>
                <a:gd name="connsiteX5" fmla="*/ 0 w 1719115"/>
                <a:gd name="connsiteY5" fmla="*/ 964337 h 1717308"/>
                <a:gd name="connsiteX6" fmla="*/ 1 w 1719115"/>
                <a:gd name="connsiteY6" fmla="*/ 964337 h 1717308"/>
                <a:gd name="connsiteX0" fmla="*/ 1 w 1719115"/>
                <a:gd name="connsiteY0" fmla="*/ 919888 h 1672859"/>
                <a:gd name="connsiteX1" fmla="*/ 793897 w 1719115"/>
                <a:gd name="connsiteY1" fmla="*/ 80818 h 1672859"/>
                <a:gd name="connsiteX2" fmla="*/ 1562377 w 1719115"/>
                <a:gd name="connsiteY2" fmla="*/ 115449 h 1672859"/>
                <a:gd name="connsiteX3" fmla="*/ 1608163 w 1719115"/>
                <a:gd name="connsiteY3" fmla="*/ 860510 h 1672859"/>
                <a:gd name="connsiteX4" fmla="*/ 801546 w 1719115"/>
                <a:gd name="connsiteY4" fmla="*/ 1672859 h 1672859"/>
                <a:gd name="connsiteX5" fmla="*/ 0 w 1719115"/>
                <a:gd name="connsiteY5" fmla="*/ 919888 h 1672859"/>
                <a:gd name="connsiteX6" fmla="*/ 1 w 1719115"/>
                <a:gd name="connsiteY6" fmla="*/ 919888 h 1672859"/>
                <a:gd name="connsiteX0" fmla="*/ 1 w 1703992"/>
                <a:gd name="connsiteY0" fmla="*/ 919888 h 1672859"/>
                <a:gd name="connsiteX1" fmla="*/ 793897 w 1703992"/>
                <a:gd name="connsiteY1" fmla="*/ 80818 h 1672859"/>
                <a:gd name="connsiteX2" fmla="*/ 1562377 w 1703992"/>
                <a:gd name="connsiteY2" fmla="*/ 115449 h 1672859"/>
                <a:gd name="connsiteX3" fmla="*/ 1608163 w 1703992"/>
                <a:gd name="connsiteY3" fmla="*/ 860510 h 1672859"/>
                <a:gd name="connsiteX4" fmla="*/ 801546 w 1703992"/>
                <a:gd name="connsiteY4" fmla="*/ 1672859 h 1672859"/>
                <a:gd name="connsiteX5" fmla="*/ 0 w 1703992"/>
                <a:gd name="connsiteY5" fmla="*/ 919888 h 1672859"/>
                <a:gd name="connsiteX6" fmla="*/ 1 w 1703992"/>
                <a:gd name="connsiteY6" fmla="*/ 919888 h 1672859"/>
                <a:gd name="connsiteX0" fmla="*/ 1 w 1703992"/>
                <a:gd name="connsiteY0" fmla="*/ 839070 h 1592041"/>
                <a:gd name="connsiteX1" fmla="*/ 793897 w 1703992"/>
                <a:gd name="connsiteY1" fmla="*/ 0 h 1592041"/>
                <a:gd name="connsiteX2" fmla="*/ 1562377 w 1703992"/>
                <a:gd name="connsiteY2" fmla="*/ 34631 h 1592041"/>
                <a:gd name="connsiteX3" fmla="*/ 1608163 w 1703992"/>
                <a:gd name="connsiteY3" fmla="*/ 779692 h 1592041"/>
                <a:gd name="connsiteX4" fmla="*/ 801546 w 1703992"/>
                <a:gd name="connsiteY4" fmla="*/ 1592041 h 1592041"/>
                <a:gd name="connsiteX5" fmla="*/ 0 w 1703992"/>
                <a:gd name="connsiteY5" fmla="*/ 839070 h 1592041"/>
                <a:gd name="connsiteX6" fmla="*/ 1 w 1703992"/>
                <a:gd name="connsiteY6" fmla="*/ 839070 h 1592041"/>
                <a:gd name="connsiteX0" fmla="*/ 1 w 1608163"/>
                <a:gd name="connsiteY0" fmla="*/ 839070 h 1592041"/>
                <a:gd name="connsiteX1" fmla="*/ 793897 w 1608163"/>
                <a:gd name="connsiteY1" fmla="*/ 0 h 1592041"/>
                <a:gd name="connsiteX2" fmla="*/ 1562377 w 1608163"/>
                <a:gd name="connsiteY2" fmla="*/ 34631 h 1592041"/>
                <a:gd name="connsiteX3" fmla="*/ 1608163 w 1608163"/>
                <a:gd name="connsiteY3" fmla="*/ 779692 h 1592041"/>
                <a:gd name="connsiteX4" fmla="*/ 801546 w 1608163"/>
                <a:gd name="connsiteY4" fmla="*/ 1592041 h 1592041"/>
                <a:gd name="connsiteX5" fmla="*/ 0 w 1608163"/>
                <a:gd name="connsiteY5" fmla="*/ 839070 h 1592041"/>
                <a:gd name="connsiteX6" fmla="*/ 1 w 1608163"/>
                <a:gd name="connsiteY6" fmla="*/ 839070 h 1592041"/>
                <a:gd name="connsiteX0" fmla="*/ 1 w 1724633"/>
                <a:gd name="connsiteY0" fmla="*/ 839070 h 1592041"/>
                <a:gd name="connsiteX1" fmla="*/ 793897 w 1724633"/>
                <a:gd name="connsiteY1" fmla="*/ 0 h 1592041"/>
                <a:gd name="connsiteX2" fmla="*/ 1702812 w 1724633"/>
                <a:gd name="connsiteY2" fmla="*/ 218303 h 1592041"/>
                <a:gd name="connsiteX3" fmla="*/ 1608163 w 1724633"/>
                <a:gd name="connsiteY3" fmla="*/ 779692 h 1592041"/>
                <a:gd name="connsiteX4" fmla="*/ 801546 w 1724633"/>
                <a:gd name="connsiteY4" fmla="*/ 1592041 h 1592041"/>
                <a:gd name="connsiteX5" fmla="*/ 0 w 1724633"/>
                <a:gd name="connsiteY5" fmla="*/ 839070 h 1592041"/>
                <a:gd name="connsiteX6" fmla="*/ 1 w 1724633"/>
                <a:gd name="connsiteY6" fmla="*/ 839070 h 1592041"/>
                <a:gd name="connsiteX0" fmla="*/ 1 w 1724633"/>
                <a:gd name="connsiteY0" fmla="*/ 964663 h 1717634"/>
                <a:gd name="connsiteX1" fmla="*/ 793897 w 1724633"/>
                <a:gd name="connsiteY1" fmla="*/ 125593 h 1717634"/>
                <a:gd name="connsiteX2" fmla="*/ 1350722 w 1724633"/>
                <a:gd name="connsiteY2" fmla="*/ 14438 h 1717634"/>
                <a:gd name="connsiteX3" fmla="*/ 1702812 w 1724633"/>
                <a:gd name="connsiteY3" fmla="*/ 343896 h 1717634"/>
                <a:gd name="connsiteX4" fmla="*/ 1608163 w 1724633"/>
                <a:gd name="connsiteY4" fmla="*/ 905285 h 1717634"/>
                <a:gd name="connsiteX5" fmla="*/ 801546 w 1724633"/>
                <a:gd name="connsiteY5" fmla="*/ 1717634 h 1717634"/>
                <a:gd name="connsiteX6" fmla="*/ 0 w 1724633"/>
                <a:gd name="connsiteY6" fmla="*/ 964663 h 1717634"/>
                <a:gd name="connsiteX7" fmla="*/ 1 w 1724633"/>
                <a:gd name="connsiteY7" fmla="*/ 964663 h 1717634"/>
                <a:gd name="connsiteX0" fmla="*/ 1 w 1724633"/>
                <a:gd name="connsiteY0" fmla="*/ 950225 h 1703196"/>
                <a:gd name="connsiteX1" fmla="*/ 793897 w 1724633"/>
                <a:gd name="connsiteY1" fmla="*/ 111155 h 1703196"/>
                <a:gd name="connsiteX2" fmla="*/ 1350722 w 1724633"/>
                <a:gd name="connsiteY2" fmla="*/ 0 h 1703196"/>
                <a:gd name="connsiteX3" fmla="*/ 1702812 w 1724633"/>
                <a:gd name="connsiteY3" fmla="*/ 329458 h 1703196"/>
                <a:gd name="connsiteX4" fmla="*/ 1608163 w 1724633"/>
                <a:gd name="connsiteY4" fmla="*/ 890847 h 1703196"/>
                <a:gd name="connsiteX5" fmla="*/ 801546 w 1724633"/>
                <a:gd name="connsiteY5" fmla="*/ 1703196 h 1703196"/>
                <a:gd name="connsiteX6" fmla="*/ 0 w 1724633"/>
                <a:gd name="connsiteY6" fmla="*/ 950225 h 1703196"/>
                <a:gd name="connsiteX7" fmla="*/ 1 w 1724633"/>
                <a:gd name="connsiteY7" fmla="*/ 950225 h 1703196"/>
                <a:gd name="connsiteX0" fmla="*/ 1 w 1702812"/>
                <a:gd name="connsiteY0" fmla="*/ 950225 h 1703196"/>
                <a:gd name="connsiteX1" fmla="*/ 793897 w 1702812"/>
                <a:gd name="connsiteY1" fmla="*/ 111155 h 1703196"/>
                <a:gd name="connsiteX2" fmla="*/ 1350722 w 1702812"/>
                <a:gd name="connsiteY2" fmla="*/ 0 h 1703196"/>
                <a:gd name="connsiteX3" fmla="*/ 1702812 w 1702812"/>
                <a:gd name="connsiteY3" fmla="*/ 329458 h 1703196"/>
                <a:gd name="connsiteX4" fmla="*/ 1608163 w 1702812"/>
                <a:gd name="connsiteY4" fmla="*/ 890847 h 1703196"/>
                <a:gd name="connsiteX5" fmla="*/ 801546 w 1702812"/>
                <a:gd name="connsiteY5" fmla="*/ 1703196 h 1703196"/>
                <a:gd name="connsiteX6" fmla="*/ 0 w 1702812"/>
                <a:gd name="connsiteY6" fmla="*/ 950225 h 1703196"/>
                <a:gd name="connsiteX7" fmla="*/ 1 w 170281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692582"/>
                <a:gd name="connsiteY0" fmla="*/ 950225 h 1703196"/>
                <a:gd name="connsiteX1" fmla="*/ 793897 w 1692582"/>
                <a:gd name="connsiteY1" fmla="*/ 111155 h 1703196"/>
                <a:gd name="connsiteX2" fmla="*/ 1350722 w 1692582"/>
                <a:gd name="connsiteY2" fmla="*/ 0 h 1703196"/>
                <a:gd name="connsiteX3" fmla="*/ 1692582 w 1692582"/>
                <a:gd name="connsiteY3" fmla="*/ 305144 h 1703196"/>
                <a:gd name="connsiteX4" fmla="*/ 1608163 w 1692582"/>
                <a:gd name="connsiteY4" fmla="*/ 890847 h 1703196"/>
                <a:gd name="connsiteX5" fmla="*/ 801546 w 1692582"/>
                <a:gd name="connsiteY5" fmla="*/ 1703196 h 1703196"/>
                <a:gd name="connsiteX6" fmla="*/ 0 w 1692582"/>
                <a:gd name="connsiteY6" fmla="*/ 950225 h 1703196"/>
                <a:gd name="connsiteX7" fmla="*/ 1 w 1692582"/>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15186"/>
                <a:gd name="connsiteY0" fmla="*/ 950225 h 1703196"/>
                <a:gd name="connsiteX1" fmla="*/ 793897 w 1715186"/>
                <a:gd name="connsiteY1" fmla="*/ 111155 h 1703196"/>
                <a:gd name="connsiteX2" fmla="*/ 1350722 w 1715186"/>
                <a:gd name="connsiteY2" fmla="*/ 0 h 1703196"/>
                <a:gd name="connsiteX3" fmla="*/ 1715186 w 1715186"/>
                <a:gd name="connsiteY3" fmla="*/ 336586 h 1703196"/>
                <a:gd name="connsiteX4" fmla="*/ 1608163 w 1715186"/>
                <a:gd name="connsiteY4" fmla="*/ 890847 h 1703196"/>
                <a:gd name="connsiteX5" fmla="*/ 801546 w 1715186"/>
                <a:gd name="connsiteY5" fmla="*/ 1703196 h 1703196"/>
                <a:gd name="connsiteX6" fmla="*/ 0 w 1715186"/>
                <a:gd name="connsiteY6" fmla="*/ 950225 h 1703196"/>
                <a:gd name="connsiteX7" fmla="*/ 1 w 1715186"/>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93897 w 1725155"/>
                <a:gd name="connsiteY1" fmla="*/ 11115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89261 w 1725155"/>
                <a:gd name="connsiteY1" fmla="*/ 125935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703196"/>
                <a:gd name="connsiteX1" fmla="*/ 778858 w 1725155"/>
                <a:gd name="connsiteY1" fmla="*/ 91826 h 1703196"/>
                <a:gd name="connsiteX2" fmla="*/ 1350722 w 1725155"/>
                <a:gd name="connsiteY2" fmla="*/ 0 h 1703196"/>
                <a:gd name="connsiteX3" fmla="*/ 1725155 w 1725155"/>
                <a:gd name="connsiteY3" fmla="*/ 346208 h 1703196"/>
                <a:gd name="connsiteX4" fmla="*/ 1608163 w 1725155"/>
                <a:gd name="connsiteY4" fmla="*/ 890847 h 1703196"/>
                <a:gd name="connsiteX5" fmla="*/ 801546 w 1725155"/>
                <a:gd name="connsiteY5" fmla="*/ 1703196 h 1703196"/>
                <a:gd name="connsiteX6" fmla="*/ 0 w 1725155"/>
                <a:gd name="connsiteY6" fmla="*/ 950225 h 1703196"/>
                <a:gd name="connsiteX7" fmla="*/ 1 w 1725155"/>
                <a:gd name="connsiteY7" fmla="*/ 950225 h 1703196"/>
                <a:gd name="connsiteX0" fmla="*/ 1 w 1725155"/>
                <a:gd name="connsiteY0" fmla="*/ 950225 h 1683692"/>
                <a:gd name="connsiteX1" fmla="*/ 778858 w 1725155"/>
                <a:gd name="connsiteY1" fmla="*/ 91826 h 1683692"/>
                <a:gd name="connsiteX2" fmla="*/ 1350722 w 1725155"/>
                <a:gd name="connsiteY2" fmla="*/ 0 h 1683692"/>
                <a:gd name="connsiteX3" fmla="*/ 1725155 w 1725155"/>
                <a:gd name="connsiteY3" fmla="*/ 346208 h 1683692"/>
                <a:gd name="connsiteX4" fmla="*/ 1608163 w 1725155"/>
                <a:gd name="connsiteY4" fmla="*/ 890847 h 1683692"/>
                <a:gd name="connsiteX5" fmla="*/ 796301 w 1725155"/>
                <a:gd name="connsiteY5" fmla="*/ 1683692 h 1683692"/>
                <a:gd name="connsiteX6" fmla="*/ 0 w 1725155"/>
                <a:gd name="connsiteY6" fmla="*/ 950225 h 1683692"/>
                <a:gd name="connsiteX7" fmla="*/ 1 w 1725155"/>
                <a:gd name="connsiteY7" fmla="*/ 950225 h 1683692"/>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25155"/>
                <a:gd name="connsiteY0" fmla="*/ 950225 h 1685860"/>
                <a:gd name="connsiteX1" fmla="*/ 778858 w 1725155"/>
                <a:gd name="connsiteY1" fmla="*/ 91826 h 1685860"/>
                <a:gd name="connsiteX2" fmla="*/ 1350722 w 1725155"/>
                <a:gd name="connsiteY2" fmla="*/ 0 h 1685860"/>
                <a:gd name="connsiteX3" fmla="*/ 1725155 w 1725155"/>
                <a:gd name="connsiteY3" fmla="*/ 346208 h 1685860"/>
                <a:gd name="connsiteX4" fmla="*/ 1608163 w 1725155"/>
                <a:gd name="connsiteY4" fmla="*/ 890847 h 1685860"/>
                <a:gd name="connsiteX5" fmla="*/ 796301 w 1725155"/>
                <a:gd name="connsiteY5" fmla="*/ 1683692 h 1685860"/>
                <a:gd name="connsiteX6" fmla="*/ 0 w 1725155"/>
                <a:gd name="connsiteY6" fmla="*/ 950225 h 1685860"/>
                <a:gd name="connsiteX7" fmla="*/ 1 w 172515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78858 w 1712695"/>
                <a:gd name="connsiteY1" fmla="*/ 91826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0225 h 1685860"/>
                <a:gd name="connsiteX1" fmla="*/ 783844 w 1712695"/>
                <a:gd name="connsiteY1" fmla="*/ 96637 h 1685860"/>
                <a:gd name="connsiteX2" fmla="*/ 1350722 w 1712695"/>
                <a:gd name="connsiteY2" fmla="*/ 0 h 1685860"/>
                <a:gd name="connsiteX3" fmla="*/ 1712695 w 1712695"/>
                <a:gd name="connsiteY3" fmla="*/ 334182 h 1685860"/>
                <a:gd name="connsiteX4" fmla="*/ 1608163 w 1712695"/>
                <a:gd name="connsiteY4" fmla="*/ 890847 h 1685860"/>
                <a:gd name="connsiteX5" fmla="*/ 796301 w 1712695"/>
                <a:gd name="connsiteY5" fmla="*/ 1683692 h 1685860"/>
                <a:gd name="connsiteX6" fmla="*/ 0 w 1712695"/>
                <a:gd name="connsiteY6" fmla="*/ 950225 h 1685860"/>
                <a:gd name="connsiteX7" fmla="*/ 1 w 1712695"/>
                <a:gd name="connsiteY7" fmla="*/ 950225 h 1685860"/>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5"/>
                <a:gd name="connsiteY0" fmla="*/ 957354 h 1692989"/>
                <a:gd name="connsiteX1" fmla="*/ 783844 w 1712695"/>
                <a:gd name="connsiteY1" fmla="*/ 103766 h 1692989"/>
                <a:gd name="connsiteX2" fmla="*/ 1338347 w 1712695"/>
                <a:gd name="connsiteY2" fmla="*/ 0 h 1692989"/>
                <a:gd name="connsiteX3" fmla="*/ 1712695 w 1712695"/>
                <a:gd name="connsiteY3" fmla="*/ 341311 h 1692989"/>
                <a:gd name="connsiteX4" fmla="*/ 1608163 w 1712695"/>
                <a:gd name="connsiteY4" fmla="*/ 897976 h 1692989"/>
                <a:gd name="connsiteX5" fmla="*/ 796301 w 1712695"/>
                <a:gd name="connsiteY5" fmla="*/ 1690821 h 1692989"/>
                <a:gd name="connsiteX6" fmla="*/ 0 w 1712695"/>
                <a:gd name="connsiteY6" fmla="*/ 957354 h 1692989"/>
                <a:gd name="connsiteX7" fmla="*/ 1 w 1712695"/>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 name="connsiteX0" fmla="*/ 1 w 1712694"/>
                <a:gd name="connsiteY0" fmla="*/ 957354 h 1692989"/>
                <a:gd name="connsiteX1" fmla="*/ 783844 w 1712694"/>
                <a:gd name="connsiteY1" fmla="*/ 103766 h 1692989"/>
                <a:gd name="connsiteX2" fmla="*/ 1338347 w 1712694"/>
                <a:gd name="connsiteY2" fmla="*/ 0 h 1692989"/>
                <a:gd name="connsiteX3" fmla="*/ 1712694 w 1712694"/>
                <a:gd name="connsiteY3" fmla="*/ 341311 h 1692989"/>
                <a:gd name="connsiteX4" fmla="*/ 1608163 w 1712694"/>
                <a:gd name="connsiteY4" fmla="*/ 897976 h 1692989"/>
                <a:gd name="connsiteX5" fmla="*/ 796301 w 1712694"/>
                <a:gd name="connsiteY5" fmla="*/ 1690821 h 1692989"/>
                <a:gd name="connsiteX6" fmla="*/ 0 w 1712694"/>
                <a:gd name="connsiteY6" fmla="*/ 957354 h 1692989"/>
                <a:gd name="connsiteX7" fmla="*/ 1 w 1712694"/>
                <a:gd name="connsiteY7" fmla="*/ 957354 h 16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694" h="1692989">
                  <a:moveTo>
                    <a:pt x="1" y="957354"/>
                  </a:moveTo>
                  <a:cubicBezTo>
                    <a:pt x="1" y="522421"/>
                    <a:pt x="357287" y="159958"/>
                    <a:pt x="783844" y="103766"/>
                  </a:cubicBezTo>
                  <a:cubicBezTo>
                    <a:pt x="951048" y="63594"/>
                    <a:pt x="1137596" y="224144"/>
                    <a:pt x="1338347" y="0"/>
                  </a:cubicBezTo>
                  <a:cubicBezTo>
                    <a:pt x="1492585" y="53482"/>
                    <a:pt x="1647517" y="249163"/>
                    <a:pt x="1712694" y="341311"/>
                  </a:cubicBezTo>
                  <a:cubicBezTo>
                    <a:pt x="1670791" y="451053"/>
                    <a:pt x="1570836" y="326675"/>
                    <a:pt x="1608163" y="897976"/>
                  </a:cubicBezTo>
                  <a:cubicBezTo>
                    <a:pt x="1573533" y="1313927"/>
                    <a:pt x="1257574" y="1658508"/>
                    <a:pt x="796301" y="1690821"/>
                  </a:cubicBezTo>
                  <a:cubicBezTo>
                    <a:pt x="339924" y="1723047"/>
                    <a:pt x="0" y="1392287"/>
                    <a:pt x="0" y="957354"/>
                  </a:cubicBezTo>
                  <a:lnTo>
                    <a:pt x="1" y="957354"/>
                  </a:lnTo>
                  <a:close/>
                </a:path>
              </a:pathLst>
            </a:custGeom>
            <a:solidFill>
              <a:schemeClr val="accent4">
                <a:lumMod val="60000"/>
                <a:lumOff val="40000"/>
              </a:schemeClr>
            </a:solidFill>
            <a:ln>
              <a:solidFill>
                <a:srgbClr val="FFC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62" name="Freeform: Shape 61">
              <a:extLst>
                <a:ext uri="{FF2B5EF4-FFF2-40B4-BE49-F238E27FC236}">
                  <a16:creationId xmlns:a16="http://schemas.microsoft.com/office/drawing/2014/main" id="{94FC3BFB-64E7-5A9E-1B02-69AB33CEE9A5}"/>
                </a:ext>
              </a:extLst>
            </p:cNvPr>
            <p:cNvSpPr/>
            <p:nvPr/>
          </p:nvSpPr>
          <p:spPr>
            <a:xfrm rot="170803">
              <a:off x="5640488" y="1611751"/>
              <a:ext cx="548156" cy="316570"/>
            </a:xfrm>
            <a:custGeom>
              <a:avLst/>
              <a:gdLst>
                <a:gd name="connsiteX0" fmla="*/ 0 w 909553"/>
                <a:gd name="connsiteY0" fmla="*/ 429785 h 440374"/>
                <a:gd name="connsiteX1" fmla="*/ 235527 w 909553"/>
                <a:gd name="connsiteY1" fmla="*/ 156157 h 440374"/>
                <a:gd name="connsiteX2" fmla="*/ 142009 w 909553"/>
                <a:gd name="connsiteY2" fmla="*/ 41857 h 440374"/>
                <a:gd name="connsiteX3" fmla="*/ 83127 w 909553"/>
                <a:gd name="connsiteY3" fmla="*/ 173476 h 440374"/>
                <a:gd name="connsiteX4" fmla="*/ 263236 w 909553"/>
                <a:gd name="connsiteY4" fmla="*/ 440176 h 440374"/>
                <a:gd name="connsiteX5" fmla="*/ 547255 w 909553"/>
                <a:gd name="connsiteY5" fmla="*/ 128448 h 440374"/>
                <a:gd name="connsiteX6" fmla="*/ 477982 w 909553"/>
                <a:gd name="connsiteY6" fmla="*/ 7221 h 440374"/>
                <a:gd name="connsiteX7" fmla="*/ 384464 w 909553"/>
                <a:gd name="connsiteY7" fmla="*/ 159621 h 440374"/>
                <a:gd name="connsiteX8" fmla="*/ 578427 w 909553"/>
                <a:gd name="connsiteY8" fmla="*/ 429785 h 440374"/>
                <a:gd name="connsiteX9" fmla="*/ 900545 w 909553"/>
                <a:gd name="connsiteY9" fmla="*/ 142303 h 440374"/>
                <a:gd name="connsiteX10" fmla="*/ 810491 w 909553"/>
                <a:gd name="connsiteY10" fmla="*/ 294 h 440374"/>
                <a:gd name="connsiteX11" fmla="*/ 706582 w 909553"/>
                <a:gd name="connsiteY11" fmla="*/ 114594 h 440374"/>
                <a:gd name="connsiteX12" fmla="*/ 862445 w 909553"/>
                <a:gd name="connsiteY12" fmla="*/ 412466 h 440374"/>
                <a:gd name="connsiteX13" fmla="*/ 862445 w 909553"/>
                <a:gd name="connsiteY13" fmla="*/ 412466 h 440374"/>
                <a:gd name="connsiteX0" fmla="*/ 0 w 905713"/>
                <a:gd name="connsiteY0" fmla="*/ 446355 h 456944"/>
                <a:gd name="connsiteX1" fmla="*/ 235527 w 905713"/>
                <a:gd name="connsiteY1" fmla="*/ 172727 h 456944"/>
                <a:gd name="connsiteX2" fmla="*/ 142009 w 905713"/>
                <a:gd name="connsiteY2" fmla="*/ 58427 h 456944"/>
                <a:gd name="connsiteX3" fmla="*/ 83127 w 905713"/>
                <a:gd name="connsiteY3" fmla="*/ 190046 h 456944"/>
                <a:gd name="connsiteX4" fmla="*/ 263236 w 905713"/>
                <a:gd name="connsiteY4" fmla="*/ 456746 h 456944"/>
                <a:gd name="connsiteX5" fmla="*/ 547255 w 905713"/>
                <a:gd name="connsiteY5" fmla="*/ 145018 h 456944"/>
                <a:gd name="connsiteX6" fmla="*/ 477982 w 905713"/>
                <a:gd name="connsiteY6" fmla="*/ 23791 h 456944"/>
                <a:gd name="connsiteX7" fmla="*/ 384464 w 905713"/>
                <a:gd name="connsiteY7" fmla="*/ 176191 h 456944"/>
                <a:gd name="connsiteX8" fmla="*/ 578427 w 905713"/>
                <a:gd name="connsiteY8" fmla="*/ 446355 h 456944"/>
                <a:gd name="connsiteX9" fmla="*/ 900545 w 905713"/>
                <a:gd name="connsiteY9" fmla="*/ 158873 h 456944"/>
                <a:gd name="connsiteX10" fmla="*/ 772181 w 905713"/>
                <a:gd name="connsiteY10" fmla="*/ 235 h 456944"/>
                <a:gd name="connsiteX11" fmla="*/ 706582 w 905713"/>
                <a:gd name="connsiteY11" fmla="*/ 131164 h 456944"/>
                <a:gd name="connsiteX12" fmla="*/ 862445 w 905713"/>
                <a:gd name="connsiteY12" fmla="*/ 429036 h 456944"/>
                <a:gd name="connsiteX13" fmla="*/ 862445 w 905713"/>
                <a:gd name="connsiteY13" fmla="*/ 429036 h 456944"/>
                <a:gd name="connsiteX0" fmla="*/ 0 w 905952"/>
                <a:gd name="connsiteY0" fmla="*/ 446304 h 456893"/>
                <a:gd name="connsiteX1" fmla="*/ 235527 w 905952"/>
                <a:gd name="connsiteY1" fmla="*/ 172676 h 456893"/>
                <a:gd name="connsiteX2" fmla="*/ 142009 w 905952"/>
                <a:gd name="connsiteY2" fmla="*/ 58376 h 456893"/>
                <a:gd name="connsiteX3" fmla="*/ 83127 w 905952"/>
                <a:gd name="connsiteY3" fmla="*/ 189995 h 456893"/>
                <a:gd name="connsiteX4" fmla="*/ 263236 w 905952"/>
                <a:gd name="connsiteY4" fmla="*/ 456695 h 456893"/>
                <a:gd name="connsiteX5" fmla="*/ 547255 w 905952"/>
                <a:gd name="connsiteY5" fmla="*/ 144967 h 456893"/>
                <a:gd name="connsiteX6" fmla="*/ 477982 w 905952"/>
                <a:gd name="connsiteY6" fmla="*/ 23740 h 456893"/>
                <a:gd name="connsiteX7" fmla="*/ 384464 w 905952"/>
                <a:gd name="connsiteY7" fmla="*/ 176140 h 456893"/>
                <a:gd name="connsiteX8" fmla="*/ 578427 w 905952"/>
                <a:gd name="connsiteY8" fmla="*/ 446304 h 456893"/>
                <a:gd name="connsiteX9" fmla="*/ 900545 w 905952"/>
                <a:gd name="connsiteY9" fmla="*/ 158822 h 456893"/>
                <a:gd name="connsiteX10" fmla="*/ 772181 w 905952"/>
                <a:gd name="connsiteY10" fmla="*/ 184 h 456893"/>
                <a:gd name="connsiteX11" fmla="*/ 664019 w 905952"/>
                <a:gd name="connsiteY11" fmla="*/ 134058 h 456893"/>
                <a:gd name="connsiteX12" fmla="*/ 862445 w 905952"/>
                <a:gd name="connsiteY12" fmla="*/ 428985 h 456893"/>
                <a:gd name="connsiteX13" fmla="*/ 862445 w 905952"/>
                <a:gd name="connsiteY13" fmla="*/ 428985 h 456893"/>
                <a:gd name="connsiteX0" fmla="*/ 0 w 904563"/>
                <a:gd name="connsiteY0" fmla="*/ 446721 h 457310"/>
                <a:gd name="connsiteX1" fmla="*/ 235527 w 904563"/>
                <a:gd name="connsiteY1" fmla="*/ 173093 h 457310"/>
                <a:gd name="connsiteX2" fmla="*/ 142009 w 904563"/>
                <a:gd name="connsiteY2" fmla="*/ 58793 h 457310"/>
                <a:gd name="connsiteX3" fmla="*/ 83127 w 904563"/>
                <a:gd name="connsiteY3" fmla="*/ 190412 h 457310"/>
                <a:gd name="connsiteX4" fmla="*/ 263236 w 904563"/>
                <a:gd name="connsiteY4" fmla="*/ 457112 h 457310"/>
                <a:gd name="connsiteX5" fmla="*/ 547255 w 904563"/>
                <a:gd name="connsiteY5" fmla="*/ 145384 h 457310"/>
                <a:gd name="connsiteX6" fmla="*/ 477982 w 904563"/>
                <a:gd name="connsiteY6" fmla="*/ 24157 h 457310"/>
                <a:gd name="connsiteX7" fmla="*/ 384464 w 904563"/>
                <a:gd name="connsiteY7" fmla="*/ 176557 h 457310"/>
                <a:gd name="connsiteX8" fmla="*/ 578427 w 904563"/>
                <a:gd name="connsiteY8" fmla="*/ 446721 h 457310"/>
                <a:gd name="connsiteX9" fmla="*/ 899111 w 904563"/>
                <a:gd name="connsiteY9" fmla="*/ 101493 h 457310"/>
                <a:gd name="connsiteX10" fmla="*/ 772181 w 904563"/>
                <a:gd name="connsiteY10" fmla="*/ 601 h 457310"/>
                <a:gd name="connsiteX11" fmla="*/ 664019 w 904563"/>
                <a:gd name="connsiteY11" fmla="*/ 134475 h 457310"/>
                <a:gd name="connsiteX12" fmla="*/ 862445 w 904563"/>
                <a:gd name="connsiteY12" fmla="*/ 429402 h 457310"/>
                <a:gd name="connsiteX13" fmla="*/ 862445 w 904563"/>
                <a:gd name="connsiteY13" fmla="*/ 429402 h 457310"/>
                <a:gd name="connsiteX0" fmla="*/ 0 w 903849"/>
                <a:gd name="connsiteY0" fmla="*/ 492617 h 503206"/>
                <a:gd name="connsiteX1" fmla="*/ 235527 w 903849"/>
                <a:gd name="connsiteY1" fmla="*/ 218989 h 503206"/>
                <a:gd name="connsiteX2" fmla="*/ 142009 w 903849"/>
                <a:gd name="connsiteY2" fmla="*/ 104689 h 503206"/>
                <a:gd name="connsiteX3" fmla="*/ 83127 w 903849"/>
                <a:gd name="connsiteY3" fmla="*/ 236308 h 503206"/>
                <a:gd name="connsiteX4" fmla="*/ 263236 w 903849"/>
                <a:gd name="connsiteY4" fmla="*/ 503008 h 503206"/>
                <a:gd name="connsiteX5" fmla="*/ 547255 w 903849"/>
                <a:gd name="connsiteY5" fmla="*/ 191280 h 503206"/>
                <a:gd name="connsiteX6" fmla="*/ 477982 w 903849"/>
                <a:gd name="connsiteY6" fmla="*/ 70053 h 503206"/>
                <a:gd name="connsiteX7" fmla="*/ 384464 w 903849"/>
                <a:gd name="connsiteY7" fmla="*/ 222453 h 503206"/>
                <a:gd name="connsiteX8" fmla="*/ 578427 w 903849"/>
                <a:gd name="connsiteY8" fmla="*/ 492617 h 503206"/>
                <a:gd name="connsiteX9" fmla="*/ 899111 w 903849"/>
                <a:gd name="connsiteY9" fmla="*/ 147389 h 503206"/>
                <a:gd name="connsiteX10" fmla="*/ 763049 w 903849"/>
                <a:gd name="connsiteY10" fmla="*/ 302 h 503206"/>
                <a:gd name="connsiteX11" fmla="*/ 664019 w 903849"/>
                <a:gd name="connsiteY11" fmla="*/ 180371 h 503206"/>
                <a:gd name="connsiteX12" fmla="*/ 862445 w 903849"/>
                <a:gd name="connsiteY12" fmla="*/ 475298 h 503206"/>
                <a:gd name="connsiteX13" fmla="*/ 862445 w 903849"/>
                <a:gd name="connsiteY13" fmla="*/ 475298 h 503206"/>
                <a:gd name="connsiteX0" fmla="*/ 0 w 903817"/>
                <a:gd name="connsiteY0" fmla="*/ 492323 h 502912"/>
                <a:gd name="connsiteX1" fmla="*/ 235527 w 903817"/>
                <a:gd name="connsiteY1" fmla="*/ 218695 h 502912"/>
                <a:gd name="connsiteX2" fmla="*/ 142009 w 903817"/>
                <a:gd name="connsiteY2" fmla="*/ 104395 h 502912"/>
                <a:gd name="connsiteX3" fmla="*/ 83127 w 903817"/>
                <a:gd name="connsiteY3" fmla="*/ 236014 h 502912"/>
                <a:gd name="connsiteX4" fmla="*/ 263236 w 903817"/>
                <a:gd name="connsiteY4" fmla="*/ 502714 h 502912"/>
                <a:gd name="connsiteX5" fmla="*/ 547255 w 903817"/>
                <a:gd name="connsiteY5" fmla="*/ 190986 h 502912"/>
                <a:gd name="connsiteX6" fmla="*/ 477982 w 903817"/>
                <a:gd name="connsiteY6" fmla="*/ 69759 h 502912"/>
                <a:gd name="connsiteX7" fmla="*/ 384464 w 903817"/>
                <a:gd name="connsiteY7" fmla="*/ 222159 h 502912"/>
                <a:gd name="connsiteX8" fmla="*/ 578427 w 903817"/>
                <a:gd name="connsiteY8" fmla="*/ 492323 h 502912"/>
                <a:gd name="connsiteX9" fmla="*/ 899111 w 903817"/>
                <a:gd name="connsiteY9" fmla="*/ 147095 h 502912"/>
                <a:gd name="connsiteX10" fmla="*/ 763049 w 903817"/>
                <a:gd name="connsiteY10" fmla="*/ 8 h 502912"/>
                <a:gd name="connsiteX11" fmla="*/ 670498 w 903817"/>
                <a:gd name="connsiteY11" fmla="*/ 152079 h 502912"/>
                <a:gd name="connsiteX12" fmla="*/ 862445 w 903817"/>
                <a:gd name="connsiteY12" fmla="*/ 475004 h 502912"/>
                <a:gd name="connsiteX13" fmla="*/ 862445 w 903817"/>
                <a:gd name="connsiteY13" fmla="*/ 475004 h 502912"/>
                <a:gd name="connsiteX0" fmla="*/ 0 w 884138"/>
                <a:gd name="connsiteY0" fmla="*/ 492342 h 502931"/>
                <a:gd name="connsiteX1" fmla="*/ 235527 w 884138"/>
                <a:gd name="connsiteY1" fmla="*/ 218714 h 502931"/>
                <a:gd name="connsiteX2" fmla="*/ 142009 w 884138"/>
                <a:gd name="connsiteY2" fmla="*/ 104414 h 502931"/>
                <a:gd name="connsiteX3" fmla="*/ 83127 w 884138"/>
                <a:gd name="connsiteY3" fmla="*/ 236033 h 502931"/>
                <a:gd name="connsiteX4" fmla="*/ 263236 w 884138"/>
                <a:gd name="connsiteY4" fmla="*/ 502733 h 502931"/>
                <a:gd name="connsiteX5" fmla="*/ 547255 w 884138"/>
                <a:gd name="connsiteY5" fmla="*/ 191005 h 502931"/>
                <a:gd name="connsiteX6" fmla="*/ 477982 w 884138"/>
                <a:gd name="connsiteY6" fmla="*/ 69778 h 502931"/>
                <a:gd name="connsiteX7" fmla="*/ 384464 w 884138"/>
                <a:gd name="connsiteY7" fmla="*/ 222178 h 502931"/>
                <a:gd name="connsiteX8" fmla="*/ 578427 w 884138"/>
                <a:gd name="connsiteY8" fmla="*/ 492342 h 502931"/>
                <a:gd name="connsiteX9" fmla="*/ 878843 w 884138"/>
                <a:gd name="connsiteY9" fmla="*/ 143007 h 502931"/>
                <a:gd name="connsiteX10" fmla="*/ 763049 w 884138"/>
                <a:gd name="connsiteY10" fmla="*/ 27 h 502931"/>
                <a:gd name="connsiteX11" fmla="*/ 670498 w 884138"/>
                <a:gd name="connsiteY11" fmla="*/ 152098 h 502931"/>
                <a:gd name="connsiteX12" fmla="*/ 862445 w 884138"/>
                <a:gd name="connsiteY12" fmla="*/ 475023 h 502931"/>
                <a:gd name="connsiteX13" fmla="*/ 862445 w 884138"/>
                <a:gd name="connsiteY13" fmla="*/ 475023 h 502931"/>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77982 w 884642"/>
                <a:gd name="connsiteY6" fmla="*/ 70172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325"/>
                <a:gd name="connsiteX1" fmla="*/ 235527 w 884642"/>
                <a:gd name="connsiteY1" fmla="*/ 219108 h 503325"/>
                <a:gd name="connsiteX2" fmla="*/ 142009 w 884642"/>
                <a:gd name="connsiteY2" fmla="*/ 104808 h 503325"/>
                <a:gd name="connsiteX3" fmla="*/ 83127 w 884642"/>
                <a:gd name="connsiteY3" fmla="*/ 236427 h 503325"/>
                <a:gd name="connsiteX4" fmla="*/ 263236 w 884642"/>
                <a:gd name="connsiteY4" fmla="*/ 503127 h 503325"/>
                <a:gd name="connsiteX5" fmla="*/ 547255 w 884642"/>
                <a:gd name="connsiteY5" fmla="*/ 191399 h 503325"/>
                <a:gd name="connsiteX6" fmla="*/ 452028 w 884642"/>
                <a:gd name="connsiteY6" fmla="*/ 27895 h 503325"/>
                <a:gd name="connsiteX7" fmla="*/ 384464 w 884642"/>
                <a:gd name="connsiteY7" fmla="*/ 222572 h 503325"/>
                <a:gd name="connsiteX8" fmla="*/ 578427 w 884642"/>
                <a:gd name="connsiteY8" fmla="*/ 492736 h 503325"/>
                <a:gd name="connsiteX9" fmla="*/ 878843 w 884642"/>
                <a:gd name="connsiteY9" fmla="*/ 143401 h 503325"/>
                <a:gd name="connsiteX10" fmla="*/ 768722 w 884642"/>
                <a:gd name="connsiteY10" fmla="*/ 26 h 503325"/>
                <a:gd name="connsiteX11" fmla="*/ 670498 w 884642"/>
                <a:gd name="connsiteY11" fmla="*/ 152492 h 503325"/>
                <a:gd name="connsiteX12" fmla="*/ 862445 w 884642"/>
                <a:gd name="connsiteY12" fmla="*/ 475417 h 503325"/>
                <a:gd name="connsiteX13" fmla="*/ 862445 w 884642"/>
                <a:gd name="connsiteY13" fmla="*/ 475417 h 503325"/>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52028 w 884642"/>
                <a:gd name="connsiteY6" fmla="*/ 27895 h 503456"/>
                <a:gd name="connsiteX7" fmla="*/ 384464 w 884642"/>
                <a:gd name="connsiteY7" fmla="*/ 222572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454"/>
                <a:gd name="connsiteX1" fmla="*/ 235527 w 884642"/>
                <a:gd name="connsiteY1" fmla="*/ 219108 h 503454"/>
                <a:gd name="connsiteX2" fmla="*/ 142009 w 884642"/>
                <a:gd name="connsiteY2" fmla="*/ 104808 h 503454"/>
                <a:gd name="connsiteX3" fmla="*/ 83127 w 884642"/>
                <a:gd name="connsiteY3" fmla="*/ 236427 h 503454"/>
                <a:gd name="connsiteX4" fmla="*/ 263236 w 884642"/>
                <a:gd name="connsiteY4" fmla="*/ 503127 h 503454"/>
                <a:gd name="connsiteX5" fmla="*/ 583328 w 884642"/>
                <a:gd name="connsiteY5" fmla="*/ 177883 h 503454"/>
                <a:gd name="connsiteX6" fmla="*/ 452028 w 884642"/>
                <a:gd name="connsiteY6" fmla="*/ 27895 h 503454"/>
                <a:gd name="connsiteX7" fmla="*/ 362362 w 884642"/>
                <a:gd name="connsiteY7" fmla="*/ 193803 h 503454"/>
                <a:gd name="connsiteX8" fmla="*/ 578427 w 884642"/>
                <a:gd name="connsiteY8" fmla="*/ 492736 h 503454"/>
                <a:gd name="connsiteX9" fmla="*/ 878843 w 884642"/>
                <a:gd name="connsiteY9" fmla="*/ 143401 h 503454"/>
                <a:gd name="connsiteX10" fmla="*/ 768722 w 884642"/>
                <a:gd name="connsiteY10" fmla="*/ 26 h 503454"/>
                <a:gd name="connsiteX11" fmla="*/ 670498 w 884642"/>
                <a:gd name="connsiteY11" fmla="*/ 152492 h 503454"/>
                <a:gd name="connsiteX12" fmla="*/ 862445 w 884642"/>
                <a:gd name="connsiteY12" fmla="*/ 475417 h 503454"/>
                <a:gd name="connsiteX13" fmla="*/ 862445 w 884642"/>
                <a:gd name="connsiteY13" fmla="*/ 475417 h 503454"/>
                <a:gd name="connsiteX0" fmla="*/ 0 w 884642"/>
                <a:gd name="connsiteY0" fmla="*/ 492736 h 503456"/>
                <a:gd name="connsiteX1" fmla="*/ 235527 w 884642"/>
                <a:gd name="connsiteY1" fmla="*/ 219108 h 503456"/>
                <a:gd name="connsiteX2" fmla="*/ 142009 w 884642"/>
                <a:gd name="connsiteY2" fmla="*/ 104808 h 503456"/>
                <a:gd name="connsiteX3" fmla="*/ 83127 w 884642"/>
                <a:gd name="connsiteY3" fmla="*/ 236427 h 503456"/>
                <a:gd name="connsiteX4" fmla="*/ 263236 w 884642"/>
                <a:gd name="connsiteY4" fmla="*/ 503127 h 503456"/>
                <a:gd name="connsiteX5" fmla="*/ 583328 w 884642"/>
                <a:gd name="connsiteY5" fmla="*/ 177883 h 503456"/>
                <a:gd name="connsiteX6" fmla="*/ 465607 w 884642"/>
                <a:gd name="connsiteY6" fmla="*/ 18691 h 503456"/>
                <a:gd name="connsiteX7" fmla="*/ 362362 w 884642"/>
                <a:gd name="connsiteY7" fmla="*/ 193803 h 503456"/>
                <a:gd name="connsiteX8" fmla="*/ 578427 w 884642"/>
                <a:gd name="connsiteY8" fmla="*/ 492736 h 503456"/>
                <a:gd name="connsiteX9" fmla="*/ 878843 w 884642"/>
                <a:gd name="connsiteY9" fmla="*/ 143401 h 503456"/>
                <a:gd name="connsiteX10" fmla="*/ 768722 w 884642"/>
                <a:gd name="connsiteY10" fmla="*/ 26 h 503456"/>
                <a:gd name="connsiteX11" fmla="*/ 670498 w 884642"/>
                <a:gd name="connsiteY11" fmla="*/ 152492 h 503456"/>
                <a:gd name="connsiteX12" fmla="*/ 862445 w 884642"/>
                <a:gd name="connsiteY12" fmla="*/ 475417 h 503456"/>
                <a:gd name="connsiteX13" fmla="*/ 862445 w 884642"/>
                <a:gd name="connsiteY13" fmla="*/ 475417 h 503456"/>
                <a:gd name="connsiteX0" fmla="*/ 0 w 884642"/>
                <a:gd name="connsiteY0" fmla="*/ 492736 h 503640"/>
                <a:gd name="connsiteX1" fmla="*/ 235527 w 884642"/>
                <a:gd name="connsiteY1" fmla="*/ 219108 h 503640"/>
                <a:gd name="connsiteX2" fmla="*/ 142009 w 884642"/>
                <a:gd name="connsiteY2" fmla="*/ 104808 h 503640"/>
                <a:gd name="connsiteX3" fmla="*/ 83127 w 884642"/>
                <a:gd name="connsiteY3" fmla="*/ 236427 h 503640"/>
                <a:gd name="connsiteX4" fmla="*/ 263236 w 884642"/>
                <a:gd name="connsiteY4" fmla="*/ 503127 h 503640"/>
                <a:gd name="connsiteX5" fmla="*/ 565083 w 884642"/>
                <a:gd name="connsiteY5" fmla="*/ 162620 h 503640"/>
                <a:gd name="connsiteX6" fmla="*/ 465607 w 884642"/>
                <a:gd name="connsiteY6" fmla="*/ 18691 h 503640"/>
                <a:gd name="connsiteX7" fmla="*/ 362362 w 884642"/>
                <a:gd name="connsiteY7" fmla="*/ 193803 h 503640"/>
                <a:gd name="connsiteX8" fmla="*/ 578427 w 884642"/>
                <a:gd name="connsiteY8" fmla="*/ 492736 h 503640"/>
                <a:gd name="connsiteX9" fmla="*/ 878843 w 884642"/>
                <a:gd name="connsiteY9" fmla="*/ 143401 h 503640"/>
                <a:gd name="connsiteX10" fmla="*/ 768722 w 884642"/>
                <a:gd name="connsiteY10" fmla="*/ 26 h 503640"/>
                <a:gd name="connsiteX11" fmla="*/ 670498 w 884642"/>
                <a:gd name="connsiteY11" fmla="*/ 152492 h 503640"/>
                <a:gd name="connsiteX12" fmla="*/ 862445 w 884642"/>
                <a:gd name="connsiteY12" fmla="*/ 475417 h 503640"/>
                <a:gd name="connsiteX13" fmla="*/ 862445 w 884642"/>
                <a:gd name="connsiteY13" fmla="*/ 475417 h 503640"/>
                <a:gd name="connsiteX0" fmla="*/ 0 w 884642"/>
                <a:gd name="connsiteY0" fmla="*/ 492736 h 503638"/>
                <a:gd name="connsiteX1" fmla="*/ 235527 w 884642"/>
                <a:gd name="connsiteY1" fmla="*/ 219108 h 503638"/>
                <a:gd name="connsiteX2" fmla="*/ 142009 w 884642"/>
                <a:gd name="connsiteY2" fmla="*/ 104808 h 503638"/>
                <a:gd name="connsiteX3" fmla="*/ 83127 w 884642"/>
                <a:gd name="connsiteY3" fmla="*/ 236427 h 503638"/>
                <a:gd name="connsiteX4" fmla="*/ 263236 w 884642"/>
                <a:gd name="connsiteY4" fmla="*/ 503127 h 503638"/>
                <a:gd name="connsiteX5" fmla="*/ 565083 w 884642"/>
                <a:gd name="connsiteY5" fmla="*/ 162620 h 503638"/>
                <a:gd name="connsiteX6" fmla="*/ 443111 w 884642"/>
                <a:gd name="connsiteY6" fmla="*/ 23004 h 503638"/>
                <a:gd name="connsiteX7" fmla="*/ 362362 w 884642"/>
                <a:gd name="connsiteY7" fmla="*/ 193803 h 503638"/>
                <a:gd name="connsiteX8" fmla="*/ 578427 w 884642"/>
                <a:gd name="connsiteY8" fmla="*/ 492736 h 503638"/>
                <a:gd name="connsiteX9" fmla="*/ 878843 w 884642"/>
                <a:gd name="connsiteY9" fmla="*/ 143401 h 503638"/>
                <a:gd name="connsiteX10" fmla="*/ 768722 w 884642"/>
                <a:gd name="connsiteY10" fmla="*/ 26 h 503638"/>
                <a:gd name="connsiteX11" fmla="*/ 670498 w 884642"/>
                <a:gd name="connsiteY11" fmla="*/ 152492 h 503638"/>
                <a:gd name="connsiteX12" fmla="*/ 862445 w 884642"/>
                <a:gd name="connsiteY12" fmla="*/ 475417 h 503638"/>
                <a:gd name="connsiteX13" fmla="*/ 862445 w 884642"/>
                <a:gd name="connsiteY13" fmla="*/ 475417 h 503638"/>
                <a:gd name="connsiteX0" fmla="*/ 0 w 884642"/>
                <a:gd name="connsiteY0" fmla="*/ 492736 h 503668"/>
                <a:gd name="connsiteX1" fmla="*/ 235527 w 884642"/>
                <a:gd name="connsiteY1" fmla="*/ 219108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668"/>
                <a:gd name="connsiteX1" fmla="*/ 263699 w 884642"/>
                <a:gd name="connsiteY1" fmla="*/ 214403 h 503668"/>
                <a:gd name="connsiteX2" fmla="*/ 150907 w 884642"/>
                <a:gd name="connsiteY2" fmla="*/ 32570 h 503668"/>
                <a:gd name="connsiteX3" fmla="*/ 83127 w 884642"/>
                <a:gd name="connsiteY3" fmla="*/ 236427 h 503668"/>
                <a:gd name="connsiteX4" fmla="*/ 263236 w 884642"/>
                <a:gd name="connsiteY4" fmla="*/ 503127 h 503668"/>
                <a:gd name="connsiteX5" fmla="*/ 565083 w 884642"/>
                <a:gd name="connsiteY5" fmla="*/ 162620 h 503668"/>
                <a:gd name="connsiteX6" fmla="*/ 443111 w 884642"/>
                <a:gd name="connsiteY6" fmla="*/ 23004 h 503668"/>
                <a:gd name="connsiteX7" fmla="*/ 362362 w 884642"/>
                <a:gd name="connsiteY7" fmla="*/ 193803 h 503668"/>
                <a:gd name="connsiteX8" fmla="*/ 578427 w 884642"/>
                <a:gd name="connsiteY8" fmla="*/ 492736 h 503668"/>
                <a:gd name="connsiteX9" fmla="*/ 878843 w 884642"/>
                <a:gd name="connsiteY9" fmla="*/ 143401 h 503668"/>
                <a:gd name="connsiteX10" fmla="*/ 768722 w 884642"/>
                <a:gd name="connsiteY10" fmla="*/ 26 h 503668"/>
                <a:gd name="connsiteX11" fmla="*/ 670498 w 884642"/>
                <a:gd name="connsiteY11" fmla="*/ 152492 h 503668"/>
                <a:gd name="connsiteX12" fmla="*/ 862445 w 884642"/>
                <a:gd name="connsiteY12" fmla="*/ 475417 h 503668"/>
                <a:gd name="connsiteX13" fmla="*/ 862445 w 884642"/>
                <a:gd name="connsiteY13" fmla="*/ 475417 h 503668"/>
                <a:gd name="connsiteX0" fmla="*/ 0 w 884642"/>
                <a:gd name="connsiteY0" fmla="*/ 492736 h 503732"/>
                <a:gd name="connsiteX1" fmla="*/ 263699 w 884642"/>
                <a:gd name="connsiteY1" fmla="*/ 214403 h 503732"/>
                <a:gd name="connsiteX2" fmla="*/ 150907 w 884642"/>
                <a:gd name="connsiteY2" fmla="*/ 32570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32"/>
                <a:gd name="connsiteX1" fmla="*/ 263699 w 884642"/>
                <a:gd name="connsiteY1" fmla="*/ 214403 h 503732"/>
                <a:gd name="connsiteX2" fmla="*/ 130839 w 884642"/>
                <a:gd name="connsiteY2" fmla="*/ 31204 h 503732"/>
                <a:gd name="connsiteX3" fmla="*/ 69144 w 884642"/>
                <a:gd name="connsiteY3" fmla="*/ 240149 h 503732"/>
                <a:gd name="connsiteX4" fmla="*/ 263236 w 884642"/>
                <a:gd name="connsiteY4" fmla="*/ 503127 h 503732"/>
                <a:gd name="connsiteX5" fmla="*/ 565083 w 884642"/>
                <a:gd name="connsiteY5" fmla="*/ 162620 h 503732"/>
                <a:gd name="connsiteX6" fmla="*/ 443111 w 884642"/>
                <a:gd name="connsiteY6" fmla="*/ 23004 h 503732"/>
                <a:gd name="connsiteX7" fmla="*/ 362362 w 884642"/>
                <a:gd name="connsiteY7" fmla="*/ 193803 h 503732"/>
                <a:gd name="connsiteX8" fmla="*/ 578427 w 884642"/>
                <a:gd name="connsiteY8" fmla="*/ 492736 h 503732"/>
                <a:gd name="connsiteX9" fmla="*/ 878843 w 884642"/>
                <a:gd name="connsiteY9" fmla="*/ 143401 h 503732"/>
                <a:gd name="connsiteX10" fmla="*/ 768722 w 884642"/>
                <a:gd name="connsiteY10" fmla="*/ 26 h 503732"/>
                <a:gd name="connsiteX11" fmla="*/ 670498 w 884642"/>
                <a:gd name="connsiteY11" fmla="*/ 152492 h 503732"/>
                <a:gd name="connsiteX12" fmla="*/ 862445 w 884642"/>
                <a:gd name="connsiteY12" fmla="*/ 475417 h 503732"/>
                <a:gd name="connsiteX13" fmla="*/ 862445 w 884642"/>
                <a:gd name="connsiteY13" fmla="*/ 475417 h 503732"/>
                <a:gd name="connsiteX0" fmla="*/ 0 w 884642"/>
                <a:gd name="connsiteY0" fmla="*/ 492736 h 503729"/>
                <a:gd name="connsiteX1" fmla="*/ 263699 w 884642"/>
                <a:gd name="connsiteY1" fmla="*/ 214403 h 503729"/>
                <a:gd name="connsiteX2" fmla="*/ 151312 w 884642"/>
                <a:gd name="connsiteY2" fmla="*/ 38049 h 503729"/>
                <a:gd name="connsiteX3" fmla="*/ 69144 w 884642"/>
                <a:gd name="connsiteY3" fmla="*/ 240149 h 503729"/>
                <a:gd name="connsiteX4" fmla="*/ 263236 w 884642"/>
                <a:gd name="connsiteY4" fmla="*/ 503127 h 503729"/>
                <a:gd name="connsiteX5" fmla="*/ 565083 w 884642"/>
                <a:gd name="connsiteY5" fmla="*/ 162620 h 503729"/>
                <a:gd name="connsiteX6" fmla="*/ 443111 w 884642"/>
                <a:gd name="connsiteY6" fmla="*/ 23004 h 503729"/>
                <a:gd name="connsiteX7" fmla="*/ 362362 w 884642"/>
                <a:gd name="connsiteY7" fmla="*/ 193803 h 503729"/>
                <a:gd name="connsiteX8" fmla="*/ 578427 w 884642"/>
                <a:gd name="connsiteY8" fmla="*/ 492736 h 503729"/>
                <a:gd name="connsiteX9" fmla="*/ 878843 w 884642"/>
                <a:gd name="connsiteY9" fmla="*/ 143401 h 503729"/>
                <a:gd name="connsiteX10" fmla="*/ 768722 w 884642"/>
                <a:gd name="connsiteY10" fmla="*/ 26 h 503729"/>
                <a:gd name="connsiteX11" fmla="*/ 670498 w 884642"/>
                <a:gd name="connsiteY11" fmla="*/ 152492 h 503729"/>
                <a:gd name="connsiteX12" fmla="*/ 862445 w 884642"/>
                <a:gd name="connsiteY12" fmla="*/ 475417 h 503729"/>
                <a:gd name="connsiteX13" fmla="*/ 862445 w 884642"/>
                <a:gd name="connsiteY13" fmla="*/ 475417 h 503729"/>
                <a:gd name="connsiteX0" fmla="*/ 0 w 884642"/>
                <a:gd name="connsiteY0" fmla="*/ 492736 h 492961"/>
                <a:gd name="connsiteX1" fmla="*/ 263699 w 884642"/>
                <a:gd name="connsiteY1" fmla="*/ 214403 h 492961"/>
                <a:gd name="connsiteX2" fmla="*/ 151312 w 884642"/>
                <a:gd name="connsiteY2" fmla="*/ 38049 h 492961"/>
                <a:gd name="connsiteX3" fmla="*/ 69144 w 884642"/>
                <a:gd name="connsiteY3" fmla="*/ 240149 h 492961"/>
                <a:gd name="connsiteX4" fmla="*/ 305585 w 884642"/>
                <a:gd name="connsiteY4" fmla="*/ 458875 h 492961"/>
                <a:gd name="connsiteX5" fmla="*/ 565083 w 884642"/>
                <a:gd name="connsiteY5" fmla="*/ 162620 h 492961"/>
                <a:gd name="connsiteX6" fmla="*/ 443111 w 884642"/>
                <a:gd name="connsiteY6" fmla="*/ 23004 h 492961"/>
                <a:gd name="connsiteX7" fmla="*/ 362362 w 884642"/>
                <a:gd name="connsiteY7" fmla="*/ 193803 h 492961"/>
                <a:gd name="connsiteX8" fmla="*/ 578427 w 884642"/>
                <a:gd name="connsiteY8" fmla="*/ 492736 h 492961"/>
                <a:gd name="connsiteX9" fmla="*/ 878843 w 884642"/>
                <a:gd name="connsiteY9" fmla="*/ 143401 h 492961"/>
                <a:gd name="connsiteX10" fmla="*/ 768722 w 884642"/>
                <a:gd name="connsiteY10" fmla="*/ 26 h 492961"/>
                <a:gd name="connsiteX11" fmla="*/ 670498 w 884642"/>
                <a:gd name="connsiteY11" fmla="*/ 152492 h 492961"/>
                <a:gd name="connsiteX12" fmla="*/ 862445 w 884642"/>
                <a:gd name="connsiteY12" fmla="*/ 475417 h 492961"/>
                <a:gd name="connsiteX13" fmla="*/ 862445 w 884642"/>
                <a:gd name="connsiteY13" fmla="*/ 475417 h 492961"/>
                <a:gd name="connsiteX0" fmla="*/ 0 w 883375"/>
                <a:gd name="connsiteY0" fmla="*/ 492734 h 492734"/>
                <a:gd name="connsiteX1" fmla="*/ 263699 w 883375"/>
                <a:gd name="connsiteY1" fmla="*/ 214401 h 492734"/>
                <a:gd name="connsiteX2" fmla="*/ 151312 w 883375"/>
                <a:gd name="connsiteY2" fmla="*/ 38047 h 492734"/>
                <a:gd name="connsiteX3" fmla="*/ 69144 w 883375"/>
                <a:gd name="connsiteY3" fmla="*/ 240147 h 492734"/>
                <a:gd name="connsiteX4" fmla="*/ 305585 w 883375"/>
                <a:gd name="connsiteY4" fmla="*/ 458873 h 492734"/>
                <a:gd name="connsiteX5" fmla="*/ 565083 w 883375"/>
                <a:gd name="connsiteY5" fmla="*/ 162618 h 492734"/>
                <a:gd name="connsiteX6" fmla="*/ 443111 w 883375"/>
                <a:gd name="connsiteY6" fmla="*/ 23002 h 492734"/>
                <a:gd name="connsiteX7" fmla="*/ 362362 w 883375"/>
                <a:gd name="connsiteY7" fmla="*/ 193801 h 492734"/>
                <a:gd name="connsiteX8" fmla="*/ 605570 w 883375"/>
                <a:gd name="connsiteY8" fmla="*/ 435762 h 492734"/>
                <a:gd name="connsiteX9" fmla="*/ 878843 w 883375"/>
                <a:gd name="connsiteY9" fmla="*/ 143399 h 492734"/>
                <a:gd name="connsiteX10" fmla="*/ 768722 w 883375"/>
                <a:gd name="connsiteY10" fmla="*/ 24 h 492734"/>
                <a:gd name="connsiteX11" fmla="*/ 670498 w 883375"/>
                <a:gd name="connsiteY11" fmla="*/ 152490 h 492734"/>
                <a:gd name="connsiteX12" fmla="*/ 862445 w 883375"/>
                <a:gd name="connsiteY12" fmla="*/ 475415 h 492734"/>
                <a:gd name="connsiteX13" fmla="*/ 862445 w 883375"/>
                <a:gd name="connsiteY13" fmla="*/ 475415 h 49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75" h="492734">
                  <a:moveTo>
                    <a:pt x="0" y="492734"/>
                  </a:moveTo>
                  <a:cubicBezTo>
                    <a:pt x="105929" y="388247"/>
                    <a:pt x="238480" y="290182"/>
                    <a:pt x="263699" y="214401"/>
                  </a:cubicBezTo>
                  <a:cubicBezTo>
                    <a:pt x="288918" y="138620"/>
                    <a:pt x="183738" y="33756"/>
                    <a:pt x="151312" y="38047"/>
                  </a:cubicBezTo>
                  <a:cubicBezTo>
                    <a:pt x="118886" y="42338"/>
                    <a:pt x="43432" y="170009"/>
                    <a:pt x="69144" y="240147"/>
                  </a:cubicBezTo>
                  <a:cubicBezTo>
                    <a:pt x="94856" y="310285"/>
                    <a:pt x="222929" y="471795"/>
                    <a:pt x="305585" y="458873"/>
                  </a:cubicBezTo>
                  <a:cubicBezTo>
                    <a:pt x="388242" y="445952"/>
                    <a:pt x="542162" y="235263"/>
                    <a:pt x="565083" y="162618"/>
                  </a:cubicBezTo>
                  <a:cubicBezTo>
                    <a:pt x="588004" y="89973"/>
                    <a:pt x="476898" y="17805"/>
                    <a:pt x="443111" y="23002"/>
                  </a:cubicBezTo>
                  <a:cubicBezTo>
                    <a:pt x="409324" y="28199"/>
                    <a:pt x="335286" y="125008"/>
                    <a:pt x="362362" y="193801"/>
                  </a:cubicBezTo>
                  <a:cubicBezTo>
                    <a:pt x="389438" y="262594"/>
                    <a:pt x="519490" y="444162"/>
                    <a:pt x="605570" y="435762"/>
                  </a:cubicBezTo>
                  <a:cubicBezTo>
                    <a:pt x="691650" y="427362"/>
                    <a:pt x="851651" y="216022"/>
                    <a:pt x="878843" y="143399"/>
                  </a:cubicBezTo>
                  <a:cubicBezTo>
                    <a:pt x="906035" y="70776"/>
                    <a:pt x="803446" y="-1491"/>
                    <a:pt x="768722" y="24"/>
                  </a:cubicBezTo>
                  <a:cubicBezTo>
                    <a:pt x="733998" y="1539"/>
                    <a:pt x="654878" y="73258"/>
                    <a:pt x="670498" y="152490"/>
                  </a:cubicBezTo>
                  <a:cubicBezTo>
                    <a:pt x="686119" y="231722"/>
                    <a:pt x="830454" y="421594"/>
                    <a:pt x="862445" y="475415"/>
                  </a:cubicBezTo>
                  <a:lnTo>
                    <a:pt x="862445" y="475415"/>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defTabSz="457200"/>
              <a:endParaRPr lang="en-US">
                <a:solidFill>
                  <a:prstClr val="black"/>
                </a:solidFill>
                <a:latin typeface="Calibri" panose="020F0502020204030204"/>
              </a:endParaRPr>
            </a:p>
          </p:txBody>
        </p:sp>
        <p:grpSp>
          <p:nvGrpSpPr>
            <p:cNvPr id="63" name="Group 62">
              <a:extLst>
                <a:ext uri="{FF2B5EF4-FFF2-40B4-BE49-F238E27FC236}">
                  <a16:creationId xmlns:a16="http://schemas.microsoft.com/office/drawing/2014/main" id="{2F87ABE2-DE2D-3C4C-45C5-6299EF961D2F}"/>
                </a:ext>
              </a:extLst>
            </p:cNvPr>
            <p:cNvGrpSpPr/>
            <p:nvPr/>
          </p:nvGrpSpPr>
          <p:grpSpPr>
            <a:xfrm>
              <a:off x="5617255" y="2268864"/>
              <a:ext cx="587708" cy="225961"/>
              <a:chOff x="4510859" y="1951754"/>
              <a:chExt cx="587708" cy="225961"/>
            </a:xfrm>
          </p:grpSpPr>
          <p:sp>
            <p:nvSpPr>
              <p:cNvPr id="2056" name="Rectangle: Rounded Corners 2055">
                <a:extLst>
                  <a:ext uri="{FF2B5EF4-FFF2-40B4-BE49-F238E27FC236}">
                    <a16:creationId xmlns:a16="http://schemas.microsoft.com/office/drawing/2014/main" id="{07BF5DBA-0ED8-5000-1E2D-A5EEB55A2517}"/>
                  </a:ext>
                </a:extLst>
              </p:cNvPr>
              <p:cNvSpPr/>
              <p:nvPr/>
            </p:nvSpPr>
            <p:spPr>
              <a:xfrm>
                <a:off x="4510859" y="208892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nvGrpSpPr>
              <p:cNvPr id="2057" name="Group 2056">
                <a:extLst>
                  <a:ext uri="{FF2B5EF4-FFF2-40B4-BE49-F238E27FC236}">
                    <a16:creationId xmlns:a16="http://schemas.microsoft.com/office/drawing/2014/main" id="{A9CD9E58-EF72-B3D1-D791-398489D4BCE5}"/>
                  </a:ext>
                </a:extLst>
              </p:cNvPr>
              <p:cNvGrpSpPr/>
              <p:nvPr/>
            </p:nvGrpSpPr>
            <p:grpSpPr>
              <a:xfrm>
                <a:off x="4510859" y="1951754"/>
                <a:ext cx="587708" cy="225961"/>
                <a:chOff x="4447886" y="1453752"/>
                <a:chExt cx="587708" cy="225961"/>
              </a:xfrm>
            </p:grpSpPr>
            <p:sp>
              <p:nvSpPr>
                <p:cNvPr id="2089" name="Rectangle: Rounded Corners 2088">
                  <a:extLst>
                    <a:ext uri="{FF2B5EF4-FFF2-40B4-BE49-F238E27FC236}">
                      <a16:creationId xmlns:a16="http://schemas.microsoft.com/office/drawing/2014/main" id="{9FE95D31-8F7E-C79A-6640-4B0F3D91097A}"/>
                    </a:ext>
                  </a:extLst>
                </p:cNvPr>
                <p:cNvSpPr/>
                <p:nvPr/>
              </p:nvSpPr>
              <p:spPr>
                <a:xfrm>
                  <a:off x="4447886" y="14537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090" name="Rectangle: Rounded Corners 2089">
                  <a:extLst>
                    <a:ext uri="{FF2B5EF4-FFF2-40B4-BE49-F238E27FC236}">
                      <a16:creationId xmlns:a16="http://schemas.microsoft.com/office/drawing/2014/main" id="{1C22F6CB-9A52-3FAA-07CF-AEDF5616571C}"/>
                    </a:ext>
                  </a:extLst>
                </p:cNvPr>
                <p:cNvSpPr/>
                <p:nvPr/>
              </p:nvSpPr>
              <p:spPr>
                <a:xfrm>
                  <a:off x="4447886" y="1498055"/>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091" name="Rectangle: Rounded Corners 2090">
                  <a:extLst>
                    <a:ext uri="{FF2B5EF4-FFF2-40B4-BE49-F238E27FC236}">
                      <a16:creationId xmlns:a16="http://schemas.microsoft.com/office/drawing/2014/main" id="{31D0B819-9EA9-4AE6-462C-35D9B08DE9F8}"/>
                    </a:ext>
                  </a:extLst>
                </p:cNvPr>
                <p:cNvSpPr/>
                <p:nvPr/>
              </p:nvSpPr>
              <p:spPr>
                <a:xfrm>
                  <a:off x="4447886" y="1545152"/>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113" name="Rectangle: Rounded Corners 2112">
                  <a:extLst>
                    <a:ext uri="{FF2B5EF4-FFF2-40B4-BE49-F238E27FC236}">
                      <a16:creationId xmlns:a16="http://schemas.microsoft.com/office/drawing/2014/main" id="{C200BEBB-F68B-572F-9D6F-9F9BF2524BF0}"/>
                    </a:ext>
                  </a:extLst>
                </p:cNvPr>
                <p:cNvSpPr/>
                <p:nvPr/>
              </p:nvSpPr>
              <p:spPr>
                <a:xfrm>
                  <a:off x="4447886" y="1633994"/>
                  <a:ext cx="587708" cy="4571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grpSp>
          <p:nvGrpSpPr>
            <p:cNvPr id="2048" name="Group 2047">
              <a:extLst>
                <a:ext uri="{FF2B5EF4-FFF2-40B4-BE49-F238E27FC236}">
                  <a16:creationId xmlns:a16="http://schemas.microsoft.com/office/drawing/2014/main" id="{C1D99D82-95F2-2151-9A7D-E32578D5FC3D}"/>
                </a:ext>
              </a:extLst>
            </p:cNvPr>
            <p:cNvGrpSpPr/>
            <p:nvPr/>
          </p:nvGrpSpPr>
          <p:grpSpPr>
            <a:xfrm flipH="1">
              <a:off x="6064748" y="1849582"/>
              <a:ext cx="103988" cy="416443"/>
              <a:chOff x="4444110" y="1298984"/>
              <a:chExt cx="260521" cy="710437"/>
            </a:xfrm>
          </p:grpSpPr>
          <p:cxnSp>
            <p:nvCxnSpPr>
              <p:cNvPr id="2054" name="Straight Connector 2053">
                <a:extLst>
                  <a:ext uri="{FF2B5EF4-FFF2-40B4-BE49-F238E27FC236}">
                    <a16:creationId xmlns:a16="http://schemas.microsoft.com/office/drawing/2014/main" id="{8B36C85D-E7B3-82FC-A3B2-A43FAF5C06D9}"/>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Oval 2054">
                <a:extLst>
                  <a:ext uri="{FF2B5EF4-FFF2-40B4-BE49-F238E27FC236}">
                    <a16:creationId xmlns:a16="http://schemas.microsoft.com/office/drawing/2014/main" id="{11772476-805A-ACDB-BC7B-8E36F655F2F3}"/>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049" name="Group 2048">
              <a:extLst>
                <a:ext uri="{FF2B5EF4-FFF2-40B4-BE49-F238E27FC236}">
                  <a16:creationId xmlns:a16="http://schemas.microsoft.com/office/drawing/2014/main" id="{D17AF593-E0B3-1146-A215-F9F5AD0BF4F4}"/>
                </a:ext>
              </a:extLst>
            </p:cNvPr>
            <p:cNvGrpSpPr/>
            <p:nvPr/>
          </p:nvGrpSpPr>
          <p:grpSpPr>
            <a:xfrm>
              <a:off x="5642910" y="1848152"/>
              <a:ext cx="103988" cy="416443"/>
              <a:chOff x="4444110" y="1298984"/>
              <a:chExt cx="260521" cy="710437"/>
            </a:xfrm>
          </p:grpSpPr>
          <p:cxnSp>
            <p:nvCxnSpPr>
              <p:cNvPr id="2052" name="Straight Connector 2051">
                <a:extLst>
                  <a:ext uri="{FF2B5EF4-FFF2-40B4-BE49-F238E27FC236}">
                    <a16:creationId xmlns:a16="http://schemas.microsoft.com/office/drawing/2014/main" id="{624EE3A1-AE2F-6962-8286-712D34AEB3A4}"/>
                  </a:ext>
                </a:extLst>
              </p:cNvPr>
              <p:cNvCxnSpPr/>
              <p:nvPr/>
            </p:nvCxnSpPr>
            <p:spPr>
              <a:xfrm>
                <a:off x="4526707" y="1396980"/>
                <a:ext cx="177924" cy="612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53" name="Oval 2052">
                <a:extLst>
                  <a:ext uri="{FF2B5EF4-FFF2-40B4-BE49-F238E27FC236}">
                    <a16:creationId xmlns:a16="http://schemas.microsoft.com/office/drawing/2014/main" id="{EBB6408F-BE5D-3045-870E-42AA8518782C}"/>
                  </a:ext>
                </a:extLst>
              </p:cNvPr>
              <p:cNvSpPr/>
              <p:nvPr/>
            </p:nvSpPr>
            <p:spPr>
              <a:xfrm>
                <a:off x="4444110" y="1298984"/>
                <a:ext cx="117234" cy="10469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sp>
          <p:nvSpPr>
            <p:cNvPr id="2050" name="Diamond 2049">
              <a:extLst>
                <a:ext uri="{FF2B5EF4-FFF2-40B4-BE49-F238E27FC236}">
                  <a16:creationId xmlns:a16="http://schemas.microsoft.com/office/drawing/2014/main" id="{D4972027-ADAE-2B96-0850-75A04D7FE6DD}"/>
                </a:ext>
              </a:extLst>
            </p:cNvPr>
            <p:cNvSpPr/>
            <p:nvPr/>
          </p:nvSpPr>
          <p:spPr>
            <a:xfrm>
              <a:off x="6105689" y="683388"/>
              <a:ext cx="228628" cy="20203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051" name="Diamond 67">
              <a:extLst>
                <a:ext uri="{FF2B5EF4-FFF2-40B4-BE49-F238E27FC236}">
                  <a16:creationId xmlns:a16="http://schemas.microsoft.com/office/drawing/2014/main" id="{DD06BD99-97D4-B1DF-E116-BB751BB61B64}"/>
                </a:ext>
              </a:extLst>
            </p:cNvPr>
            <p:cNvSpPr/>
            <p:nvPr/>
          </p:nvSpPr>
          <p:spPr>
            <a:xfrm rot="413123">
              <a:off x="6251407" y="869516"/>
              <a:ext cx="287486" cy="377763"/>
            </a:xfrm>
            <a:custGeom>
              <a:avLst/>
              <a:gdLst>
                <a:gd name="connsiteX0" fmla="*/ 0 w 228628"/>
                <a:gd name="connsiteY0" fmla="*/ 101018 h 202036"/>
                <a:gd name="connsiteX1" fmla="*/ 114314 w 228628"/>
                <a:gd name="connsiteY1" fmla="*/ 0 h 202036"/>
                <a:gd name="connsiteX2" fmla="*/ 228628 w 228628"/>
                <a:gd name="connsiteY2" fmla="*/ 101018 h 202036"/>
                <a:gd name="connsiteX3" fmla="*/ 114314 w 228628"/>
                <a:gd name="connsiteY3" fmla="*/ 202036 h 202036"/>
                <a:gd name="connsiteX4" fmla="*/ 0 w 228628"/>
                <a:gd name="connsiteY4" fmla="*/ 101018 h 202036"/>
                <a:gd name="connsiteX0" fmla="*/ 0 w 228628"/>
                <a:gd name="connsiteY0" fmla="*/ 101018 h 352082"/>
                <a:gd name="connsiteX1" fmla="*/ 114314 w 228628"/>
                <a:gd name="connsiteY1" fmla="*/ 0 h 352082"/>
                <a:gd name="connsiteX2" fmla="*/ 228628 w 228628"/>
                <a:gd name="connsiteY2" fmla="*/ 101018 h 352082"/>
                <a:gd name="connsiteX3" fmla="*/ 191985 w 228628"/>
                <a:gd name="connsiteY3" fmla="*/ 352082 h 352082"/>
                <a:gd name="connsiteX4" fmla="*/ 0 w 228628"/>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 name="connsiteX0" fmla="*/ 0 w 311595"/>
                <a:gd name="connsiteY0" fmla="*/ 101018 h 352082"/>
                <a:gd name="connsiteX1" fmla="*/ 114314 w 311595"/>
                <a:gd name="connsiteY1" fmla="*/ 0 h 352082"/>
                <a:gd name="connsiteX2" fmla="*/ 311595 w 311595"/>
                <a:gd name="connsiteY2" fmla="*/ 268716 h 352082"/>
                <a:gd name="connsiteX3" fmla="*/ 191985 w 311595"/>
                <a:gd name="connsiteY3" fmla="*/ 352082 h 352082"/>
                <a:gd name="connsiteX4" fmla="*/ 0 w 311595"/>
                <a:gd name="connsiteY4" fmla="*/ 101018 h 35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95" h="352082">
                  <a:moveTo>
                    <a:pt x="0" y="101018"/>
                  </a:moveTo>
                  <a:lnTo>
                    <a:pt x="114314" y="0"/>
                  </a:lnTo>
                  <a:cubicBezTo>
                    <a:pt x="225971" y="24258"/>
                    <a:pt x="311148" y="143839"/>
                    <a:pt x="311595" y="268716"/>
                  </a:cubicBezTo>
                  <a:lnTo>
                    <a:pt x="191985" y="352082"/>
                  </a:lnTo>
                  <a:cubicBezTo>
                    <a:pt x="168591" y="231324"/>
                    <a:pt x="116953" y="156462"/>
                    <a:pt x="0" y="101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128" name="Group 2127">
            <a:extLst>
              <a:ext uri="{FF2B5EF4-FFF2-40B4-BE49-F238E27FC236}">
                <a16:creationId xmlns:a16="http://schemas.microsoft.com/office/drawing/2014/main" id="{2CB830C0-015A-CCD9-A467-8BBB44488E0E}"/>
              </a:ext>
            </a:extLst>
          </p:cNvPr>
          <p:cNvGrpSpPr/>
          <p:nvPr/>
        </p:nvGrpSpPr>
        <p:grpSpPr>
          <a:xfrm>
            <a:off x="9822002" y="5249504"/>
            <a:ext cx="432000" cy="432000"/>
            <a:chOff x="5993523" y="1227335"/>
            <a:chExt cx="654467" cy="653426"/>
          </a:xfrm>
        </p:grpSpPr>
        <p:pic>
          <p:nvPicPr>
            <p:cNvPr id="2129" name="Picture 2128">
              <a:extLst>
                <a:ext uri="{FF2B5EF4-FFF2-40B4-BE49-F238E27FC236}">
                  <a16:creationId xmlns:a16="http://schemas.microsoft.com/office/drawing/2014/main" id="{8B388149-FCAE-0C9B-C1E1-38F092592928}"/>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93523" y="1227335"/>
              <a:ext cx="654467" cy="653426"/>
            </a:xfrm>
            <a:prstGeom prst="ellipse">
              <a:avLst/>
            </a:prstGeom>
          </p:spPr>
        </p:pic>
        <p:sp>
          <p:nvSpPr>
            <p:cNvPr id="2130" name="Rectangle: Rounded Corners 2129">
              <a:extLst>
                <a:ext uri="{FF2B5EF4-FFF2-40B4-BE49-F238E27FC236}">
                  <a16:creationId xmlns:a16="http://schemas.microsoft.com/office/drawing/2014/main" id="{752841DC-8255-269C-B314-A8914970F9F6}"/>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131" name="Group 2130">
            <a:extLst>
              <a:ext uri="{FF2B5EF4-FFF2-40B4-BE49-F238E27FC236}">
                <a16:creationId xmlns:a16="http://schemas.microsoft.com/office/drawing/2014/main" id="{BA8FF048-84FE-4999-67BE-7A7EFB62106E}"/>
              </a:ext>
            </a:extLst>
          </p:cNvPr>
          <p:cNvGrpSpPr/>
          <p:nvPr/>
        </p:nvGrpSpPr>
        <p:grpSpPr>
          <a:xfrm>
            <a:off x="2600231" y="2000747"/>
            <a:ext cx="432000" cy="432000"/>
            <a:chOff x="5981470" y="1253319"/>
            <a:chExt cx="654467" cy="653426"/>
          </a:xfrm>
        </p:grpSpPr>
        <p:pic>
          <p:nvPicPr>
            <p:cNvPr id="2132" name="Picture 2131">
              <a:extLst>
                <a:ext uri="{FF2B5EF4-FFF2-40B4-BE49-F238E27FC236}">
                  <a16:creationId xmlns:a16="http://schemas.microsoft.com/office/drawing/2014/main" id="{8076EDE1-0178-1A7C-7A58-0D431D1E39D9}"/>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133" name="Rectangle: Rounded Corners 2132">
              <a:extLst>
                <a:ext uri="{FF2B5EF4-FFF2-40B4-BE49-F238E27FC236}">
                  <a16:creationId xmlns:a16="http://schemas.microsoft.com/office/drawing/2014/main" id="{CEF5984F-288F-9497-DCD8-A36EBC34B8E9}"/>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134" name="Group 2133">
            <a:extLst>
              <a:ext uri="{FF2B5EF4-FFF2-40B4-BE49-F238E27FC236}">
                <a16:creationId xmlns:a16="http://schemas.microsoft.com/office/drawing/2014/main" id="{CD6FF264-B2B2-C6AD-2229-E98A140E13D6}"/>
              </a:ext>
            </a:extLst>
          </p:cNvPr>
          <p:cNvGrpSpPr/>
          <p:nvPr/>
        </p:nvGrpSpPr>
        <p:grpSpPr>
          <a:xfrm>
            <a:off x="9822002" y="1986617"/>
            <a:ext cx="432000" cy="432000"/>
            <a:chOff x="5981470" y="1253319"/>
            <a:chExt cx="654467" cy="653426"/>
          </a:xfrm>
        </p:grpSpPr>
        <p:pic>
          <p:nvPicPr>
            <p:cNvPr id="2135" name="Picture 2134">
              <a:extLst>
                <a:ext uri="{FF2B5EF4-FFF2-40B4-BE49-F238E27FC236}">
                  <a16:creationId xmlns:a16="http://schemas.microsoft.com/office/drawing/2014/main" id="{EED4CCD4-BA6B-7E36-3D79-C259A4467129}"/>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136" name="Rectangle: Rounded Corners 2135">
              <a:extLst>
                <a:ext uri="{FF2B5EF4-FFF2-40B4-BE49-F238E27FC236}">
                  <a16:creationId xmlns:a16="http://schemas.microsoft.com/office/drawing/2014/main" id="{B74EF480-DF07-1FEC-CD45-DAB8B33C9C49}"/>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140" name="Group 2139">
            <a:extLst>
              <a:ext uri="{FF2B5EF4-FFF2-40B4-BE49-F238E27FC236}">
                <a16:creationId xmlns:a16="http://schemas.microsoft.com/office/drawing/2014/main" id="{772B7860-52A3-6A39-FCA5-44161FE19F67}"/>
              </a:ext>
            </a:extLst>
          </p:cNvPr>
          <p:cNvGrpSpPr/>
          <p:nvPr/>
        </p:nvGrpSpPr>
        <p:grpSpPr>
          <a:xfrm>
            <a:off x="6138292" y="5479055"/>
            <a:ext cx="432000" cy="432000"/>
            <a:chOff x="5981470" y="1253319"/>
            <a:chExt cx="654467" cy="653426"/>
          </a:xfrm>
        </p:grpSpPr>
        <p:pic>
          <p:nvPicPr>
            <p:cNvPr id="2141" name="Picture 2140">
              <a:extLst>
                <a:ext uri="{FF2B5EF4-FFF2-40B4-BE49-F238E27FC236}">
                  <a16:creationId xmlns:a16="http://schemas.microsoft.com/office/drawing/2014/main" id="{C78EAD92-C135-D27B-EBDF-E29E7383FCE0}"/>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142" name="Rectangle: Rounded Corners 2141">
              <a:extLst>
                <a:ext uri="{FF2B5EF4-FFF2-40B4-BE49-F238E27FC236}">
                  <a16:creationId xmlns:a16="http://schemas.microsoft.com/office/drawing/2014/main" id="{B0A42EDF-C527-B360-2861-44A8B59B6EED}"/>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143" name="Group 2142">
            <a:extLst>
              <a:ext uri="{FF2B5EF4-FFF2-40B4-BE49-F238E27FC236}">
                <a16:creationId xmlns:a16="http://schemas.microsoft.com/office/drawing/2014/main" id="{2612546A-BF2B-AFDA-0E9C-84DD54D70BE2}"/>
              </a:ext>
            </a:extLst>
          </p:cNvPr>
          <p:cNvGrpSpPr/>
          <p:nvPr/>
        </p:nvGrpSpPr>
        <p:grpSpPr>
          <a:xfrm>
            <a:off x="6139930" y="1862336"/>
            <a:ext cx="432000" cy="432000"/>
            <a:chOff x="5981470" y="1253319"/>
            <a:chExt cx="654467" cy="653426"/>
          </a:xfrm>
        </p:grpSpPr>
        <p:pic>
          <p:nvPicPr>
            <p:cNvPr id="2144" name="Picture 2143">
              <a:extLst>
                <a:ext uri="{FF2B5EF4-FFF2-40B4-BE49-F238E27FC236}">
                  <a16:creationId xmlns:a16="http://schemas.microsoft.com/office/drawing/2014/main" id="{640FA8DF-FE80-2635-3CF5-8DEAF510FF04}"/>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145" name="Rectangle: Rounded Corners 2144">
              <a:extLst>
                <a:ext uri="{FF2B5EF4-FFF2-40B4-BE49-F238E27FC236}">
                  <a16:creationId xmlns:a16="http://schemas.microsoft.com/office/drawing/2014/main" id="{CB918653-9B2B-8694-5526-98D8FA5D6A8E}"/>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grpSp>
        <p:nvGrpSpPr>
          <p:cNvPr id="2146" name="Group 2145">
            <a:extLst>
              <a:ext uri="{FF2B5EF4-FFF2-40B4-BE49-F238E27FC236}">
                <a16:creationId xmlns:a16="http://schemas.microsoft.com/office/drawing/2014/main" id="{72F70038-FDB7-3158-16E8-87597BD78450}"/>
              </a:ext>
            </a:extLst>
          </p:cNvPr>
          <p:cNvGrpSpPr/>
          <p:nvPr/>
        </p:nvGrpSpPr>
        <p:grpSpPr>
          <a:xfrm>
            <a:off x="2518904" y="5365638"/>
            <a:ext cx="432000" cy="432000"/>
            <a:chOff x="5981470" y="1253319"/>
            <a:chExt cx="654467" cy="653426"/>
          </a:xfrm>
        </p:grpSpPr>
        <p:pic>
          <p:nvPicPr>
            <p:cNvPr id="2147" name="Picture 2146">
              <a:extLst>
                <a:ext uri="{FF2B5EF4-FFF2-40B4-BE49-F238E27FC236}">
                  <a16:creationId xmlns:a16="http://schemas.microsoft.com/office/drawing/2014/main" id="{B3297CB5-D2E6-7721-5470-82604E881524}"/>
                </a:ext>
              </a:extLst>
            </p:cNvPr>
            <p:cNvPicPr>
              <a:picLocks noChangeAspect="1"/>
            </p:cNvPicPr>
            <p:nvPr/>
          </p:nvPicPr>
          <p:blipFill rotWithShape="1">
            <a:blip r:embed="rId3">
              <a:extLst>
                <a:ext uri="{28A0092B-C50C-407E-A947-70E740481C1C}">
                  <a14:useLocalDpi xmlns:a14="http://schemas.microsoft.com/office/drawing/2010/main" val="0"/>
                </a:ext>
              </a:extLst>
            </a:blip>
            <a:srcRect l="53833"/>
            <a:stretch/>
          </p:blipFill>
          <p:spPr>
            <a:xfrm>
              <a:off x="5981470" y="1253319"/>
              <a:ext cx="654467" cy="653426"/>
            </a:xfrm>
            <a:prstGeom prst="ellipse">
              <a:avLst/>
            </a:prstGeom>
          </p:spPr>
        </p:pic>
        <p:sp>
          <p:nvSpPr>
            <p:cNvPr id="2148" name="Rectangle: Rounded Corners 2147">
              <a:extLst>
                <a:ext uri="{FF2B5EF4-FFF2-40B4-BE49-F238E27FC236}">
                  <a16:creationId xmlns:a16="http://schemas.microsoft.com/office/drawing/2014/main" id="{37809A13-7B34-D6C4-8079-D93ADC90440F}"/>
                </a:ext>
              </a:extLst>
            </p:cNvPr>
            <p:cNvSpPr/>
            <p:nvPr/>
          </p:nvSpPr>
          <p:spPr>
            <a:xfrm>
              <a:off x="6185493" y="1557172"/>
              <a:ext cx="246419" cy="45719"/>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grpSp>
      <p:pic>
        <p:nvPicPr>
          <p:cNvPr id="2149" name="Picture 2148">
            <a:extLst>
              <a:ext uri="{FF2B5EF4-FFF2-40B4-BE49-F238E27FC236}">
                <a16:creationId xmlns:a16="http://schemas.microsoft.com/office/drawing/2014/main" id="{61C9C54E-D42E-D621-21D6-1D70C2490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601959" y="3401977"/>
            <a:ext cx="1828800" cy="914400"/>
          </a:xfrm>
          <a:prstGeom prst="rect">
            <a:avLst/>
          </a:prstGeom>
        </p:spPr>
      </p:pic>
      <p:sp>
        <p:nvSpPr>
          <p:cNvPr id="2150" name="TextBox 2149">
            <a:extLst>
              <a:ext uri="{FF2B5EF4-FFF2-40B4-BE49-F238E27FC236}">
                <a16:creationId xmlns:a16="http://schemas.microsoft.com/office/drawing/2014/main" id="{AA8221F4-66AA-DDF1-9AED-942B3D2D567A}"/>
              </a:ext>
            </a:extLst>
          </p:cNvPr>
          <p:cNvSpPr txBox="1"/>
          <p:nvPr/>
        </p:nvSpPr>
        <p:spPr>
          <a:xfrm>
            <a:off x="240621" y="2294336"/>
            <a:ext cx="1831261" cy="1477328"/>
          </a:xfrm>
          <a:prstGeom prst="rect">
            <a:avLst/>
          </a:prstGeom>
          <a:noFill/>
        </p:spPr>
        <p:txBody>
          <a:bodyPr wrap="square" rtlCol="0">
            <a:spAutoFit/>
          </a:bodyPr>
          <a:lstStyle/>
          <a:p>
            <a:pPr algn="ctr" defTabSz="457200"/>
            <a:r>
              <a:rPr lang="en-GB" dirty="0">
                <a:solidFill>
                  <a:prstClr val="black"/>
                </a:solidFill>
                <a:latin typeface="Times New Roman" panose="02020603050405020304" pitchFamily="18" charset="0"/>
                <a:cs typeface="Times New Roman" panose="02020603050405020304" pitchFamily="18" charset="0"/>
              </a:rPr>
              <a:t>In a series circuit, the current flows from one component to the next.</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2151" name="TextBox 2150">
            <a:extLst>
              <a:ext uri="{FF2B5EF4-FFF2-40B4-BE49-F238E27FC236}">
                <a16:creationId xmlns:a16="http://schemas.microsoft.com/office/drawing/2014/main" id="{5D6E8AFF-6D05-8BD9-B9CA-8C8684EF90C0}"/>
              </a:ext>
            </a:extLst>
          </p:cNvPr>
          <p:cNvSpPr txBox="1"/>
          <p:nvPr/>
        </p:nvSpPr>
        <p:spPr>
          <a:xfrm>
            <a:off x="10258650" y="2478635"/>
            <a:ext cx="1734229" cy="1754326"/>
          </a:xfrm>
          <a:prstGeom prst="rect">
            <a:avLst/>
          </a:prstGeom>
          <a:noFill/>
        </p:spPr>
        <p:txBody>
          <a:bodyPr wrap="square" rtlCol="0">
            <a:spAutoFit/>
          </a:bodyPr>
          <a:lstStyle/>
          <a:p>
            <a:pPr algn="ctr" defTabSz="457200"/>
            <a:r>
              <a:rPr lang="en-GB" dirty="0">
                <a:solidFill>
                  <a:prstClr val="black"/>
                </a:solidFill>
                <a:latin typeface="Times New Roman" panose="02020603050405020304" pitchFamily="18" charset="0"/>
                <a:cs typeface="Times New Roman" panose="02020603050405020304" pitchFamily="18" charset="0"/>
              </a:rPr>
              <a:t>If a bulb is removed the circuit will be broken, as the electrons stop flowing.</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2152" name="TextBox 2151">
            <a:extLst>
              <a:ext uri="{FF2B5EF4-FFF2-40B4-BE49-F238E27FC236}">
                <a16:creationId xmlns:a16="http://schemas.microsoft.com/office/drawing/2014/main" id="{44E4C899-6A0E-7EE6-F9B1-7ECC299A9EC9}"/>
              </a:ext>
            </a:extLst>
          </p:cNvPr>
          <p:cNvSpPr txBox="1"/>
          <p:nvPr/>
        </p:nvSpPr>
        <p:spPr>
          <a:xfrm>
            <a:off x="3307759" y="2478635"/>
            <a:ext cx="6093064" cy="923330"/>
          </a:xfrm>
          <a:prstGeom prst="rect">
            <a:avLst/>
          </a:prstGeom>
          <a:noFill/>
        </p:spPr>
        <p:txBody>
          <a:bodyPr wrap="square" rtlCol="0">
            <a:spAutoFit/>
          </a:bodyPr>
          <a:lstStyle/>
          <a:p>
            <a:pPr algn="ctr" defTabSz="457200"/>
            <a:r>
              <a:rPr lang="en-GB" dirty="0">
                <a:solidFill>
                  <a:prstClr val="black"/>
                </a:solidFill>
                <a:latin typeface="Times New Roman" panose="02020603050405020304" pitchFamily="18" charset="0"/>
                <a:cs typeface="Times New Roman" panose="02020603050405020304" pitchFamily="18" charset="0"/>
              </a:rPr>
              <a:t>When you add in more bulbs, they will become equally dim. More resistance has been added to the circuit, which decreases the flow of current, as the battery has more work to do.</a:t>
            </a:r>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54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path" presetSubtype="0" repeatCount="indefinite" accel="50000" decel="50000" fill="hold" nodeType="withEffect">
                                  <p:stCondLst>
                                    <p:cond delay="0"/>
                                  </p:stCondLst>
                                  <p:childTnLst>
                                    <p:animMotion origin="layout" path="M 1.79487E-6 -0.02477 L 1.79487E-6 0.03472 C 1.79487E-6 0.06088 0.03622 0.09491 0.06586 0.09491 L 0.13173 0.09491 " pathEditMode="relative" rAng="0" ptsTypes="AAAA">
                                      <p:cBhvr>
                                        <p:cTn id="6" dur="2000" fill="hold"/>
                                        <p:tgtEl>
                                          <p:spTgt spid="2146"/>
                                        </p:tgtEl>
                                        <p:attrNameLst>
                                          <p:attrName>ppt_x</p:attrName>
                                          <p:attrName>ppt_y</p:attrName>
                                        </p:attrNameLst>
                                      </p:cBhvr>
                                      <p:rCtr x="6587" y="5972"/>
                                    </p:animMotion>
                                  </p:childTnLst>
                                </p:cTn>
                              </p:par>
                              <p:par>
                                <p:cTn id="7" presetID="63" presetClass="path" presetSubtype="0" repeatCount="indefinite" accel="50000" decel="50000" fill="hold" nodeType="withEffect">
                                  <p:stCondLst>
                                    <p:cond delay="0"/>
                                  </p:stCondLst>
                                  <p:childTnLst>
                                    <p:animMotion origin="layout" path="M 7.69231E-7 -2.96296E-6 L 0.20833 -0.00208 " pathEditMode="relative" rAng="0" ptsTypes="AA">
                                      <p:cBhvr>
                                        <p:cTn id="8" dur="2000" fill="hold"/>
                                        <p:tgtEl>
                                          <p:spTgt spid="2140"/>
                                        </p:tgtEl>
                                        <p:attrNameLst>
                                          <p:attrName>ppt_x</p:attrName>
                                          <p:attrName>ppt_y</p:attrName>
                                        </p:attrNameLst>
                                      </p:cBhvr>
                                      <p:rCtr x="10417" y="-116"/>
                                    </p:animMotion>
                                  </p:childTnLst>
                                </p:cTn>
                              </p:par>
                              <p:par>
                                <p:cTn id="9" presetID="43" presetClass="path" presetSubtype="0" repeatCount="indefinite" accel="50000" decel="50000" fill="hold" nodeType="withEffect">
                                  <p:stCondLst>
                                    <p:cond delay="0"/>
                                  </p:stCondLst>
                                  <p:childTnLst>
                                    <p:animMotion origin="layout" path="M 3.07692E-6 -3.7037E-7 L 0.04487 -3.7037E-7 C 0.0649 -3.7037E-7 0.08974 -0.07593 0.08974 -0.1375 L 0.08974 -0.275 " pathEditMode="relative" rAng="0" ptsTypes="AAAA">
                                      <p:cBhvr>
                                        <p:cTn id="10" dur="2000" fill="hold"/>
                                        <p:tgtEl>
                                          <p:spTgt spid="2128"/>
                                        </p:tgtEl>
                                        <p:attrNameLst>
                                          <p:attrName>ppt_x</p:attrName>
                                          <p:attrName>ppt_y</p:attrName>
                                        </p:attrNameLst>
                                      </p:cBhvr>
                                      <p:rCtr x="4487" y="-13750"/>
                                    </p:animMotion>
                                  </p:childTnLst>
                                </p:cTn>
                              </p:par>
                              <p:par>
                                <p:cTn id="11" presetID="43" presetClass="path" presetSubtype="0" repeatCount="indefinite" accel="50000" decel="50000" fill="hold" nodeType="withEffect">
                                  <p:stCondLst>
                                    <p:cond delay="0"/>
                                  </p:stCondLst>
                                  <p:childTnLst>
                                    <p:animMotion origin="layout" path="M -0.00032 1.11111E-6 L -0.00032 -0.12454 C -0.00032 -0.18079 -0.01667 -0.25093 -0.02965 -0.25093 L -0.05865 -0.25093 " pathEditMode="relative" rAng="16200000" ptsTypes="AAAA">
                                      <p:cBhvr>
                                        <p:cTn id="12" dur="2000" fill="hold"/>
                                        <p:tgtEl>
                                          <p:spTgt spid="2134"/>
                                        </p:tgtEl>
                                        <p:attrNameLst>
                                          <p:attrName>ppt_x</p:attrName>
                                          <p:attrName>ppt_y</p:attrName>
                                        </p:attrNameLst>
                                      </p:cBhvr>
                                      <p:rCtr x="-2917" y="-12546"/>
                                    </p:animMotion>
                                  </p:childTnLst>
                                </p:cTn>
                              </p:par>
                              <p:par>
                                <p:cTn id="13" presetID="35" presetClass="path" presetSubtype="0" repeatCount="indefinite" accel="50000" decel="50000" fill="hold" nodeType="withEffect">
                                  <p:stCondLst>
                                    <p:cond delay="0"/>
                                  </p:stCondLst>
                                  <p:childTnLst>
                                    <p:animMotion origin="layout" path="M -0.00032 1.85185E-6 L -0.25032 1.85185E-6 " pathEditMode="relative" rAng="0" ptsTypes="AA">
                                      <p:cBhvr>
                                        <p:cTn id="14" dur="2000" fill="hold"/>
                                        <p:tgtEl>
                                          <p:spTgt spid="2143"/>
                                        </p:tgtEl>
                                        <p:attrNameLst>
                                          <p:attrName>ppt_x</p:attrName>
                                          <p:attrName>ppt_y</p:attrName>
                                        </p:attrNameLst>
                                      </p:cBhvr>
                                      <p:rCtr x="-12500" y="0"/>
                                    </p:animMotion>
                                  </p:childTnLst>
                                </p:cTn>
                              </p:par>
                              <p:par>
                                <p:cTn id="15" presetID="43" presetClass="path" presetSubtype="0" repeatCount="indefinite" accel="50000" decel="50000" fill="hold" nodeType="withEffect">
                                  <p:stCondLst>
                                    <p:cond delay="0"/>
                                  </p:stCondLst>
                                  <p:childTnLst>
                                    <p:animMotion origin="layout" path="M -0.00032 1.85185E-6 L -0.03862 1.85185E-6 C -0.05593 1.85185E-6 -0.07741 0.03102 -0.07741 0.05602 L -0.07741 0.11204 " pathEditMode="relative" rAng="10800000" ptsTypes="AAAA">
                                      <p:cBhvr>
                                        <p:cTn id="16" dur="2000" fill="hold"/>
                                        <p:tgtEl>
                                          <p:spTgt spid="2131"/>
                                        </p:tgtEl>
                                        <p:attrNameLst>
                                          <p:attrName>ppt_x</p:attrName>
                                          <p:attrName>ppt_y</p:attrName>
                                        </p:attrNameLst>
                                      </p:cBhvr>
                                      <p:rCtr x="-3846" y="5602"/>
                                    </p:animMotion>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150"/>
                                        </p:tgtEl>
                                        <p:attrNameLst>
                                          <p:attrName>style.visibility</p:attrName>
                                        </p:attrNameLst>
                                      </p:cBhvr>
                                      <p:to>
                                        <p:strVal val="visible"/>
                                      </p:to>
                                    </p:set>
                                    <p:animEffect transition="in" filter="fade">
                                      <p:cBhvr>
                                        <p:cTn id="20" dur="500"/>
                                        <p:tgtEl>
                                          <p:spTgt spid="2150"/>
                                        </p:tgtEl>
                                      </p:cBhvr>
                                    </p:animEffect>
                                  </p:childTnLst>
                                </p:cTn>
                              </p:par>
                              <p:par>
                                <p:cTn id="21" presetID="10" presetClass="entr" presetSubtype="0" fill="hold" grpId="0" nodeType="withEffect">
                                  <p:stCondLst>
                                    <p:cond delay="4000"/>
                                  </p:stCondLst>
                                  <p:childTnLst>
                                    <p:set>
                                      <p:cBhvr>
                                        <p:cTn id="22" dur="1" fill="hold">
                                          <p:stCondLst>
                                            <p:cond delay="0"/>
                                          </p:stCondLst>
                                        </p:cTn>
                                        <p:tgtEl>
                                          <p:spTgt spid="2152"/>
                                        </p:tgtEl>
                                        <p:attrNameLst>
                                          <p:attrName>style.visibility</p:attrName>
                                        </p:attrNameLst>
                                      </p:cBhvr>
                                      <p:to>
                                        <p:strVal val="visible"/>
                                      </p:to>
                                    </p:set>
                                    <p:animEffect transition="in" filter="fade">
                                      <p:cBhvr>
                                        <p:cTn id="23" dur="500"/>
                                        <p:tgtEl>
                                          <p:spTgt spid="2152"/>
                                        </p:tgtEl>
                                      </p:cBhvr>
                                    </p:animEffect>
                                  </p:childTnLst>
                                </p:cTn>
                              </p:par>
                              <p:par>
                                <p:cTn id="24" presetID="10" presetClass="entr" presetSubtype="0" fill="hold" grpId="0" nodeType="withEffect">
                                  <p:stCondLst>
                                    <p:cond delay="8000"/>
                                  </p:stCondLst>
                                  <p:childTnLst>
                                    <p:set>
                                      <p:cBhvr>
                                        <p:cTn id="25" dur="1" fill="hold">
                                          <p:stCondLst>
                                            <p:cond delay="0"/>
                                          </p:stCondLst>
                                        </p:cTn>
                                        <p:tgtEl>
                                          <p:spTgt spid="2151"/>
                                        </p:tgtEl>
                                        <p:attrNameLst>
                                          <p:attrName>style.visibility</p:attrName>
                                        </p:attrNameLst>
                                      </p:cBhvr>
                                      <p:to>
                                        <p:strVal val="visible"/>
                                      </p:to>
                                    </p:set>
                                    <p:animEffect transition="in" filter="fade">
                                      <p:cBhvr>
                                        <p:cTn id="26" dur="500"/>
                                        <p:tgtEl>
                                          <p:spTgt spid="2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 grpId="0"/>
      <p:bldP spid="2151" grpId="0"/>
      <p:bldP spid="21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527018" y="3373499"/>
            <a:ext cx="6193377"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685800" marR="0" lvl="0" indent="-6858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ltLang="en-US" sz="3200" dirty="0">
                <a:solidFill>
                  <a:prstClr val="black"/>
                </a:solidFill>
                <a:latin typeface="Times New Roman" panose="02020603050405020304" pitchFamily="18" charset="0"/>
                <a:cs typeface="Times New Roman" panose="02020603050405020304" pitchFamily="18" charset="0"/>
              </a:rPr>
              <a:t>A</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path for the flow of electrons.</a:t>
            </a:r>
          </a:p>
        </p:txBody>
      </p:sp>
      <p:pic>
        <p:nvPicPr>
          <p:cNvPr id="3074" name="Picture 2" descr="Simple circuit hi-res stock photography and images - Alamy">
            <a:extLst>
              <a:ext uri="{FF2B5EF4-FFF2-40B4-BE49-F238E27FC236}">
                <a16:creationId xmlns:a16="http://schemas.microsoft.com/office/drawing/2014/main" id="{450A8DA4-EED2-7E2D-2D70-B4FFC61015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24"/>
          <a:stretch/>
        </p:blipFill>
        <p:spPr bwMode="auto">
          <a:xfrm>
            <a:off x="7487725" y="2354737"/>
            <a:ext cx="4177256" cy="30162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6B0D13-0DB7-F2AB-E697-2E17F190EF39}"/>
              </a:ext>
            </a:extLst>
          </p:cNvPr>
          <p:cNvSpPr txBox="1">
            <a:spLocks noChangeArrowheads="1"/>
          </p:cNvSpPr>
          <p:nvPr/>
        </p:nvSpPr>
        <p:spPr bwMode="auto">
          <a:xfrm>
            <a:off x="1882187" y="284302"/>
            <a:ext cx="1012902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imes New Roman" panose="02020603050405020304" pitchFamily="18" charset="0"/>
                <a:cs typeface="Times New Roman" panose="02020603050405020304" pitchFamily="18" charset="0"/>
              </a:rPr>
              <a:t>What do all of the completed circuits have in common?</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71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621235" y="3089830"/>
            <a:ext cx="20154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R="0" lvl="0" algn="l" defTabSz="914400" rtl="0" eaLnBrk="1" fontAlgn="auto" latinLnBrk="0" hangingPunct="1">
              <a:lnSpc>
                <a:spcPct val="90000"/>
              </a:lnSpc>
              <a:spcBef>
                <a:spcPts val="0"/>
              </a:spcBef>
              <a:spcAft>
                <a:spcPts val="0"/>
              </a:spcAft>
              <a:buClrTx/>
              <a:buSzTx/>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Conductor: A material through which electricity can flow through.</a:t>
            </a:r>
          </a:p>
        </p:txBody>
      </p:sp>
      <p:sp>
        <p:nvSpPr>
          <p:cNvPr id="2" name="TextBox 1">
            <a:extLst>
              <a:ext uri="{FF2B5EF4-FFF2-40B4-BE49-F238E27FC236}">
                <a16:creationId xmlns:a16="http://schemas.microsoft.com/office/drawing/2014/main" id="{1C1018AA-6B49-FB6F-490D-EC4A8771D11A}"/>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Conductors vs. Insulators</a:t>
            </a:r>
          </a:p>
        </p:txBody>
      </p:sp>
      <p:pic>
        <p:nvPicPr>
          <p:cNvPr id="5" name="Picture 4" descr="A diagram of electrical components&#10;&#10;Description automatically generated with medium confidence">
            <a:extLst>
              <a:ext uri="{FF2B5EF4-FFF2-40B4-BE49-F238E27FC236}">
                <a16:creationId xmlns:a16="http://schemas.microsoft.com/office/drawing/2014/main" id="{1E136E2D-F5AD-8A52-F1CD-CF670911A3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57525" y="1547257"/>
            <a:ext cx="6076950" cy="4562475"/>
          </a:xfrm>
          <a:prstGeom prst="rect">
            <a:avLst/>
          </a:prstGeom>
        </p:spPr>
      </p:pic>
      <p:sp>
        <p:nvSpPr>
          <p:cNvPr id="8" name="TextBox 1">
            <a:extLst>
              <a:ext uri="{FF2B5EF4-FFF2-40B4-BE49-F238E27FC236}">
                <a16:creationId xmlns:a16="http://schemas.microsoft.com/office/drawing/2014/main" id="{48D36051-D292-B1CC-1EF9-182B212B8A3F}"/>
              </a:ext>
            </a:extLst>
          </p:cNvPr>
          <p:cNvSpPr txBox="1">
            <a:spLocks noChangeArrowheads="1"/>
          </p:cNvSpPr>
          <p:nvPr/>
        </p:nvSpPr>
        <p:spPr bwMode="auto">
          <a:xfrm>
            <a:off x="9555331" y="3006730"/>
            <a:ext cx="201543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R="0" lvl="0" algn="l" defTabSz="914400" rtl="0" eaLnBrk="1" fontAlgn="auto" latinLnBrk="0" hangingPunct="1">
              <a:lnSpc>
                <a:spcPct val="90000"/>
              </a:lnSpc>
              <a:spcBef>
                <a:spcPts val="0"/>
              </a:spcBef>
              <a:spcAft>
                <a:spcPts val="0"/>
              </a:spcAft>
              <a:buClrTx/>
              <a:buSzTx/>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Insulator – A material through which electricity cannot flow through.</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468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621235" y="1687645"/>
            <a:ext cx="5474766" cy="4278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indent="45720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Electrical and electronics engineers gather and shape electricity and use it to make products that transmit power or transmit information. Electrical and electronics engineers may specialize in one of the millions of products that make or use electricity, like cell phones, electric motors, microwaves, medical instruments, airline navigation system, or handheld games.</a:t>
            </a:r>
          </a:p>
          <a:p>
            <a:pPr indent="4572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Most electrical and electronics engineers have a bachelor’s or master’s degree in engineering in areas that include electronics, electrical engineering, or computer engineering.  Job responsibilities include specification, design, development, and implementation of products or systems, as well as research to create new ideas. This role provides a number of challenges ranging from problem identification and the selection of appropriate technical solutions, materials, test equipment, and procedures, to the manufacture and production of safe, economical, high-performance products and 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C1018AA-6B49-FB6F-490D-EC4A8771D11A}"/>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STEM Career: Electrical Engineer </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5" name="Picture 4" descr="A person holding a tool&#10;&#10;Description automatically generated">
            <a:extLst>
              <a:ext uri="{FF2B5EF4-FFF2-40B4-BE49-F238E27FC236}">
                <a16:creationId xmlns:a16="http://schemas.microsoft.com/office/drawing/2014/main" id="{948257B8-402E-79CE-C22F-21039D219E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69545" y="2226492"/>
            <a:ext cx="4801220" cy="3200400"/>
          </a:xfrm>
          <a:prstGeom prst="rect">
            <a:avLst/>
          </a:prstGeom>
        </p:spPr>
      </p:pic>
    </p:spTree>
    <p:extLst>
      <p:ext uri="{BB962C8B-B14F-4D97-AF65-F5344CB8AC3E}">
        <p14:creationId xmlns:p14="http://schemas.microsoft.com/office/powerpoint/2010/main" val="70814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Standards</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787165" y="1458039"/>
            <a:ext cx="11626608" cy="4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R="0" lvl="0" algn="l" defTabSz="914400" rtl="0" eaLnBrk="1" fontAlgn="base" latinLnBrk="0" hangingPunct="1">
              <a:lnSpc>
                <a:spcPct val="100000"/>
              </a:lnSpc>
              <a:spcBef>
                <a:spcPct val="20000"/>
              </a:spcBef>
              <a:spcAft>
                <a:spcPct val="0"/>
              </a:spcAft>
              <a:buClr>
                <a:schemeClr val="tx1"/>
              </a:buClr>
              <a:buSzPct val="75000"/>
              <a:tabLst/>
              <a:defRPr/>
            </a:pPr>
            <a:r>
              <a:rPr kumimoji="0" lang="en-US" altLang="en-US" sz="2800" b="1"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S5P2. Obtain, evaluate, and communicate information to investigate electricity.</a:t>
            </a: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 </a:t>
            </a:r>
          </a:p>
          <a:p>
            <a:pPr lvl="1" fontAlgn="base">
              <a:spcBef>
                <a:spcPct val="20000"/>
              </a:spcBef>
              <a:spcAft>
                <a:spcPct val="0"/>
              </a:spcAft>
              <a:buClr>
                <a:schemeClr val="tx1"/>
              </a:buClr>
              <a:buSzPct val="75000"/>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a. Obtain and combine information from multiple sources to explain the difference between naturally occurring electricity (static) and human-harnessed electricity. </a:t>
            </a:r>
          </a:p>
          <a:p>
            <a:pPr lvl="1" fontAlgn="base">
              <a:spcBef>
                <a:spcPct val="20000"/>
              </a:spcBef>
              <a:spcAft>
                <a:spcPct val="0"/>
              </a:spcAft>
              <a:buClr>
                <a:schemeClr val="tx1"/>
              </a:buClr>
              <a:buSzPct val="75000"/>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b. Design a complete, simple electric circuit, and explain all necessary components. </a:t>
            </a:r>
          </a:p>
          <a:p>
            <a:pPr lvl="1" fontAlgn="base">
              <a:spcBef>
                <a:spcPct val="20000"/>
              </a:spcBef>
              <a:spcAft>
                <a:spcPct val="0"/>
              </a:spcAft>
              <a:buClr>
                <a:schemeClr val="tx1"/>
              </a:buClr>
              <a:buSzPct val="75000"/>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c. Plan and carry out investigations on common materials to determine if they are insulators or conductors of electricity. </a:t>
            </a:r>
          </a:p>
        </p:txBody>
      </p:sp>
    </p:spTree>
    <p:extLst>
      <p:ext uri="{BB962C8B-B14F-4D97-AF65-F5344CB8AC3E}">
        <p14:creationId xmlns:p14="http://schemas.microsoft.com/office/powerpoint/2010/main" val="284194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425789" y="2951946"/>
            <a:ext cx="5670211"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R="0" lvl="0" algn="l" defTabSz="914400" rtl="0" eaLnBrk="1" fontAlgn="base" latinLnBrk="0" hangingPunct="1">
              <a:lnSpc>
                <a:spcPct val="100000"/>
              </a:lnSpc>
              <a:spcBef>
                <a:spcPct val="20000"/>
              </a:spcBef>
              <a:spcAft>
                <a:spcPct val="0"/>
              </a:spcAft>
              <a:buClr>
                <a:schemeClr val="tx1"/>
              </a:buClr>
              <a:buSzPct val="75000"/>
              <a:tabLst/>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Have you ever dragged your shoes across a carpet?  What happened?</a:t>
            </a:r>
          </a:p>
        </p:txBody>
      </p:sp>
      <p:sp>
        <p:nvSpPr>
          <p:cNvPr id="2" name="TextBox 1">
            <a:extLst>
              <a:ext uri="{FF2B5EF4-FFF2-40B4-BE49-F238E27FC236}">
                <a16:creationId xmlns:a16="http://schemas.microsoft.com/office/drawing/2014/main" id="{5C79FEA4-50DE-671E-FD04-3FB5FD4F5CE7}"/>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Think!</a:t>
            </a:r>
          </a:p>
        </p:txBody>
      </p:sp>
      <p:pic>
        <p:nvPicPr>
          <p:cNvPr id="13" name="Picture 12" descr="A pair of black and white sneakers&#10;&#10;Description automatically generated">
            <a:extLst>
              <a:ext uri="{FF2B5EF4-FFF2-40B4-BE49-F238E27FC236}">
                <a16:creationId xmlns:a16="http://schemas.microsoft.com/office/drawing/2014/main" id="{E0AD0E91-E2F7-DCDA-1C1E-0785F6E959D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65611" y="2025970"/>
            <a:ext cx="4800600" cy="3200400"/>
          </a:xfrm>
          <a:prstGeom prst="rect">
            <a:avLst/>
          </a:prstGeom>
        </p:spPr>
      </p:pic>
    </p:spTree>
    <p:extLst>
      <p:ext uri="{BB962C8B-B14F-4D97-AF65-F5344CB8AC3E}">
        <p14:creationId xmlns:p14="http://schemas.microsoft.com/office/powerpoint/2010/main" val="299115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425789" y="3167390"/>
            <a:ext cx="62762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R="0" lvl="0" algn="l" defTabSz="914400" rtl="0" eaLnBrk="1" fontAlgn="base" latinLnBrk="0" hangingPunct="1">
              <a:lnSpc>
                <a:spcPct val="100000"/>
              </a:lnSpc>
              <a:spcBef>
                <a:spcPct val="20000"/>
              </a:spcBef>
              <a:spcAft>
                <a:spcPct val="0"/>
              </a:spcAft>
              <a:buClr>
                <a:schemeClr val="tx1"/>
              </a:buClr>
              <a:buSzPct val="75000"/>
              <a:tabLst/>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Why is his/her hair following the balloon?</a:t>
            </a:r>
          </a:p>
        </p:txBody>
      </p:sp>
      <p:sp>
        <p:nvSpPr>
          <p:cNvPr id="2" name="TextBox 1">
            <a:extLst>
              <a:ext uri="{FF2B5EF4-FFF2-40B4-BE49-F238E27FC236}">
                <a16:creationId xmlns:a16="http://schemas.microsoft.com/office/drawing/2014/main" id="{5C79FEA4-50DE-671E-FD04-3FB5FD4F5CE7}"/>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Watch This!</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0AD0E91-E2F7-DCDA-1C1E-0785F6E959D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765711" y="2025970"/>
            <a:ext cx="3200400" cy="3200400"/>
          </a:xfrm>
          <a:prstGeom prst="rect">
            <a:avLst/>
          </a:prstGeom>
        </p:spPr>
      </p:pic>
    </p:spTree>
    <p:extLst>
      <p:ext uri="{BB962C8B-B14F-4D97-AF65-F5344CB8AC3E}">
        <p14:creationId xmlns:p14="http://schemas.microsoft.com/office/powerpoint/2010/main" val="328386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425788" y="1989036"/>
            <a:ext cx="5815213"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685800" marR="0" lvl="0" indent="-68580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defRPr/>
            </a:pPr>
            <a:r>
              <a:rPr kumimoji="0" lang="en-US" altLang="en-US" sz="24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All physical objects are made up of atoms.</a:t>
            </a:r>
          </a:p>
          <a:p>
            <a:pPr marL="685800" marR="0" lvl="0" indent="-68580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defRPr/>
            </a:pPr>
            <a:endParaRPr kumimoji="0" lang="en-US" altLang="en-US" sz="2400" b="0" i="0" u="none" strike="noStrike" kern="0" cap="none" spc="0" normalizeH="0" baseline="0" noProof="0" dirty="0">
              <a:ln>
                <a:noFill/>
              </a:ln>
              <a:uLnTx/>
              <a:uFillTx/>
              <a:latin typeface="Times New Roman" panose="02020603050405020304" pitchFamily="18" charset="0"/>
              <a:cs typeface="Times New Roman" panose="02020603050405020304" pitchFamily="18" charset="0"/>
            </a:endParaRPr>
          </a:p>
          <a:p>
            <a:pPr marL="685800" marR="0" lvl="0" indent="-685800" algn="l" defTabSz="914400" rtl="0" eaLnBrk="1" fontAlgn="base" latinLnBrk="0" hangingPunct="1">
              <a:lnSpc>
                <a:spcPct val="100000"/>
              </a:lnSpc>
              <a:spcBef>
                <a:spcPct val="20000"/>
              </a:spcBef>
              <a:spcAft>
                <a:spcPct val="0"/>
              </a:spcAft>
              <a:buClr>
                <a:schemeClr val="tx1"/>
              </a:buClr>
              <a:buSzPct val="75000"/>
              <a:buFont typeface="Arial" panose="020B0604020202020204" pitchFamily="34" charset="0"/>
              <a:buChar char="•"/>
              <a:tabLst/>
              <a:defRPr/>
            </a:pPr>
            <a:r>
              <a:rPr kumimoji="0" lang="en-US" altLang="en-US" sz="24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Atoms have protons, electrons, and </a:t>
            </a:r>
            <a:r>
              <a:rPr lang="en-US" altLang="en-US" sz="2400" kern="0" dirty="0">
                <a:latin typeface="Times New Roman" panose="02020603050405020304" pitchFamily="18" charset="0"/>
                <a:cs typeface="Times New Roman" panose="02020603050405020304" pitchFamily="18" charset="0"/>
              </a:rPr>
              <a:t>neu</a:t>
            </a:r>
            <a:r>
              <a:rPr kumimoji="0" lang="en-US" altLang="en-US" sz="2400" b="0" i="0" u="none" strike="noStrike" kern="0" cap="none" spc="0" normalizeH="0" baseline="0" noProof="0" dirty="0" err="1">
                <a:ln>
                  <a:noFill/>
                </a:ln>
                <a:uLnTx/>
                <a:uFillTx/>
                <a:latin typeface="Times New Roman" panose="02020603050405020304" pitchFamily="18" charset="0"/>
                <a:cs typeface="Times New Roman" panose="02020603050405020304" pitchFamily="18" charset="0"/>
              </a:rPr>
              <a:t>trons</a:t>
            </a:r>
            <a:r>
              <a:rPr kumimoji="0" lang="en-US" altLang="en-US" sz="24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a:t>
            </a:r>
          </a:p>
          <a:p>
            <a:pPr marL="1143000" lvl="1" indent="-685800" fontAlgn="base">
              <a:spcBef>
                <a:spcPct val="20000"/>
              </a:spcBef>
              <a:spcAft>
                <a:spcPct val="0"/>
              </a:spcAft>
              <a:buClr>
                <a:schemeClr val="tx1"/>
              </a:buClr>
              <a:buSzPct val="75000"/>
              <a:buFont typeface="Arial" panose="020B0604020202020204" pitchFamily="34" charset="0"/>
              <a:buChar char="•"/>
              <a:defRPr/>
            </a:pPr>
            <a:r>
              <a:rPr kumimoji="0" lang="en-US" altLang="en-US" sz="24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Protons are positively charged (+).</a:t>
            </a:r>
          </a:p>
          <a:p>
            <a:pPr marL="1143000" lvl="1" indent="-685800" fontAlgn="base">
              <a:spcBef>
                <a:spcPct val="20000"/>
              </a:spcBef>
              <a:spcAft>
                <a:spcPct val="0"/>
              </a:spcAft>
              <a:buClr>
                <a:schemeClr val="tx1"/>
              </a:buClr>
              <a:buSzPct val="75000"/>
              <a:buFont typeface="Arial" panose="020B0604020202020204" pitchFamily="34" charset="0"/>
              <a:buChar char="•"/>
              <a:defRPr/>
            </a:pPr>
            <a:r>
              <a:rPr kumimoji="0" lang="en-US" altLang="en-US" sz="24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Electrons are negatively charged (-).</a:t>
            </a:r>
          </a:p>
          <a:p>
            <a:pPr marL="1143000" lvl="1" indent="-685800" fontAlgn="base">
              <a:spcBef>
                <a:spcPct val="20000"/>
              </a:spcBef>
              <a:spcAft>
                <a:spcPct val="0"/>
              </a:spcAft>
              <a:buClr>
                <a:schemeClr val="tx1"/>
              </a:buClr>
              <a:buSzPct val="75000"/>
              <a:buFont typeface="Arial" panose="020B0604020202020204" pitchFamily="34" charset="0"/>
              <a:buChar char="•"/>
              <a:defRPr/>
            </a:pPr>
            <a:r>
              <a:rPr lang="en-US" altLang="en-US" sz="2400" kern="0" dirty="0">
                <a:latin typeface="Times New Roman" panose="02020603050405020304" pitchFamily="18" charset="0"/>
                <a:cs typeface="Times New Roman" panose="02020603050405020304" pitchFamily="18" charset="0"/>
              </a:rPr>
              <a:t>Neutrons are neutral.</a:t>
            </a:r>
            <a:endParaRPr kumimoji="0" lang="en-US" altLang="en-US" sz="2400" b="0" i="0" u="none" strike="noStrike" kern="0" cap="none" spc="0" normalizeH="0" baseline="0" noProof="0" dirty="0">
              <a:ln>
                <a:noFill/>
              </a:ln>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C79FEA4-50DE-671E-FD04-3FB5FD4F5CE7}"/>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Atoms</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4" name="Picture 3" descr="Diagram of a diagram of a nuclear reactor&#10;&#10;Description automatically generated">
            <a:extLst>
              <a:ext uri="{FF2B5EF4-FFF2-40B4-BE49-F238E27FC236}">
                <a16:creationId xmlns:a16="http://schemas.microsoft.com/office/drawing/2014/main" id="{0D9F82B5-7088-84D7-F36D-791769702B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98757" y="2040338"/>
            <a:ext cx="5166224" cy="3200400"/>
          </a:xfrm>
          <a:prstGeom prst="rect">
            <a:avLst/>
          </a:prstGeom>
        </p:spPr>
      </p:pic>
    </p:spTree>
    <p:extLst>
      <p:ext uri="{BB962C8B-B14F-4D97-AF65-F5344CB8AC3E}">
        <p14:creationId xmlns:p14="http://schemas.microsoft.com/office/powerpoint/2010/main" val="123203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467710" y="1870823"/>
            <a:ext cx="6128399"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571500" marR="0" lvl="0" indent="-571500" algn="l" defTabSz="914400" rtl="0" eaLnBrk="1" fontAlgn="base" latinLnBrk="0" hangingPunct="1">
              <a:lnSpc>
                <a:spcPct val="90000"/>
              </a:lnSpc>
              <a:spcBef>
                <a:spcPct val="20000"/>
              </a:spcBef>
              <a:spcAft>
                <a:spcPct val="0"/>
              </a:spcAft>
              <a:buClr>
                <a:schemeClr val="tx1"/>
              </a:buClr>
              <a:buSzPct val="75000"/>
              <a:buFont typeface="Arial" panose="020B0604020202020204" pitchFamily="34" charset="0"/>
              <a:buChar char="•"/>
              <a:tabLst/>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All things are made up of charges.</a:t>
            </a:r>
          </a:p>
          <a:p>
            <a:pPr marL="571500" marR="0" lvl="0" indent="-571500" algn="l" defTabSz="914400" rtl="0" eaLnBrk="1" fontAlgn="base" latinLnBrk="0" hangingPunct="1">
              <a:lnSpc>
                <a:spcPct val="90000"/>
              </a:lnSpc>
              <a:spcBef>
                <a:spcPct val="20000"/>
              </a:spcBef>
              <a:spcAft>
                <a:spcPct val="0"/>
              </a:spcAft>
              <a:buClr>
                <a:schemeClr val="tx1"/>
              </a:buClr>
              <a:buSzPct val="75000"/>
              <a:buFont typeface="Arial" panose="020B0604020202020204" pitchFamily="34" charset="0"/>
              <a:buChar char="•"/>
              <a:tabLst/>
              <a:defRPr/>
            </a:pPr>
            <a:endParaRPr lang="en-US" altLang="en-US" sz="2800" kern="0" dirty="0">
              <a:latin typeface="Times New Roman" panose="02020603050405020304" pitchFamily="18" charset="0"/>
              <a:cs typeface="Times New Roman" panose="02020603050405020304" pitchFamily="18" charset="0"/>
            </a:endParaRPr>
          </a:p>
          <a:p>
            <a:pPr marL="571500" marR="0" lvl="0" indent="-571500" algn="l" defTabSz="914400" rtl="0" eaLnBrk="1" fontAlgn="base" latinLnBrk="0" hangingPunct="1">
              <a:lnSpc>
                <a:spcPct val="90000"/>
              </a:lnSpc>
              <a:spcBef>
                <a:spcPct val="20000"/>
              </a:spcBef>
              <a:spcAft>
                <a:spcPct val="0"/>
              </a:spcAft>
              <a:buClr>
                <a:schemeClr val="tx1"/>
              </a:buClr>
              <a:buSzPct val="75000"/>
              <a:buFont typeface="Arial" panose="020B0604020202020204" pitchFamily="34" charset="0"/>
              <a:buChar char="•"/>
              <a:tabLst/>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Opposite charges attract each other, while like charges repel each other.</a:t>
            </a:r>
          </a:p>
          <a:p>
            <a:pPr marL="571500" marR="0" lvl="0" indent="-571500" algn="l" defTabSz="914400" rtl="0" eaLnBrk="1" fontAlgn="base" latinLnBrk="0" hangingPunct="1">
              <a:lnSpc>
                <a:spcPct val="90000"/>
              </a:lnSpc>
              <a:spcBef>
                <a:spcPct val="20000"/>
              </a:spcBef>
              <a:spcAft>
                <a:spcPct val="0"/>
              </a:spcAft>
              <a:buClr>
                <a:schemeClr val="tx1"/>
              </a:buClr>
              <a:buSzPct val="75000"/>
              <a:buFont typeface="Arial" panose="020B0604020202020204" pitchFamily="34" charset="0"/>
              <a:buChar char="•"/>
              <a:tabLst/>
              <a:defRPr/>
            </a:pPr>
            <a:endParaRPr lang="en-US" altLang="en-US" sz="2800" kern="0" dirty="0">
              <a:latin typeface="Times New Roman" panose="02020603050405020304" pitchFamily="18" charset="0"/>
              <a:cs typeface="Times New Roman" panose="02020603050405020304" pitchFamily="18" charset="0"/>
            </a:endParaRPr>
          </a:p>
          <a:p>
            <a:pPr marL="571500" marR="0" lvl="0" indent="-571500" algn="l" defTabSz="914400" rtl="0" eaLnBrk="1" fontAlgn="base" latinLnBrk="0" hangingPunct="1">
              <a:lnSpc>
                <a:spcPct val="90000"/>
              </a:lnSpc>
              <a:spcBef>
                <a:spcPct val="20000"/>
              </a:spcBef>
              <a:spcAft>
                <a:spcPct val="0"/>
              </a:spcAft>
              <a:buClr>
                <a:schemeClr val="tx1"/>
              </a:buClr>
              <a:buSzPct val="75000"/>
              <a:buFont typeface="Arial" panose="020B0604020202020204" pitchFamily="34" charset="0"/>
              <a:buChar char="•"/>
              <a:tabLst/>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Most of the time, the positive and negative charges balance which makes an object neutral.</a:t>
            </a:r>
          </a:p>
        </p:txBody>
      </p:sp>
      <p:sp>
        <p:nvSpPr>
          <p:cNvPr id="2" name="TextBox 1">
            <a:extLst>
              <a:ext uri="{FF2B5EF4-FFF2-40B4-BE49-F238E27FC236}">
                <a16:creationId xmlns:a16="http://schemas.microsoft.com/office/drawing/2014/main" id="{D9E8F356-35FD-48FA-077C-92F15172799C}"/>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Charges</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8" name="Picture 7" descr="A pink balloon and yellow hair&#10;&#10;Description automatically generated">
            <a:extLst>
              <a:ext uri="{FF2B5EF4-FFF2-40B4-BE49-F238E27FC236}">
                <a16:creationId xmlns:a16="http://schemas.microsoft.com/office/drawing/2014/main" id="{7497503C-010C-3035-89BA-1181A6A6299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54965" y="2735367"/>
            <a:ext cx="3620725" cy="2090755"/>
          </a:xfrm>
          <a:prstGeom prst="rect">
            <a:avLst/>
          </a:prstGeom>
        </p:spPr>
      </p:pic>
    </p:spTree>
    <p:extLst>
      <p:ext uri="{BB962C8B-B14F-4D97-AF65-F5344CB8AC3E}">
        <p14:creationId xmlns:p14="http://schemas.microsoft.com/office/powerpoint/2010/main" val="364632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621235" y="1989486"/>
            <a:ext cx="5474766"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685800" indent="-685800" eaLnBrk="1" hangingPunct="1">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Static electricity is the result of an imbalance between negative and positive charges in an object. </a:t>
            </a:r>
          </a:p>
          <a:p>
            <a:pPr marL="685800" indent="-685800" eaLnBrk="1" hangingPunct="1">
              <a:lnSpc>
                <a:spcPct val="90000"/>
              </a:lnSpc>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a:p>
            <a:pPr marL="685800" indent="-685800" eaLnBrk="1" hangingPunct="1">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These charges can build up on the surface of an object until they find a way to be released or discharged.  This happens when you rub certain materials together which transfers electrons.</a:t>
            </a:r>
          </a:p>
          <a:p>
            <a:pPr marL="685800" indent="-685800" eaLnBrk="1" hangingPunct="1">
              <a:lnSpc>
                <a:spcPct val="90000"/>
              </a:lnSpc>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a:p>
            <a:pPr marL="685800" indent="-685800" eaLnBrk="1" hangingPunct="1">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These charges can be discharged through a circuit.</a:t>
            </a:r>
          </a:p>
        </p:txBody>
      </p:sp>
      <p:sp>
        <p:nvSpPr>
          <p:cNvPr id="2" name="TextBox 1">
            <a:extLst>
              <a:ext uri="{FF2B5EF4-FFF2-40B4-BE49-F238E27FC236}">
                <a16:creationId xmlns:a16="http://schemas.microsoft.com/office/drawing/2014/main" id="{2647ECB6-CF6F-139F-A6BE-FC1DBC7995C3}"/>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Static Electricity</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8" name="Picture 4" descr="Class Blogs Archives - Page 8 of 10 - Matahui School">
            <a:extLst>
              <a:ext uri="{FF2B5EF4-FFF2-40B4-BE49-F238E27FC236}">
                <a16:creationId xmlns:a16="http://schemas.microsoft.com/office/drawing/2014/main" id="{B0897A76-3721-4CA3-3AFE-801D70C37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15" r="7092" b="1"/>
          <a:stretch/>
        </p:blipFill>
        <p:spPr bwMode="auto">
          <a:xfrm>
            <a:off x="8481727" y="1625626"/>
            <a:ext cx="2517901" cy="411480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75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366695" y="2462856"/>
            <a:ext cx="5844714"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altLang="en-US" sz="2800" dirty="0">
                <a:latin typeface="Times New Roman" panose="02020603050405020304" pitchFamily="18" charset="0"/>
                <a:cs typeface="Times New Roman" panose="02020603050405020304" pitchFamily="18" charset="0"/>
              </a:rPr>
              <a:t>You are hiking with a friend in the mountains.  You stumble and fall.  Your flashlight falls out of your backpack.  It rolls down the hill and out of sight.  It is getting dark and you need another light source.  What should you do to create another light source?</a:t>
            </a:r>
          </a:p>
        </p:txBody>
      </p:sp>
      <p:pic>
        <p:nvPicPr>
          <p:cNvPr id="2050" name="Picture 2">
            <a:extLst>
              <a:ext uri="{FF2B5EF4-FFF2-40B4-BE49-F238E27FC236}">
                <a16:creationId xmlns:a16="http://schemas.microsoft.com/office/drawing/2014/main" id="{324B4973-2741-C4B7-DCBB-F2E57FB4BE45}"/>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8356776" y="1979541"/>
            <a:ext cx="2728912" cy="4075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7A2BF7-3AFB-2936-1D5B-15E40A80F40B}"/>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Imagine…</a:t>
            </a:r>
          </a:p>
        </p:txBody>
      </p:sp>
    </p:spTree>
    <p:extLst>
      <p:ext uri="{BB962C8B-B14F-4D97-AF65-F5344CB8AC3E}">
        <p14:creationId xmlns:p14="http://schemas.microsoft.com/office/powerpoint/2010/main" val="366263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279813" y="2521059"/>
            <a:ext cx="5816187"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defRPr/>
            </a:pPr>
            <a:r>
              <a:rPr lang="en-US" altLang="en-US" sz="2800" dirty="0">
                <a:latin typeface="Times New Roman" panose="02020603050405020304" pitchFamily="18" charset="0"/>
                <a:cs typeface="Times New Roman" panose="02020603050405020304" pitchFamily="18" charset="0"/>
              </a:rPr>
              <a:t>How can we use these materials to light the bulb?</a:t>
            </a:r>
          </a:p>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r>
              <a:rPr lang="en-US" altLang="en-US" sz="2800" dirty="0">
                <a:latin typeface="Times New Roman" panose="02020603050405020304" pitchFamily="18" charset="0"/>
                <a:cs typeface="Times New Roman" panose="02020603050405020304" pitchFamily="18" charset="0"/>
              </a:rPr>
              <a:t>Is there more than one way?</a:t>
            </a:r>
          </a:p>
        </p:txBody>
      </p:sp>
      <p:pic>
        <p:nvPicPr>
          <p:cNvPr id="2050" name="Picture 2">
            <a:extLst>
              <a:ext uri="{FF2B5EF4-FFF2-40B4-BE49-F238E27FC236}">
                <a16:creationId xmlns:a16="http://schemas.microsoft.com/office/drawing/2014/main" id="{324B4973-2741-C4B7-DCBB-F2E57FB4BE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908" b="89972" l="10000" r="90000">
                        <a14:foregroundMark x1="14000" y1="15406" x2="55750" y2="8908"/>
                        <a14:foregroundMark x1="55750" y1="8908" x2="55917" y2="11092"/>
                        <a14:foregroundMark x1="73000" y1="45042" x2="59583" y2="70196"/>
                        <a14:foregroundMark x1="59583" y1="70196" x2="65167" y2="73221"/>
                        <a14:foregroundMark x1="62333" y1="42185" x2="63750" y2="43585"/>
                        <a14:foregroundMark x1="58750" y1="54118" x2="58083" y2="54118"/>
                        <a14:foregroundMark x1="63000" y1="43137" x2="60917" y2="55574"/>
                        <a14:foregroundMark x1="63750" y1="70364" x2="65917" y2="7899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bwMode="auto">
          <a:xfrm>
            <a:off x="7993183" y="1994627"/>
            <a:ext cx="1248863" cy="18576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7A2BF7-3AFB-2936-1D5B-15E40A80F40B}"/>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STEM Challenge</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6" name="Picture 5" descr="Close-up of a wire cutter&#10;&#10;Description automatically generated">
            <a:extLst>
              <a:ext uri="{FF2B5EF4-FFF2-40B4-BE49-F238E27FC236}">
                <a16:creationId xmlns:a16="http://schemas.microsoft.com/office/drawing/2014/main" id="{DAA5391B-7DB8-4B8A-7701-B1925B05CAD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538280" y="3934531"/>
            <a:ext cx="3407533" cy="1917037"/>
          </a:xfrm>
          <a:prstGeom prst="rect">
            <a:avLst/>
          </a:prstGeom>
        </p:spPr>
      </p:pic>
      <p:pic>
        <p:nvPicPr>
          <p:cNvPr id="9" name="Picture 8" descr="A light bulb with a wire&#10;&#10;Description automatically generated">
            <a:extLst>
              <a:ext uri="{FF2B5EF4-FFF2-40B4-BE49-F238E27FC236}">
                <a16:creationId xmlns:a16="http://schemas.microsoft.com/office/drawing/2014/main" id="{237FAD79-D775-EDB8-DE6E-4388573FC78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72111" y="2646303"/>
            <a:ext cx="548726" cy="911685"/>
          </a:xfrm>
          <a:prstGeom prst="rect">
            <a:avLst/>
          </a:prstGeom>
        </p:spPr>
      </p:pic>
    </p:spTree>
    <p:extLst>
      <p:ext uri="{BB962C8B-B14F-4D97-AF65-F5344CB8AC3E}">
        <p14:creationId xmlns:p14="http://schemas.microsoft.com/office/powerpoint/2010/main" val="4137063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892C74C3913449B80E34316CBDA710" ma:contentTypeVersion="15" ma:contentTypeDescription="Create a new document." ma:contentTypeScope="" ma:versionID="d427c4f19deab6164bb07d80491a8c25">
  <xsd:schema xmlns:xsd="http://www.w3.org/2001/XMLSchema" xmlns:xs="http://www.w3.org/2001/XMLSchema" xmlns:p="http://schemas.microsoft.com/office/2006/metadata/properties" xmlns:ns2="c5d6197f-698c-480d-875f-4c1a1294c1c3" xmlns:ns3="eb7cedaf-9b85-4ad2-bbb9-eee61ca2503b" targetNamespace="http://schemas.microsoft.com/office/2006/metadata/properties" ma:root="true" ma:fieldsID="ff293d6999c471f90eaf84cba6ce6b2c" ns2:_="" ns3:_="">
    <xsd:import namespace="c5d6197f-698c-480d-875f-4c1a1294c1c3"/>
    <xsd:import namespace="eb7cedaf-9b85-4ad2-bbb9-eee61ca25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6197f-698c-480d-875f-4c1a1294c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cedaf-9b85-4ad2-bbb9-eee61ca25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866e58-8add-499b-983a-fc63dee1a0c8}" ma:internalName="TaxCatchAll" ma:showField="CatchAllData" ma:web="eb7cedaf-9b85-4ad2-bbb9-eee61ca25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d6197f-698c-480d-875f-4c1a1294c1c3">
      <Terms xmlns="http://schemas.microsoft.com/office/infopath/2007/PartnerControls"/>
    </lcf76f155ced4ddcb4097134ff3c332f>
    <TaxCatchAll xmlns="eb7cedaf-9b85-4ad2-bbb9-eee61ca2503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29349B-214C-4029-8D4A-7DE95CBCEC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d6197f-698c-480d-875f-4c1a1294c1c3"/>
    <ds:schemaRef ds:uri="eb7cedaf-9b85-4ad2-bbb9-eee61ca25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62EE31-DE92-408A-8E3B-CF15A80A7ED3}">
  <ds:schemaRef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 ds:uri="eb7cedaf-9b85-4ad2-bbb9-eee61ca2503b"/>
    <ds:schemaRef ds:uri="http://purl.org/dc/dcmitype/"/>
    <ds:schemaRef ds:uri="http://schemas.microsoft.com/office/2006/documentManagement/types"/>
    <ds:schemaRef ds:uri="c5d6197f-698c-480d-875f-4c1a1294c1c3"/>
  </ds:schemaRefs>
</ds:datastoreItem>
</file>

<file path=customXml/itemProps3.xml><?xml version="1.0" encoding="utf-8"?>
<ds:datastoreItem xmlns:ds="http://schemas.openxmlformats.org/officeDocument/2006/customXml" ds:itemID="{BFAD2BD5-79F9-4D08-8F7F-435B6A5F6D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8295</TotalTime>
  <Words>703</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Copperplate Gothic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Richards</dc:creator>
  <cp:lastModifiedBy>Jenna Henkel</cp:lastModifiedBy>
  <cp:revision>6</cp:revision>
  <dcterms:created xsi:type="dcterms:W3CDTF">2020-01-30T16:15:34Z</dcterms:created>
  <dcterms:modified xsi:type="dcterms:W3CDTF">2023-10-23T20:04:22Z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0x01010065892C74C3913449B80E34316CBDA710</vt:lpwstr>
  </property>
  <property fmtid="{D5CDD505-2E9C-101B-9397-08002B2CF9AE}" pid="3" name="MediaServiceImageTags">
    <vt:lpwstr/>
  </property>
</Properties>
</file>