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4"/>
  </p:notesMasterIdLst>
  <p:sldIdLst>
    <p:sldId id="256" r:id="rId5"/>
    <p:sldId id="258" r:id="rId6"/>
    <p:sldId id="274" r:id="rId7"/>
    <p:sldId id="275" r:id="rId8"/>
    <p:sldId id="266" r:id="rId9"/>
    <p:sldId id="269" r:id="rId10"/>
    <p:sldId id="276" r:id="rId11"/>
    <p:sldId id="277" r:id="rId12"/>
    <p:sldId id="273" r:id="rId13"/>
  </p:sldIdLst>
  <p:sldSz cx="12192000" cy="6858000"/>
  <p:notesSz cx="6858000" cy="9144000"/>
  <p:embeddedFontLs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huxhc/ceGi7+tOohEtFCgskWTl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138B1C-0227-4990-A09E-8D88E52A0A07}" v="2" dt="2023-10-18T17:20:03.6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H. Youmans" userId="e44d2f4e-07f6-4fe3-bb8d-8d6df83dedfa" providerId="ADAL" clId="{FEFC4370-4507-473C-98F4-4D9D52B69E79}"/>
    <pc:docChg chg="custSel addSld delSld modSld">
      <pc:chgData name="Erin H. Youmans" userId="e44d2f4e-07f6-4fe3-bb8d-8d6df83dedfa" providerId="ADAL" clId="{FEFC4370-4507-473C-98F4-4D9D52B69E79}" dt="2023-09-29T17:14:24.399" v="442" actId="1076"/>
      <pc:docMkLst>
        <pc:docMk/>
      </pc:docMkLst>
      <pc:sldChg chg="modSp mod">
        <pc:chgData name="Erin H. Youmans" userId="e44d2f4e-07f6-4fe3-bb8d-8d6df83dedfa" providerId="ADAL" clId="{FEFC4370-4507-473C-98F4-4D9D52B69E79}" dt="2023-09-29T17:01:12.903" v="21" actId="20577"/>
        <pc:sldMkLst>
          <pc:docMk/>
          <pc:sldMk cId="0" sldId="256"/>
        </pc:sldMkLst>
        <pc:spChg chg="mod">
          <ac:chgData name="Erin H. Youmans" userId="e44d2f4e-07f6-4fe3-bb8d-8d6df83dedfa" providerId="ADAL" clId="{FEFC4370-4507-473C-98F4-4D9D52B69E79}" dt="2023-09-29T17:01:12.903" v="21" actId="20577"/>
          <ac:spMkLst>
            <pc:docMk/>
            <pc:sldMk cId="0" sldId="256"/>
            <ac:spMk id="84" creationId="{00000000-0000-0000-0000-000000000000}"/>
          </ac:spMkLst>
        </pc:spChg>
      </pc:sldChg>
      <pc:sldChg chg="modSp mod">
        <pc:chgData name="Erin H. Youmans" userId="e44d2f4e-07f6-4fe3-bb8d-8d6df83dedfa" providerId="ADAL" clId="{FEFC4370-4507-473C-98F4-4D9D52B69E79}" dt="2023-09-29T17:01:48.769" v="24" actId="255"/>
        <pc:sldMkLst>
          <pc:docMk/>
          <pc:sldMk cId="0" sldId="258"/>
        </pc:sldMkLst>
        <pc:spChg chg="mod">
          <ac:chgData name="Erin H. Youmans" userId="e44d2f4e-07f6-4fe3-bb8d-8d6df83dedfa" providerId="ADAL" clId="{FEFC4370-4507-473C-98F4-4D9D52B69E79}" dt="2023-09-29T17:01:48.769" v="24" actId="255"/>
          <ac:spMkLst>
            <pc:docMk/>
            <pc:sldMk cId="0" sldId="258"/>
            <ac:spMk id="96" creationId="{00000000-0000-0000-0000-000000000000}"/>
          </ac:spMkLst>
        </pc:spChg>
      </pc:sldChg>
      <pc:sldChg chg="del">
        <pc:chgData name="Erin H. Youmans" userId="e44d2f4e-07f6-4fe3-bb8d-8d6df83dedfa" providerId="ADAL" clId="{FEFC4370-4507-473C-98F4-4D9D52B69E79}" dt="2023-09-29T17:07:05.156" v="73" actId="47"/>
        <pc:sldMkLst>
          <pc:docMk/>
          <pc:sldMk cId="0" sldId="259"/>
        </pc:sldMkLst>
      </pc:sldChg>
      <pc:sldChg chg="del">
        <pc:chgData name="Erin H. Youmans" userId="e44d2f4e-07f6-4fe3-bb8d-8d6df83dedfa" providerId="ADAL" clId="{FEFC4370-4507-473C-98F4-4D9D52B69E79}" dt="2023-09-29T17:07:21.039" v="74" actId="47"/>
        <pc:sldMkLst>
          <pc:docMk/>
          <pc:sldMk cId="0" sldId="260"/>
        </pc:sldMkLst>
      </pc:sldChg>
      <pc:sldChg chg="del">
        <pc:chgData name="Erin H. Youmans" userId="e44d2f4e-07f6-4fe3-bb8d-8d6df83dedfa" providerId="ADAL" clId="{FEFC4370-4507-473C-98F4-4D9D52B69E79}" dt="2023-09-29T17:07:21.777" v="75" actId="47"/>
        <pc:sldMkLst>
          <pc:docMk/>
          <pc:sldMk cId="0" sldId="261"/>
        </pc:sldMkLst>
      </pc:sldChg>
      <pc:sldChg chg="del">
        <pc:chgData name="Erin H. Youmans" userId="e44d2f4e-07f6-4fe3-bb8d-8d6df83dedfa" providerId="ADAL" clId="{FEFC4370-4507-473C-98F4-4D9D52B69E79}" dt="2023-09-29T17:07:28.194" v="77" actId="47"/>
        <pc:sldMkLst>
          <pc:docMk/>
          <pc:sldMk cId="0" sldId="262"/>
        </pc:sldMkLst>
      </pc:sldChg>
      <pc:sldChg chg="del">
        <pc:chgData name="Erin H. Youmans" userId="e44d2f4e-07f6-4fe3-bb8d-8d6df83dedfa" providerId="ADAL" clId="{FEFC4370-4507-473C-98F4-4D9D52B69E79}" dt="2023-09-29T17:08:20.185" v="89" actId="47"/>
        <pc:sldMkLst>
          <pc:docMk/>
          <pc:sldMk cId="0" sldId="264"/>
        </pc:sldMkLst>
      </pc:sldChg>
      <pc:sldChg chg="del">
        <pc:chgData name="Erin H. Youmans" userId="e44d2f4e-07f6-4fe3-bb8d-8d6df83dedfa" providerId="ADAL" clId="{FEFC4370-4507-473C-98F4-4D9D52B69E79}" dt="2023-09-29T17:07:25.864" v="76" actId="47"/>
        <pc:sldMkLst>
          <pc:docMk/>
          <pc:sldMk cId="0" sldId="265"/>
        </pc:sldMkLst>
      </pc:sldChg>
      <pc:sldChg chg="addSp delSp modSp mod">
        <pc:chgData name="Erin H. Youmans" userId="e44d2f4e-07f6-4fe3-bb8d-8d6df83dedfa" providerId="ADAL" clId="{FEFC4370-4507-473C-98F4-4D9D52B69E79}" dt="2023-09-29T17:06:43.191" v="72" actId="1076"/>
        <pc:sldMkLst>
          <pc:docMk/>
          <pc:sldMk cId="0" sldId="266"/>
        </pc:sldMkLst>
        <pc:spChg chg="del">
          <ac:chgData name="Erin H. Youmans" userId="e44d2f4e-07f6-4fe3-bb8d-8d6df83dedfa" providerId="ADAL" clId="{FEFC4370-4507-473C-98F4-4D9D52B69E79}" dt="2023-09-29T17:05:26.178" v="64" actId="478"/>
          <ac:spMkLst>
            <pc:docMk/>
            <pc:sldMk cId="0" sldId="266"/>
            <ac:spMk id="2" creationId="{ED37443D-362D-EB99-72EA-5255BAA71849}"/>
          </ac:spMkLst>
        </pc:spChg>
        <pc:spChg chg="add mod">
          <ac:chgData name="Erin H. Youmans" userId="e44d2f4e-07f6-4fe3-bb8d-8d6df83dedfa" providerId="ADAL" clId="{FEFC4370-4507-473C-98F4-4D9D52B69E79}" dt="2023-09-29T17:06:43.191" v="72" actId="1076"/>
          <ac:spMkLst>
            <pc:docMk/>
            <pc:sldMk cId="0" sldId="266"/>
            <ac:spMk id="4" creationId="{64D9F57A-7656-B906-53D8-E714B835A390}"/>
          </ac:spMkLst>
        </pc:spChg>
        <pc:spChg chg="mod">
          <ac:chgData name="Erin H. Youmans" userId="e44d2f4e-07f6-4fe3-bb8d-8d6df83dedfa" providerId="ADAL" clId="{FEFC4370-4507-473C-98F4-4D9D52B69E79}" dt="2023-09-29T17:05:09.415" v="63" actId="20577"/>
          <ac:spMkLst>
            <pc:docMk/>
            <pc:sldMk cId="0" sldId="266"/>
            <ac:spMk id="160" creationId="{00000000-0000-0000-0000-000000000000}"/>
          </ac:spMkLst>
        </pc:spChg>
        <pc:picChg chg="add mod">
          <ac:chgData name="Erin H. Youmans" userId="e44d2f4e-07f6-4fe3-bb8d-8d6df83dedfa" providerId="ADAL" clId="{FEFC4370-4507-473C-98F4-4D9D52B69E79}" dt="2023-09-29T17:06:40.639" v="71" actId="1076"/>
          <ac:picMkLst>
            <pc:docMk/>
            <pc:sldMk cId="0" sldId="266"/>
            <ac:picMk id="6" creationId="{FC95FB5E-DD73-AC0C-E325-EB86A1747816}"/>
          </ac:picMkLst>
        </pc:picChg>
        <pc:picChg chg="del">
          <ac:chgData name="Erin H. Youmans" userId="e44d2f4e-07f6-4fe3-bb8d-8d6df83dedfa" providerId="ADAL" clId="{FEFC4370-4507-473C-98F4-4D9D52B69E79}" dt="2023-09-29T17:05:26.921" v="65" actId="478"/>
          <ac:picMkLst>
            <pc:docMk/>
            <pc:sldMk cId="0" sldId="266"/>
            <ac:picMk id="161" creationId="{00000000-0000-0000-0000-000000000000}"/>
          </ac:picMkLst>
        </pc:picChg>
        <pc:picChg chg="del">
          <ac:chgData name="Erin H. Youmans" userId="e44d2f4e-07f6-4fe3-bb8d-8d6df83dedfa" providerId="ADAL" clId="{FEFC4370-4507-473C-98F4-4D9D52B69E79}" dt="2023-09-29T17:05:27.672" v="66" actId="478"/>
          <ac:picMkLst>
            <pc:docMk/>
            <pc:sldMk cId="0" sldId="266"/>
            <ac:picMk id="162" creationId="{00000000-0000-0000-0000-000000000000}"/>
          </ac:picMkLst>
        </pc:picChg>
      </pc:sldChg>
      <pc:sldChg chg="addSp delSp modSp mod">
        <pc:chgData name="Erin H. Youmans" userId="e44d2f4e-07f6-4fe3-bb8d-8d6df83dedfa" providerId="ADAL" clId="{FEFC4370-4507-473C-98F4-4D9D52B69E79}" dt="2023-09-29T17:05:03.983" v="56" actId="1076"/>
        <pc:sldMkLst>
          <pc:docMk/>
          <pc:sldMk cId="0" sldId="269"/>
        </pc:sldMkLst>
        <pc:spChg chg="mod">
          <ac:chgData name="Erin H. Youmans" userId="e44d2f4e-07f6-4fe3-bb8d-8d6df83dedfa" providerId="ADAL" clId="{FEFC4370-4507-473C-98F4-4D9D52B69E79}" dt="2023-09-29T17:04:12.072" v="47" actId="20577"/>
          <ac:spMkLst>
            <pc:docMk/>
            <pc:sldMk cId="0" sldId="269"/>
            <ac:spMk id="183" creationId="{00000000-0000-0000-0000-000000000000}"/>
          </ac:spMkLst>
        </pc:spChg>
        <pc:spChg chg="del">
          <ac:chgData name="Erin H. Youmans" userId="e44d2f4e-07f6-4fe3-bb8d-8d6df83dedfa" providerId="ADAL" clId="{FEFC4370-4507-473C-98F4-4D9D52B69E79}" dt="2023-09-29T17:04:22.362" v="50" actId="478"/>
          <ac:spMkLst>
            <pc:docMk/>
            <pc:sldMk cId="0" sldId="269"/>
            <ac:spMk id="185" creationId="{00000000-0000-0000-0000-000000000000}"/>
          </ac:spMkLst>
        </pc:spChg>
        <pc:graphicFrameChg chg="add mod modGraphic">
          <ac:chgData name="Erin H. Youmans" userId="e44d2f4e-07f6-4fe3-bb8d-8d6df83dedfa" providerId="ADAL" clId="{FEFC4370-4507-473C-98F4-4D9D52B69E79}" dt="2023-09-29T17:05:03.983" v="56" actId="1076"/>
          <ac:graphicFrameMkLst>
            <pc:docMk/>
            <pc:sldMk cId="0" sldId="269"/>
            <ac:graphicFrameMk id="2" creationId="{5100FA7E-C253-AB0D-5A72-72D346F87D1C}"/>
          </ac:graphicFrameMkLst>
        </pc:graphicFrameChg>
        <pc:picChg chg="del">
          <ac:chgData name="Erin H. Youmans" userId="e44d2f4e-07f6-4fe3-bb8d-8d6df83dedfa" providerId="ADAL" clId="{FEFC4370-4507-473C-98F4-4D9D52B69E79}" dt="2023-09-29T17:04:17.196" v="49" actId="478"/>
          <ac:picMkLst>
            <pc:docMk/>
            <pc:sldMk cId="0" sldId="269"/>
            <ac:picMk id="5" creationId="{C7EF64A1-062E-4F23-AD17-25B0FEB7EBA4}"/>
          </ac:picMkLst>
        </pc:picChg>
      </pc:sldChg>
      <pc:sldChg chg="del">
        <pc:chgData name="Erin H. Youmans" userId="e44d2f4e-07f6-4fe3-bb8d-8d6df83dedfa" providerId="ADAL" clId="{FEFC4370-4507-473C-98F4-4D9D52B69E79}" dt="2023-09-29T17:08:29.786" v="90" actId="47"/>
        <pc:sldMkLst>
          <pc:docMk/>
          <pc:sldMk cId="0" sldId="270"/>
        </pc:sldMkLst>
      </pc:sldChg>
      <pc:sldChg chg="addSp delSp modSp mod">
        <pc:chgData name="Erin H. Youmans" userId="e44d2f4e-07f6-4fe3-bb8d-8d6df83dedfa" providerId="ADAL" clId="{FEFC4370-4507-473C-98F4-4D9D52B69E79}" dt="2023-09-29T17:10:21.808" v="139" actId="20577"/>
        <pc:sldMkLst>
          <pc:docMk/>
          <pc:sldMk cId="4083509128" sldId="273"/>
        </pc:sldMkLst>
        <pc:spChg chg="mod">
          <ac:chgData name="Erin H. Youmans" userId="e44d2f4e-07f6-4fe3-bb8d-8d6df83dedfa" providerId="ADAL" clId="{FEFC4370-4507-473C-98F4-4D9D52B69E79}" dt="2023-09-29T17:09:56.527" v="132" actId="1076"/>
          <ac:spMkLst>
            <pc:docMk/>
            <pc:sldMk cId="4083509128" sldId="273"/>
            <ac:spMk id="3" creationId="{625927DB-9BA8-45BF-9CDB-E294434934B4}"/>
          </ac:spMkLst>
        </pc:spChg>
        <pc:spChg chg="add mod">
          <ac:chgData name="Erin H. Youmans" userId="e44d2f4e-07f6-4fe3-bb8d-8d6df83dedfa" providerId="ADAL" clId="{FEFC4370-4507-473C-98F4-4D9D52B69E79}" dt="2023-09-29T17:10:21.808" v="139" actId="20577"/>
          <ac:spMkLst>
            <pc:docMk/>
            <pc:sldMk cId="4083509128" sldId="273"/>
            <ac:spMk id="6" creationId="{463BDC2E-9B39-3DE8-3838-F9622D1D6D3F}"/>
          </ac:spMkLst>
        </pc:spChg>
        <pc:picChg chg="del">
          <ac:chgData name="Erin H. Youmans" userId="e44d2f4e-07f6-4fe3-bb8d-8d6df83dedfa" providerId="ADAL" clId="{FEFC4370-4507-473C-98F4-4D9D52B69E79}" dt="2023-09-29T17:09:57.414" v="133" actId="478"/>
          <ac:picMkLst>
            <pc:docMk/>
            <pc:sldMk cId="4083509128" sldId="273"/>
            <ac:picMk id="2" creationId="{A240862A-BF65-48E9-9AD0-EB09F6BE27CB}"/>
          </ac:picMkLst>
        </pc:picChg>
        <pc:picChg chg="add mod">
          <ac:chgData name="Erin H. Youmans" userId="e44d2f4e-07f6-4fe3-bb8d-8d6df83dedfa" providerId="ADAL" clId="{FEFC4370-4507-473C-98F4-4D9D52B69E79}" dt="2023-09-29T17:10:09.414" v="136" actId="1076"/>
          <ac:picMkLst>
            <pc:docMk/>
            <pc:sldMk cId="4083509128" sldId="273"/>
            <ac:picMk id="4" creationId="{49EBDC0D-646D-BBEA-C86B-C44D1CE0FB76}"/>
          </ac:picMkLst>
        </pc:picChg>
      </pc:sldChg>
      <pc:sldChg chg="addSp delSp modSp mod">
        <pc:chgData name="Erin H. Youmans" userId="e44d2f4e-07f6-4fe3-bb8d-8d6df83dedfa" providerId="ADAL" clId="{FEFC4370-4507-473C-98F4-4D9D52B69E79}" dt="2023-09-29T17:14:24.399" v="442" actId="1076"/>
        <pc:sldMkLst>
          <pc:docMk/>
          <pc:sldMk cId="886488984" sldId="274"/>
        </pc:sldMkLst>
        <pc:spChg chg="del mod">
          <ac:chgData name="Erin H. Youmans" userId="e44d2f4e-07f6-4fe3-bb8d-8d6df83dedfa" providerId="ADAL" clId="{FEFC4370-4507-473C-98F4-4D9D52B69E79}" dt="2023-09-29T17:02:38.924" v="32"/>
          <ac:spMkLst>
            <pc:docMk/>
            <pc:sldMk cId="886488984" sldId="274"/>
            <ac:spMk id="2" creationId="{53D2FB9A-A490-795C-AF22-5959916CB3C5}"/>
          </ac:spMkLst>
        </pc:spChg>
        <pc:spChg chg="add mod">
          <ac:chgData name="Erin H. Youmans" userId="e44d2f4e-07f6-4fe3-bb8d-8d6df83dedfa" providerId="ADAL" clId="{FEFC4370-4507-473C-98F4-4D9D52B69E79}" dt="2023-09-29T17:14:24.399" v="442" actId="1076"/>
          <ac:spMkLst>
            <pc:docMk/>
            <pc:sldMk cId="886488984" sldId="274"/>
            <ac:spMk id="5" creationId="{381262AA-119D-2C59-8CF9-6BBB13E8C5B3}"/>
          </ac:spMkLst>
        </pc:spChg>
        <pc:spChg chg="add mod">
          <ac:chgData name="Erin H. Youmans" userId="e44d2f4e-07f6-4fe3-bb8d-8d6df83dedfa" providerId="ADAL" clId="{FEFC4370-4507-473C-98F4-4D9D52B69E79}" dt="2023-09-29T17:13:56.164" v="432" actId="255"/>
          <ac:spMkLst>
            <pc:docMk/>
            <pc:sldMk cId="886488984" sldId="274"/>
            <ac:spMk id="7" creationId="{27702244-DB55-0116-FB67-5ABCDFF2AC83}"/>
          </ac:spMkLst>
        </pc:spChg>
        <pc:spChg chg="add mod">
          <ac:chgData name="Erin H. Youmans" userId="e44d2f4e-07f6-4fe3-bb8d-8d6df83dedfa" providerId="ADAL" clId="{FEFC4370-4507-473C-98F4-4D9D52B69E79}" dt="2023-09-29T17:14:10.680" v="437" actId="14100"/>
          <ac:spMkLst>
            <pc:docMk/>
            <pc:sldMk cId="886488984" sldId="274"/>
            <ac:spMk id="9" creationId="{2320A944-B5F2-D09C-5FE1-479F5290B87B}"/>
          </ac:spMkLst>
        </pc:spChg>
        <pc:picChg chg="del">
          <ac:chgData name="Erin H. Youmans" userId="e44d2f4e-07f6-4fe3-bb8d-8d6df83dedfa" providerId="ADAL" clId="{FEFC4370-4507-473C-98F4-4D9D52B69E79}" dt="2023-09-29T17:02:09.279" v="25" actId="478"/>
          <ac:picMkLst>
            <pc:docMk/>
            <pc:sldMk cId="886488984" sldId="274"/>
            <ac:picMk id="3" creationId="{4D7455DF-79D3-03F8-4034-BB6CA2167BCB}"/>
          </ac:picMkLst>
        </pc:picChg>
        <pc:picChg chg="add mod">
          <ac:chgData name="Erin H. Youmans" userId="e44d2f4e-07f6-4fe3-bb8d-8d6df83dedfa" providerId="ADAL" clId="{FEFC4370-4507-473C-98F4-4D9D52B69E79}" dt="2023-09-29T17:14:04.279" v="435" actId="1076"/>
          <ac:picMkLst>
            <pc:docMk/>
            <pc:sldMk cId="886488984" sldId="274"/>
            <ac:picMk id="4" creationId="{4224CCC1-C211-3835-8841-10C67C6212EB}"/>
          </ac:picMkLst>
        </pc:picChg>
      </pc:sldChg>
      <pc:sldChg chg="addSp delSp modSp add mod modAnim">
        <pc:chgData name="Erin H. Youmans" userId="e44d2f4e-07f6-4fe3-bb8d-8d6df83dedfa" providerId="ADAL" clId="{FEFC4370-4507-473C-98F4-4D9D52B69E79}" dt="2023-09-29T17:03:33.759" v="38" actId="14100"/>
        <pc:sldMkLst>
          <pc:docMk/>
          <pc:sldMk cId="1900046069" sldId="275"/>
        </pc:sldMkLst>
        <pc:picChg chg="add mod">
          <ac:chgData name="Erin H. Youmans" userId="e44d2f4e-07f6-4fe3-bb8d-8d6df83dedfa" providerId="ADAL" clId="{FEFC4370-4507-473C-98F4-4D9D52B69E79}" dt="2023-09-29T17:03:33.759" v="38" actId="14100"/>
          <ac:picMkLst>
            <pc:docMk/>
            <pc:sldMk cId="1900046069" sldId="275"/>
            <ac:picMk id="2" creationId="{D252DD4C-53BC-7CEB-94AB-F6D4555B8570}"/>
          </ac:picMkLst>
        </pc:picChg>
        <pc:picChg chg="del">
          <ac:chgData name="Erin H. Youmans" userId="e44d2f4e-07f6-4fe3-bb8d-8d6df83dedfa" providerId="ADAL" clId="{FEFC4370-4507-473C-98F4-4D9D52B69E79}" dt="2023-09-29T17:02:44.713" v="34" actId="478"/>
          <ac:picMkLst>
            <pc:docMk/>
            <pc:sldMk cId="1900046069" sldId="275"/>
            <ac:picMk id="4" creationId="{4224CCC1-C211-3835-8841-10C67C6212EB}"/>
          </ac:picMkLst>
        </pc:picChg>
      </pc:sldChg>
      <pc:sldChg chg="addSp delSp modSp add mod">
        <pc:chgData name="Erin H. Youmans" userId="e44d2f4e-07f6-4fe3-bb8d-8d6df83dedfa" providerId="ADAL" clId="{FEFC4370-4507-473C-98F4-4D9D52B69E79}" dt="2023-09-29T17:12:46.002" v="348" actId="20577"/>
        <pc:sldMkLst>
          <pc:docMk/>
          <pc:sldMk cId="3019415626" sldId="276"/>
        </pc:sldMkLst>
        <pc:spChg chg="add mod">
          <ac:chgData name="Erin H. Youmans" userId="e44d2f4e-07f6-4fe3-bb8d-8d6df83dedfa" providerId="ADAL" clId="{FEFC4370-4507-473C-98F4-4D9D52B69E79}" dt="2023-09-29T17:08:14.241" v="88" actId="6549"/>
          <ac:spMkLst>
            <pc:docMk/>
            <pc:sldMk cId="3019415626" sldId="276"/>
            <ac:spMk id="2" creationId="{277815E5-F802-3751-1658-B230044B9BA1}"/>
          </ac:spMkLst>
        </pc:spChg>
        <pc:spChg chg="mod">
          <ac:chgData name="Erin H. Youmans" userId="e44d2f4e-07f6-4fe3-bb8d-8d6df83dedfa" providerId="ADAL" clId="{FEFC4370-4507-473C-98F4-4D9D52B69E79}" dt="2023-09-29T17:12:46.002" v="348" actId="20577"/>
          <ac:spMkLst>
            <pc:docMk/>
            <pc:sldMk cId="3019415626" sldId="276"/>
            <ac:spMk id="144" creationId="{00000000-0000-0000-0000-000000000000}"/>
          </ac:spMkLst>
        </pc:spChg>
        <pc:spChg chg="del mod">
          <ac:chgData name="Erin H. Youmans" userId="e44d2f4e-07f6-4fe3-bb8d-8d6df83dedfa" providerId="ADAL" clId="{FEFC4370-4507-473C-98F4-4D9D52B69E79}" dt="2023-09-29T17:07:53.330" v="82" actId="478"/>
          <ac:spMkLst>
            <pc:docMk/>
            <pc:sldMk cId="3019415626" sldId="276"/>
            <ac:spMk id="146" creationId="{00000000-0000-0000-0000-000000000000}"/>
          </ac:spMkLst>
        </pc:spChg>
      </pc:sldChg>
      <pc:sldChg chg="addSp delSp modSp add mod">
        <pc:chgData name="Erin H. Youmans" userId="e44d2f4e-07f6-4fe3-bb8d-8d6df83dedfa" providerId="ADAL" clId="{FEFC4370-4507-473C-98F4-4D9D52B69E79}" dt="2023-09-29T17:12:34.575" v="339" actId="1076"/>
        <pc:sldMkLst>
          <pc:docMk/>
          <pc:sldMk cId="611886386" sldId="277"/>
        </pc:sldMkLst>
        <pc:spChg chg="del mod">
          <ac:chgData name="Erin H. Youmans" userId="e44d2f4e-07f6-4fe3-bb8d-8d6df83dedfa" providerId="ADAL" clId="{FEFC4370-4507-473C-98F4-4D9D52B69E79}" dt="2023-09-29T17:10:54.018" v="161"/>
          <ac:spMkLst>
            <pc:docMk/>
            <pc:sldMk cId="611886386" sldId="277"/>
            <ac:spMk id="2" creationId="{277815E5-F802-3751-1658-B230044B9BA1}"/>
          </ac:spMkLst>
        </pc:spChg>
        <pc:spChg chg="add mod">
          <ac:chgData name="Erin H. Youmans" userId="e44d2f4e-07f6-4fe3-bb8d-8d6df83dedfa" providerId="ADAL" clId="{FEFC4370-4507-473C-98F4-4D9D52B69E79}" dt="2023-09-29T17:12:32.110" v="338" actId="1076"/>
          <ac:spMkLst>
            <pc:docMk/>
            <pc:sldMk cId="611886386" sldId="277"/>
            <ac:spMk id="4" creationId="{2343D7EE-7CA8-AA3D-3855-9170367D3152}"/>
          </ac:spMkLst>
        </pc:spChg>
        <pc:spChg chg="mod">
          <ac:chgData name="Erin H. Youmans" userId="e44d2f4e-07f6-4fe3-bb8d-8d6df83dedfa" providerId="ADAL" clId="{FEFC4370-4507-473C-98F4-4D9D52B69E79}" dt="2023-09-29T17:10:49.404" v="157" actId="20577"/>
          <ac:spMkLst>
            <pc:docMk/>
            <pc:sldMk cId="611886386" sldId="277"/>
            <ac:spMk id="144" creationId="{00000000-0000-0000-0000-000000000000}"/>
          </ac:spMkLst>
        </pc:spChg>
        <pc:picChg chg="add mod">
          <ac:chgData name="Erin H. Youmans" userId="e44d2f4e-07f6-4fe3-bb8d-8d6df83dedfa" providerId="ADAL" clId="{FEFC4370-4507-473C-98F4-4D9D52B69E79}" dt="2023-09-29T17:12:34.575" v="339" actId="1076"/>
          <ac:picMkLst>
            <pc:docMk/>
            <pc:sldMk cId="611886386" sldId="277"/>
            <ac:picMk id="3" creationId="{38BFEF68-B3A3-A660-22A8-D251F4D783D3}"/>
          </ac:picMkLst>
        </pc:picChg>
        <pc:picChg chg="del">
          <ac:chgData name="Erin H. Youmans" userId="e44d2f4e-07f6-4fe3-bb8d-8d6df83dedfa" providerId="ADAL" clId="{FEFC4370-4507-473C-98F4-4D9D52B69E79}" dt="2023-09-29T17:10:51.679" v="158" actId="478"/>
          <ac:picMkLst>
            <pc:docMk/>
            <pc:sldMk cId="611886386" sldId="277"/>
            <ac:picMk id="2050" creationId="{5194D62C-F035-4E90-8DEE-FF630FC6A6BD}"/>
          </ac:picMkLst>
        </pc:picChg>
      </pc:sldChg>
    </pc:docChg>
  </pc:docChgLst>
  <pc:docChgLst>
    <pc:chgData name="Jenna Henkel" userId="966ade77-59de-4fb0-a61c-9a59b00f07f6" providerId="ADAL" clId="{92138B1C-0227-4990-A09E-8D88E52A0A07}"/>
    <pc:docChg chg="undo custSel modSld">
      <pc:chgData name="Jenna Henkel" userId="966ade77-59de-4fb0-a61c-9a59b00f07f6" providerId="ADAL" clId="{92138B1C-0227-4990-A09E-8D88E52A0A07}" dt="2023-10-18T17:59:43.026" v="282" actId="404"/>
      <pc:docMkLst>
        <pc:docMk/>
      </pc:docMkLst>
      <pc:sldChg chg="modSp mod">
        <pc:chgData name="Jenna Henkel" userId="966ade77-59de-4fb0-a61c-9a59b00f07f6" providerId="ADAL" clId="{92138B1C-0227-4990-A09E-8D88E52A0A07}" dt="2023-10-18T17:02:38.874" v="3" actId="1076"/>
        <pc:sldMkLst>
          <pc:docMk/>
          <pc:sldMk cId="0" sldId="256"/>
        </pc:sldMkLst>
        <pc:spChg chg="mod">
          <ac:chgData name="Jenna Henkel" userId="966ade77-59de-4fb0-a61c-9a59b00f07f6" providerId="ADAL" clId="{92138B1C-0227-4990-A09E-8D88E52A0A07}" dt="2023-10-18T17:02:38.874" v="3" actId="1076"/>
          <ac:spMkLst>
            <pc:docMk/>
            <pc:sldMk cId="0" sldId="256"/>
            <ac:spMk id="84" creationId="{00000000-0000-0000-0000-000000000000}"/>
          </ac:spMkLst>
        </pc:spChg>
      </pc:sldChg>
      <pc:sldChg chg="modSp mod">
        <pc:chgData name="Jenna Henkel" userId="966ade77-59de-4fb0-a61c-9a59b00f07f6" providerId="ADAL" clId="{92138B1C-0227-4990-A09E-8D88E52A0A07}" dt="2023-10-18T17:05:08.597" v="25" actId="2711"/>
        <pc:sldMkLst>
          <pc:docMk/>
          <pc:sldMk cId="0" sldId="258"/>
        </pc:sldMkLst>
        <pc:spChg chg="mod">
          <ac:chgData name="Jenna Henkel" userId="966ade77-59de-4fb0-a61c-9a59b00f07f6" providerId="ADAL" clId="{92138B1C-0227-4990-A09E-8D88E52A0A07}" dt="2023-10-18T17:05:08.597" v="25" actId="2711"/>
          <ac:spMkLst>
            <pc:docMk/>
            <pc:sldMk cId="0" sldId="258"/>
            <ac:spMk id="95" creationId="{00000000-0000-0000-0000-000000000000}"/>
          </ac:spMkLst>
        </pc:spChg>
        <pc:spChg chg="mod">
          <ac:chgData name="Jenna Henkel" userId="966ade77-59de-4fb0-a61c-9a59b00f07f6" providerId="ADAL" clId="{92138B1C-0227-4990-A09E-8D88E52A0A07}" dt="2023-10-18T17:05:02.127" v="24" actId="113"/>
          <ac:spMkLst>
            <pc:docMk/>
            <pc:sldMk cId="0" sldId="258"/>
            <ac:spMk id="96" creationId="{00000000-0000-0000-0000-000000000000}"/>
          </ac:spMkLst>
        </pc:spChg>
      </pc:sldChg>
      <pc:sldChg chg="modSp mod">
        <pc:chgData name="Jenna Henkel" userId="966ade77-59de-4fb0-a61c-9a59b00f07f6" providerId="ADAL" clId="{92138B1C-0227-4990-A09E-8D88E52A0A07}" dt="2023-10-18T17:11:34.164" v="120" actId="2711"/>
        <pc:sldMkLst>
          <pc:docMk/>
          <pc:sldMk cId="0" sldId="266"/>
        </pc:sldMkLst>
        <pc:spChg chg="mod">
          <ac:chgData name="Jenna Henkel" userId="966ade77-59de-4fb0-a61c-9a59b00f07f6" providerId="ADAL" clId="{92138B1C-0227-4990-A09E-8D88E52A0A07}" dt="2023-10-18T17:11:23.297" v="118" actId="1076"/>
          <ac:spMkLst>
            <pc:docMk/>
            <pc:sldMk cId="0" sldId="266"/>
            <ac:spMk id="4" creationId="{64D9F57A-7656-B906-53D8-E714B835A390}"/>
          </ac:spMkLst>
        </pc:spChg>
        <pc:spChg chg="mod">
          <ac:chgData name="Jenna Henkel" userId="966ade77-59de-4fb0-a61c-9a59b00f07f6" providerId="ADAL" clId="{92138B1C-0227-4990-A09E-8D88E52A0A07}" dt="2023-10-18T17:11:34.164" v="120" actId="2711"/>
          <ac:spMkLst>
            <pc:docMk/>
            <pc:sldMk cId="0" sldId="266"/>
            <ac:spMk id="160" creationId="{00000000-0000-0000-0000-000000000000}"/>
          </ac:spMkLst>
        </pc:spChg>
        <pc:picChg chg="mod modCrop">
          <ac:chgData name="Jenna Henkel" userId="966ade77-59de-4fb0-a61c-9a59b00f07f6" providerId="ADAL" clId="{92138B1C-0227-4990-A09E-8D88E52A0A07}" dt="2023-10-18T17:10:08.411" v="62" actId="1076"/>
          <ac:picMkLst>
            <pc:docMk/>
            <pc:sldMk cId="0" sldId="266"/>
            <ac:picMk id="6" creationId="{FC95FB5E-DD73-AC0C-E325-EB86A1747816}"/>
          </ac:picMkLst>
        </pc:picChg>
      </pc:sldChg>
      <pc:sldChg chg="modSp mod">
        <pc:chgData name="Jenna Henkel" userId="966ade77-59de-4fb0-a61c-9a59b00f07f6" providerId="ADAL" clId="{92138B1C-0227-4990-A09E-8D88E52A0A07}" dt="2023-10-18T17:13:38.618" v="154" actId="20577"/>
        <pc:sldMkLst>
          <pc:docMk/>
          <pc:sldMk cId="0" sldId="269"/>
        </pc:sldMkLst>
        <pc:spChg chg="mod">
          <ac:chgData name="Jenna Henkel" userId="966ade77-59de-4fb0-a61c-9a59b00f07f6" providerId="ADAL" clId="{92138B1C-0227-4990-A09E-8D88E52A0A07}" dt="2023-10-18T17:12:09.965" v="122" actId="2711"/>
          <ac:spMkLst>
            <pc:docMk/>
            <pc:sldMk cId="0" sldId="269"/>
            <ac:spMk id="183" creationId="{00000000-0000-0000-0000-000000000000}"/>
          </ac:spMkLst>
        </pc:spChg>
        <pc:graphicFrameChg chg="mod modGraphic">
          <ac:chgData name="Jenna Henkel" userId="966ade77-59de-4fb0-a61c-9a59b00f07f6" providerId="ADAL" clId="{92138B1C-0227-4990-A09E-8D88E52A0A07}" dt="2023-10-18T17:13:38.618" v="154" actId="20577"/>
          <ac:graphicFrameMkLst>
            <pc:docMk/>
            <pc:sldMk cId="0" sldId="269"/>
            <ac:graphicFrameMk id="2" creationId="{5100FA7E-C253-AB0D-5A72-72D346F87D1C}"/>
          </ac:graphicFrameMkLst>
        </pc:graphicFrameChg>
      </pc:sldChg>
      <pc:sldChg chg="delSp modSp mod">
        <pc:chgData name="Jenna Henkel" userId="966ade77-59de-4fb0-a61c-9a59b00f07f6" providerId="ADAL" clId="{92138B1C-0227-4990-A09E-8D88E52A0A07}" dt="2023-10-18T17:59:43.026" v="282" actId="404"/>
        <pc:sldMkLst>
          <pc:docMk/>
          <pc:sldMk cId="4083509128" sldId="273"/>
        </pc:sldMkLst>
        <pc:spChg chg="mod">
          <ac:chgData name="Jenna Henkel" userId="966ade77-59de-4fb0-a61c-9a59b00f07f6" providerId="ADAL" clId="{92138B1C-0227-4990-A09E-8D88E52A0A07}" dt="2023-10-18T17:59:28.629" v="252" actId="404"/>
          <ac:spMkLst>
            <pc:docMk/>
            <pc:sldMk cId="4083509128" sldId="273"/>
            <ac:spMk id="3" creationId="{625927DB-9BA8-45BF-9CDB-E294434934B4}"/>
          </ac:spMkLst>
        </pc:spChg>
        <pc:spChg chg="del">
          <ac:chgData name="Jenna Henkel" userId="966ade77-59de-4fb0-a61c-9a59b00f07f6" providerId="ADAL" clId="{92138B1C-0227-4990-A09E-8D88E52A0A07}" dt="2023-10-18T17:55:45.755" v="236" actId="478"/>
          <ac:spMkLst>
            <pc:docMk/>
            <pc:sldMk cId="4083509128" sldId="273"/>
            <ac:spMk id="6" creationId="{463BDC2E-9B39-3DE8-3838-F9622D1D6D3F}"/>
          </ac:spMkLst>
        </pc:spChg>
        <pc:spChg chg="mod">
          <ac:chgData name="Jenna Henkel" userId="966ade77-59de-4fb0-a61c-9a59b00f07f6" providerId="ADAL" clId="{92138B1C-0227-4990-A09E-8D88E52A0A07}" dt="2023-10-18T17:59:43.026" v="282" actId="404"/>
          <ac:spMkLst>
            <pc:docMk/>
            <pc:sldMk cId="4083509128" sldId="273"/>
            <ac:spMk id="190" creationId="{00000000-0000-0000-0000-000000000000}"/>
          </ac:spMkLst>
        </pc:spChg>
        <pc:picChg chg="mod">
          <ac:chgData name="Jenna Henkel" userId="966ade77-59de-4fb0-a61c-9a59b00f07f6" providerId="ADAL" clId="{92138B1C-0227-4990-A09E-8D88E52A0A07}" dt="2023-10-18T17:56:01.278" v="240" actId="1076"/>
          <ac:picMkLst>
            <pc:docMk/>
            <pc:sldMk cId="4083509128" sldId="273"/>
            <ac:picMk id="4" creationId="{49EBDC0D-646D-BBEA-C86B-C44D1CE0FB76}"/>
          </ac:picMkLst>
        </pc:picChg>
      </pc:sldChg>
      <pc:sldChg chg="delSp modSp mod">
        <pc:chgData name="Jenna Henkel" userId="966ade77-59de-4fb0-a61c-9a59b00f07f6" providerId="ADAL" clId="{92138B1C-0227-4990-A09E-8D88E52A0A07}" dt="2023-10-18T17:08:52.201" v="51" actId="6549"/>
        <pc:sldMkLst>
          <pc:docMk/>
          <pc:sldMk cId="886488984" sldId="274"/>
        </pc:sldMkLst>
        <pc:spChg chg="del mod">
          <ac:chgData name="Jenna Henkel" userId="966ade77-59de-4fb0-a61c-9a59b00f07f6" providerId="ADAL" clId="{92138B1C-0227-4990-A09E-8D88E52A0A07}" dt="2023-10-18T17:08:22.002" v="34" actId="478"/>
          <ac:spMkLst>
            <pc:docMk/>
            <pc:sldMk cId="886488984" sldId="274"/>
            <ac:spMk id="5" creationId="{381262AA-119D-2C59-8CF9-6BBB13E8C5B3}"/>
          </ac:spMkLst>
        </pc:spChg>
        <pc:spChg chg="mod">
          <ac:chgData name="Jenna Henkel" userId="966ade77-59de-4fb0-a61c-9a59b00f07f6" providerId="ADAL" clId="{92138B1C-0227-4990-A09E-8D88E52A0A07}" dt="2023-10-18T17:08:52.201" v="51" actId="6549"/>
          <ac:spMkLst>
            <pc:docMk/>
            <pc:sldMk cId="886488984" sldId="274"/>
            <ac:spMk id="7" creationId="{27702244-DB55-0116-FB67-5ABCDFF2AC83}"/>
          </ac:spMkLst>
        </pc:spChg>
        <pc:spChg chg="del mod">
          <ac:chgData name="Jenna Henkel" userId="966ade77-59de-4fb0-a61c-9a59b00f07f6" providerId="ADAL" clId="{92138B1C-0227-4990-A09E-8D88E52A0A07}" dt="2023-10-18T17:08:22.004" v="36"/>
          <ac:spMkLst>
            <pc:docMk/>
            <pc:sldMk cId="886488984" sldId="274"/>
            <ac:spMk id="9" creationId="{2320A944-B5F2-D09C-5FE1-479F5290B87B}"/>
          </ac:spMkLst>
        </pc:spChg>
        <pc:spChg chg="mod">
          <ac:chgData name="Jenna Henkel" userId="966ade77-59de-4fb0-a61c-9a59b00f07f6" providerId="ADAL" clId="{92138B1C-0227-4990-A09E-8D88E52A0A07}" dt="2023-10-18T17:08:01.323" v="27" actId="2711"/>
          <ac:spMkLst>
            <pc:docMk/>
            <pc:sldMk cId="886488984" sldId="274"/>
            <ac:spMk id="95" creationId="{00000000-0000-0000-0000-000000000000}"/>
          </ac:spMkLst>
        </pc:spChg>
        <pc:picChg chg="mod">
          <ac:chgData name="Jenna Henkel" userId="966ade77-59de-4fb0-a61c-9a59b00f07f6" providerId="ADAL" clId="{92138B1C-0227-4990-A09E-8D88E52A0A07}" dt="2023-10-18T17:08:33.794" v="37" actId="1076"/>
          <ac:picMkLst>
            <pc:docMk/>
            <pc:sldMk cId="886488984" sldId="274"/>
            <ac:picMk id="4" creationId="{4224CCC1-C211-3835-8841-10C67C6212EB}"/>
          </ac:picMkLst>
        </pc:picChg>
      </pc:sldChg>
      <pc:sldChg chg="modSp mod">
        <pc:chgData name="Jenna Henkel" userId="966ade77-59de-4fb0-a61c-9a59b00f07f6" providerId="ADAL" clId="{92138B1C-0227-4990-A09E-8D88E52A0A07}" dt="2023-10-18T17:09:38.184" v="57" actId="1076"/>
        <pc:sldMkLst>
          <pc:docMk/>
          <pc:sldMk cId="1900046069" sldId="275"/>
        </pc:sldMkLst>
        <pc:spChg chg="mod">
          <ac:chgData name="Jenna Henkel" userId="966ade77-59de-4fb0-a61c-9a59b00f07f6" providerId="ADAL" clId="{92138B1C-0227-4990-A09E-8D88E52A0A07}" dt="2023-10-18T17:09:12.811" v="55" actId="2711"/>
          <ac:spMkLst>
            <pc:docMk/>
            <pc:sldMk cId="1900046069" sldId="275"/>
            <ac:spMk id="95" creationId="{00000000-0000-0000-0000-000000000000}"/>
          </ac:spMkLst>
        </pc:spChg>
        <pc:picChg chg="mod">
          <ac:chgData name="Jenna Henkel" userId="966ade77-59de-4fb0-a61c-9a59b00f07f6" providerId="ADAL" clId="{92138B1C-0227-4990-A09E-8D88E52A0A07}" dt="2023-10-18T17:09:38.184" v="57" actId="1076"/>
          <ac:picMkLst>
            <pc:docMk/>
            <pc:sldMk cId="1900046069" sldId="275"/>
            <ac:picMk id="2" creationId="{D252DD4C-53BC-7CEB-94AB-F6D4555B8570}"/>
          </ac:picMkLst>
        </pc:picChg>
      </pc:sldChg>
      <pc:sldChg chg="addSp delSp modSp mod">
        <pc:chgData name="Jenna Henkel" userId="966ade77-59de-4fb0-a61c-9a59b00f07f6" providerId="ADAL" clId="{92138B1C-0227-4990-A09E-8D88E52A0A07}" dt="2023-10-18T17:20:57.283" v="213" actId="1076"/>
        <pc:sldMkLst>
          <pc:docMk/>
          <pc:sldMk cId="3019415626" sldId="276"/>
        </pc:sldMkLst>
        <pc:spChg chg="mod">
          <ac:chgData name="Jenna Henkel" userId="966ade77-59de-4fb0-a61c-9a59b00f07f6" providerId="ADAL" clId="{92138B1C-0227-4990-A09E-8D88E52A0A07}" dt="2023-10-18T17:20:57.283" v="213" actId="1076"/>
          <ac:spMkLst>
            <pc:docMk/>
            <pc:sldMk cId="3019415626" sldId="276"/>
            <ac:spMk id="2" creationId="{277815E5-F802-3751-1658-B230044B9BA1}"/>
          </ac:spMkLst>
        </pc:spChg>
        <pc:spChg chg="mod">
          <ac:chgData name="Jenna Henkel" userId="966ade77-59de-4fb0-a61c-9a59b00f07f6" providerId="ADAL" clId="{92138B1C-0227-4990-A09E-8D88E52A0A07}" dt="2023-10-18T17:13:50.173" v="156" actId="2711"/>
          <ac:spMkLst>
            <pc:docMk/>
            <pc:sldMk cId="3019415626" sldId="276"/>
            <ac:spMk id="144" creationId="{00000000-0000-0000-0000-000000000000}"/>
          </ac:spMkLst>
        </pc:spChg>
        <pc:picChg chg="add mod">
          <ac:chgData name="Jenna Henkel" userId="966ade77-59de-4fb0-a61c-9a59b00f07f6" providerId="ADAL" clId="{92138B1C-0227-4990-A09E-8D88E52A0A07}" dt="2023-10-18T17:20:54.204" v="212" actId="1076"/>
          <ac:picMkLst>
            <pc:docMk/>
            <pc:sldMk cId="3019415626" sldId="276"/>
            <ac:picMk id="4" creationId="{425A1168-09B7-1C7D-D801-AF442E6306E5}"/>
          </ac:picMkLst>
        </pc:picChg>
        <pc:picChg chg="del">
          <ac:chgData name="Jenna Henkel" userId="966ade77-59de-4fb0-a61c-9a59b00f07f6" providerId="ADAL" clId="{92138B1C-0227-4990-A09E-8D88E52A0A07}" dt="2023-10-18T17:13:55.666" v="157" actId="478"/>
          <ac:picMkLst>
            <pc:docMk/>
            <pc:sldMk cId="3019415626" sldId="276"/>
            <ac:picMk id="2050" creationId="{5194D62C-F035-4E90-8DEE-FF630FC6A6BD}"/>
          </ac:picMkLst>
        </pc:picChg>
      </pc:sldChg>
      <pc:sldChg chg="modSp mod">
        <pc:chgData name="Jenna Henkel" userId="966ade77-59de-4fb0-a61c-9a59b00f07f6" providerId="ADAL" clId="{92138B1C-0227-4990-A09E-8D88E52A0A07}" dt="2023-10-18T17:26:11.278" v="231" actId="1076"/>
        <pc:sldMkLst>
          <pc:docMk/>
          <pc:sldMk cId="611886386" sldId="277"/>
        </pc:sldMkLst>
        <pc:spChg chg="mod">
          <ac:chgData name="Jenna Henkel" userId="966ade77-59de-4fb0-a61c-9a59b00f07f6" providerId="ADAL" clId="{92138B1C-0227-4990-A09E-8D88E52A0A07}" dt="2023-10-18T17:26:05.346" v="230" actId="1076"/>
          <ac:spMkLst>
            <pc:docMk/>
            <pc:sldMk cId="611886386" sldId="277"/>
            <ac:spMk id="4" creationId="{2343D7EE-7CA8-AA3D-3855-9170367D3152}"/>
          </ac:spMkLst>
        </pc:spChg>
        <pc:spChg chg="mod">
          <ac:chgData name="Jenna Henkel" userId="966ade77-59de-4fb0-a61c-9a59b00f07f6" providerId="ADAL" clId="{92138B1C-0227-4990-A09E-8D88E52A0A07}" dt="2023-10-18T17:25:36.143" v="215" actId="2711"/>
          <ac:spMkLst>
            <pc:docMk/>
            <pc:sldMk cId="611886386" sldId="277"/>
            <ac:spMk id="144" creationId="{00000000-0000-0000-0000-000000000000}"/>
          </ac:spMkLst>
        </pc:spChg>
        <pc:picChg chg="mod">
          <ac:chgData name="Jenna Henkel" userId="966ade77-59de-4fb0-a61c-9a59b00f07f6" providerId="ADAL" clId="{92138B1C-0227-4990-A09E-8D88E52A0A07}" dt="2023-10-18T17:26:11.278" v="231" actId="1076"/>
          <ac:picMkLst>
            <pc:docMk/>
            <pc:sldMk cId="611886386" sldId="277"/>
            <ac:picMk id="3" creationId="{38BFEF68-B3A3-A660-22A8-D251F4D783D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0ea0f005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gd0ea0f00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0ea0f005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gd0ea0f00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1983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0ea0f005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gd0ea0f00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70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cc823917ea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gcc823917e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0823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6053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d0ff6c0c8e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gd0ff6c0c8e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1938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7XZ4rCj1JN4?feature=oembed" TargetMode="External"/><Relationship Id="rId5" Type="http://schemas.openxmlformats.org/officeDocument/2006/relationships/image" Target="../media/image3.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ourworldindata.org/plastic-pollu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p:nvPr/>
        </p:nvSpPr>
        <p:spPr>
          <a:xfrm>
            <a:off x="561750" y="2921189"/>
            <a:ext cx="11068500"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dirty="0">
                <a:solidFill>
                  <a:srgbClr val="004B97"/>
                </a:solidFill>
                <a:latin typeface="Times New Roman" panose="02020603050405020304" pitchFamily="18" charset="0"/>
                <a:ea typeface="Century Gothic"/>
                <a:cs typeface="Times New Roman" panose="02020603050405020304" pitchFamily="18" charset="0"/>
                <a:sym typeface="Century Gothic"/>
              </a:rPr>
              <a:t>Pollution Solution</a:t>
            </a:r>
            <a:endParaRPr lang="en-US" sz="4000" b="1" i="0" u="none" strike="noStrike" cap="none" dirty="0">
              <a:solidFill>
                <a:srgbClr val="004B97"/>
              </a:solidFill>
              <a:latin typeface="Times New Roman" panose="02020603050405020304" pitchFamily="18" charset="0"/>
              <a:ea typeface="Balthazar"/>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gd0ea0f005f_0_0"/>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chemeClr val="lt1"/>
                </a:solidFill>
                <a:latin typeface="Times New Roman" panose="02020603050405020304" pitchFamily="18" charset="0"/>
                <a:ea typeface="Century Gothic"/>
                <a:cs typeface="Times New Roman" panose="02020603050405020304" pitchFamily="18" charset="0"/>
                <a:sym typeface="Century Gothic"/>
              </a:rPr>
              <a:t>Standard</a:t>
            </a:r>
            <a:endParaRPr sz="3200" b="1" i="0" u="none" strike="noStrike" cap="none" dirty="0">
              <a:solidFill>
                <a:schemeClr val="lt1"/>
              </a:solidFill>
              <a:latin typeface="Times New Roman" panose="02020603050405020304" pitchFamily="18" charset="0"/>
              <a:ea typeface="Balthazar"/>
              <a:cs typeface="Times New Roman" panose="02020603050405020304" pitchFamily="18" charset="0"/>
              <a:sym typeface="Balthazar"/>
            </a:endParaRPr>
          </a:p>
        </p:txBody>
      </p:sp>
      <p:sp>
        <p:nvSpPr>
          <p:cNvPr id="96" name="Google Shape;96;gd0ea0f005f_0_0"/>
          <p:cNvSpPr txBox="1"/>
          <p:nvPr/>
        </p:nvSpPr>
        <p:spPr>
          <a:xfrm>
            <a:off x="721977" y="1643617"/>
            <a:ext cx="10571334" cy="3754834"/>
          </a:xfrm>
          <a:prstGeom prst="rect">
            <a:avLst/>
          </a:prstGeom>
          <a:noFill/>
          <a:ln>
            <a:noFill/>
          </a:ln>
        </p:spPr>
        <p:txBody>
          <a:bodyPr spcFirstLastPara="1" wrap="square" lIns="91425" tIns="45700" rIns="91425" bIns="45700" anchor="t" anchorCtr="0">
            <a:spAutoFit/>
          </a:bodyPr>
          <a:lstStyle/>
          <a:p>
            <a:pPr>
              <a:buSzPts val="2600"/>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S3L2. Obtain, evaluate, and communicate information about the effects of pollution (air, land, and water) and humans on the environment. </a:t>
            </a:r>
          </a:p>
          <a:p>
            <a:pPr lvl="4">
              <a:buSzPts val="2600"/>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 Ask questions to collect information and create records of 	sources and effects of pollution on the plants and animals. </a:t>
            </a:r>
          </a:p>
          <a:p>
            <a:pPr lvl="4">
              <a:buSzPts val="2600"/>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Explore, research, and communicate solutions, such as 	conservation of resources and recycling of materials, to protect 	plants and animals.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26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gd0ea0f005f_0_0"/>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dirty="0">
                <a:solidFill>
                  <a:schemeClr val="lt1"/>
                </a:solidFill>
                <a:latin typeface="Times New Roman" panose="02020603050405020304" pitchFamily="18" charset="0"/>
                <a:cs typeface="Times New Roman" panose="02020603050405020304" pitchFamily="18" charset="0"/>
                <a:sym typeface="Century Gothic"/>
              </a:rPr>
              <a:t>Engage</a:t>
            </a:r>
            <a:endParaRPr sz="3200" b="1" i="0" u="none" strike="noStrike" cap="none" dirty="0">
              <a:solidFill>
                <a:schemeClr val="lt1"/>
              </a:solidFill>
              <a:latin typeface="Times New Roman" panose="02020603050405020304" pitchFamily="18" charset="0"/>
              <a:ea typeface="Balthazar"/>
              <a:cs typeface="Times New Roman" panose="02020603050405020304" pitchFamily="18" charset="0"/>
              <a:sym typeface="Balthazar"/>
            </a:endParaRPr>
          </a:p>
        </p:txBody>
      </p:sp>
      <p:pic>
        <p:nvPicPr>
          <p:cNvPr id="4" name="Picture 3">
            <a:extLst>
              <a:ext uri="{FF2B5EF4-FFF2-40B4-BE49-F238E27FC236}">
                <a16:creationId xmlns:a16="http://schemas.microsoft.com/office/drawing/2014/main" id="{4224CCC1-C211-3835-8841-10C67C6212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9426" y="1914749"/>
            <a:ext cx="5468223" cy="4100742"/>
          </a:xfrm>
          <a:prstGeom prst="rect">
            <a:avLst/>
          </a:prstGeom>
          <a:noFill/>
        </p:spPr>
      </p:pic>
      <p:sp>
        <p:nvSpPr>
          <p:cNvPr id="7" name="TextBox 6">
            <a:extLst>
              <a:ext uri="{FF2B5EF4-FFF2-40B4-BE49-F238E27FC236}">
                <a16:creationId xmlns:a16="http://schemas.microsoft.com/office/drawing/2014/main" id="{27702244-DB55-0116-FB67-5ABCDFF2AC83}"/>
              </a:ext>
            </a:extLst>
          </p:cNvPr>
          <p:cNvSpPr txBox="1"/>
          <p:nvPr/>
        </p:nvSpPr>
        <p:spPr>
          <a:xfrm>
            <a:off x="504351" y="2459504"/>
            <a:ext cx="5468223" cy="193899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do you notice?</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do you wonder?</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 does this make you feel?</a:t>
            </a:r>
          </a:p>
        </p:txBody>
      </p:sp>
    </p:spTree>
    <p:extLst>
      <p:ext uri="{BB962C8B-B14F-4D97-AF65-F5344CB8AC3E}">
        <p14:creationId xmlns:p14="http://schemas.microsoft.com/office/powerpoint/2010/main" val="886488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4"/>
        <p:cNvGrpSpPr/>
        <p:nvPr/>
      </p:nvGrpSpPr>
      <p:grpSpPr>
        <a:xfrm>
          <a:off x="0" y="0"/>
          <a:ext cx="0" cy="0"/>
          <a:chOff x="0" y="0"/>
          <a:chExt cx="0" cy="0"/>
        </a:xfrm>
      </p:grpSpPr>
      <p:sp>
        <p:nvSpPr>
          <p:cNvPr id="95" name="Google Shape;95;gd0ea0f005f_0_0"/>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dirty="0">
                <a:solidFill>
                  <a:schemeClr val="lt1"/>
                </a:solidFill>
                <a:latin typeface="Times New Roman" panose="02020603050405020304" pitchFamily="18" charset="0"/>
                <a:cs typeface="Times New Roman" panose="02020603050405020304" pitchFamily="18" charset="0"/>
                <a:sym typeface="Century Gothic"/>
              </a:rPr>
              <a:t>Engage</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pic>
        <p:nvPicPr>
          <p:cNvPr id="2" name="Online Media 1" title="Baskets, Buckets &amp; Bottles: Sorting Plastic on Deck | Cleaning Oceans | The Ocean Cleanup">
            <a:hlinkClick r:id="" action="ppaction://media"/>
            <a:extLst>
              <a:ext uri="{FF2B5EF4-FFF2-40B4-BE49-F238E27FC236}">
                <a16:creationId xmlns:a16="http://schemas.microsoft.com/office/drawing/2014/main" id="{D252DD4C-53BC-7CEB-94AB-F6D4555B8570}"/>
              </a:ext>
            </a:extLst>
          </p:cNvPr>
          <p:cNvPicPr>
            <a:picLocks noRot="1" noChangeAspect="1"/>
          </p:cNvPicPr>
          <p:nvPr>
            <a:videoFile r:link="rId1"/>
          </p:nvPr>
        </p:nvPicPr>
        <p:blipFill>
          <a:blip r:embed="rId5"/>
          <a:stretch>
            <a:fillRect/>
          </a:stretch>
        </p:blipFill>
        <p:spPr>
          <a:xfrm>
            <a:off x="2572478" y="1438210"/>
            <a:ext cx="7047044" cy="3981580"/>
          </a:xfrm>
          <a:prstGeom prst="rect">
            <a:avLst/>
          </a:prstGeom>
        </p:spPr>
      </p:pic>
    </p:spTree>
    <p:extLst>
      <p:ext uri="{BB962C8B-B14F-4D97-AF65-F5344CB8AC3E}">
        <p14:creationId xmlns:p14="http://schemas.microsoft.com/office/powerpoint/2010/main" val="190004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9"/>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algn="ctr">
              <a:buSzPts val="4800"/>
            </a:pPr>
            <a:r>
              <a:rPr lang="en-US" sz="4800" b="1" dirty="0">
                <a:solidFill>
                  <a:schemeClr val="lt1"/>
                </a:solidFill>
                <a:latin typeface="Times New Roman" panose="02020603050405020304" pitchFamily="18" charset="0"/>
                <a:ea typeface="Century Gothic"/>
                <a:cs typeface="Times New Roman" panose="02020603050405020304" pitchFamily="18" charset="0"/>
                <a:sym typeface="Century Gothic"/>
              </a:rPr>
              <a:t>Explore</a:t>
            </a:r>
            <a:endParaRPr sz="3200" b="1" i="0" u="none" strike="noStrike" cap="none" dirty="0">
              <a:solidFill>
                <a:schemeClr val="lt1"/>
              </a:solidFill>
              <a:latin typeface="Times New Roman" panose="02020603050405020304" pitchFamily="18" charset="0"/>
              <a:ea typeface="Balthazar"/>
              <a:cs typeface="Times New Roman" panose="02020603050405020304" pitchFamily="18" charset="0"/>
              <a:sym typeface="Balthazar"/>
            </a:endParaRPr>
          </a:p>
        </p:txBody>
      </p:sp>
      <p:sp>
        <p:nvSpPr>
          <p:cNvPr id="4" name="TextBox 3">
            <a:extLst>
              <a:ext uri="{FF2B5EF4-FFF2-40B4-BE49-F238E27FC236}">
                <a16:creationId xmlns:a16="http://schemas.microsoft.com/office/drawing/2014/main" id="{64D9F57A-7656-B906-53D8-E714B835A390}"/>
              </a:ext>
            </a:extLst>
          </p:cNvPr>
          <p:cNvSpPr txBox="1"/>
          <p:nvPr/>
        </p:nvSpPr>
        <p:spPr>
          <a:xfrm>
            <a:off x="803635" y="3077270"/>
            <a:ext cx="4560216" cy="923330"/>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Our World in Data:</a:t>
            </a:r>
            <a:endParaRPr lang="en-US" sz="1800" dirty="0">
              <a:latin typeface="Times New Roman" panose="02020603050405020304" pitchFamily="18" charset="0"/>
              <a:cs typeface="Times New Roman" panose="02020603050405020304" pitchFamily="18" charset="0"/>
              <a:hlinkClick r:id="rId4"/>
            </a:endParaRPr>
          </a:p>
          <a:p>
            <a:endParaRPr lang="en-US" sz="1800" dirty="0">
              <a:latin typeface="Times New Roman" panose="02020603050405020304" pitchFamily="18" charset="0"/>
              <a:cs typeface="Times New Roman" panose="02020603050405020304" pitchFamily="18" charset="0"/>
              <a:hlinkClick r:id="rId4"/>
            </a:endParaRPr>
          </a:p>
          <a:p>
            <a:r>
              <a:rPr lang="en-US" sz="1800" dirty="0">
                <a:latin typeface="Times New Roman" panose="02020603050405020304" pitchFamily="18" charset="0"/>
                <a:cs typeface="Times New Roman" panose="02020603050405020304" pitchFamily="18" charset="0"/>
                <a:hlinkClick r:id="rId4"/>
              </a:rPr>
              <a:t>https://ourworldindata.org/plastic-pollution</a:t>
            </a:r>
            <a:endParaRPr lang="en-US" sz="1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C95FB5E-DD73-AC0C-E325-EB86A1747816}"/>
              </a:ext>
            </a:extLst>
          </p:cNvPr>
          <p:cNvPicPr>
            <a:picLocks noChangeAspect="1"/>
          </p:cNvPicPr>
          <p:nvPr/>
        </p:nvPicPr>
        <p:blipFill rotWithShape="1">
          <a:blip r:embed="rId5"/>
          <a:srcRect l="1525" t="2170" r="1984"/>
          <a:stretch/>
        </p:blipFill>
        <p:spPr>
          <a:xfrm>
            <a:off x="5363851" y="1435432"/>
            <a:ext cx="6561055" cy="51303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Google Shape;183;gcc823917ea_0_6"/>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dirty="0">
                <a:solidFill>
                  <a:schemeClr val="lt1"/>
                </a:solidFill>
                <a:latin typeface="Times New Roman" panose="02020603050405020304" pitchFamily="18" charset="0"/>
                <a:ea typeface="Century Gothic"/>
                <a:cs typeface="Times New Roman" panose="02020603050405020304" pitchFamily="18" charset="0"/>
                <a:sym typeface="Century Gothic"/>
              </a:rPr>
              <a:t>Explain</a:t>
            </a:r>
            <a:endParaRPr sz="3200" b="1" i="0" u="none" strike="noStrike" cap="none" dirty="0">
              <a:solidFill>
                <a:schemeClr val="lt1"/>
              </a:solidFill>
              <a:latin typeface="Times New Roman" panose="02020603050405020304" pitchFamily="18" charset="0"/>
              <a:ea typeface="Balthazar"/>
              <a:cs typeface="Times New Roman" panose="02020603050405020304" pitchFamily="18" charset="0"/>
              <a:sym typeface="Balthazar"/>
            </a:endParaRPr>
          </a:p>
        </p:txBody>
      </p:sp>
      <p:sp>
        <p:nvSpPr>
          <p:cNvPr id="184" name="Google Shape;184;gcc823917ea_0_6"/>
          <p:cNvSpPr txBox="1"/>
          <p:nvPr/>
        </p:nvSpPr>
        <p:spPr>
          <a:xfrm>
            <a:off x="569000" y="1435425"/>
            <a:ext cx="11155500" cy="8772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Clr>
                <a:srgbClr val="000000"/>
              </a:buClr>
              <a:buSzPts val="4500"/>
              <a:buFont typeface="Arial"/>
              <a:buNone/>
            </a:pPr>
            <a:endParaRPr sz="4500" b="0" i="0" u="none" strike="noStrike" cap="none">
              <a:solidFill>
                <a:srgbClr val="000000"/>
              </a:solidFill>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5100FA7E-C253-AB0D-5A72-72D346F87D1C}"/>
              </a:ext>
            </a:extLst>
          </p:cNvPr>
          <p:cNvGraphicFramePr>
            <a:graphicFrameLocks noGrp="1"/>
          </p:cNvGraphicFramePr>
          <p:nvPr>
            <p:extLst>
              <p:ext uri="{D42A27DB-BD31-4B8C-83A1-F6EECF244321}">
                <p14:modId xmlns:p14="http://schemas.microsoft.com/office/powerpoint/2010/main" val="3145735552"/>
              </p:ext>
            </p:extLst>
          </p:nvPr>
        </p:nvGraphicFramePr>
        <p:xfrm>
          <a:off x="569000" y="1901686"/>
          <a:ext cx="11053999" cy="3469064"/>
        </p:xfrm>
        <a:graphic>
          <a:graphicData uri="http://schemas.openxmlformats.org/drawingml/2006/table">
            <a:tbl>
              <a:tblPr firstRow="1" firstCol="1" bandRow="1">
                <a:tableStyleId>{5C22544A-7EE6-4342-B048-85BDC9FD1C3A}</a:tableStyleId>
              </a:tblPr>
              <a:tblGrid>
                <a:gridCol w="11053999">
                  <a:extLst>
                    <a:ext uri="{9D8B030D-6E8A-4147-A177-3AD203B41FA5}">
                      <a16:colId xmlns:a16="http://schemas.microsoft.com/office/drawing/2014/main" val="625337741"/>
                    </a:ext>
                  </a:extLst>
                </a:gridCol>
              </a:tblGrid>
              <a:tr h="3469064">
                <a:tc>
                  <a:txBody>
                    <a:bodyPr/>
                    <a:lstStyle/>
                    <a:p>
                      <a:pPr marL="0" marR="0" lvl="2">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Every year, millions of tons of plastic enter the oceans, primarily from rivers. And the plastic that is afloat within the oceans isn’t going away by itself. </a:t>
                      </a:r>
                    </a:p>
                    <a:p>
                      <a:pPr marL="0" marR="0">
                        <a:lnSpc>
                          <a:spcPct val="107000"/>
                        </a:lnSpc>
                        <a:spcBef>
                          <a:spcPts val="0"/>
                        </a:spcBef>
                        <a:spcAft>
                          <a:spcPts val="0"/>
                        </a:spcAft>
                      </a:pPr>
                      <a:endParaRPr lang="en-US" sz="2400" dirty="0">
                        <a:effectLs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Pollution is a change in the environment that can affect the health, survival, or activities of a living thing.  Water, air, and land pollution affect all the plants and animals in that area either directly or indirectly.  People can make everyday choices that directly help or harm the environment.  Conservation and recycling can reduce the negative effects of pollution.</a:t>
                      </a:r>
                    </a:p>
                    <a:p>
                      <a:pPr marL="228600" marR="0">
                        <a:lnSpc>
                          <a:spcPct val="115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977096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8"/>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4800" b="1" dirty="0">
                <a:solidFill>
                  <a:schemeClr val="lt1"/>
                </a:solidFill>
                <a:latin typeface="Times New Roman" panose="02020603050405020304" pitchFamily="18" charset="0"/>
                <a:ea typeface="Century Gothic"/>
                <a:cs typeface="Times New Roman" panose="02020603050405020304" pitchFamily="18" charset="0"/>
                <a:sym typeface="Century Gothic"/>
              </a:rPr>
              <a:t>Elaborate</a:t>
            </a:r>
            <a:endParaRPr sz="4800" b="1" i="0" u="none" strike="noStrike" cap="none" dirty="0">
              <a:solidFill>
                <a:schemeClr val="lt1"/>
              </a:solidFill>
              <a:latin typeface="Times New Roman" panose="02020603050405020304" pitchFamily="18" charset="0"/>
              <a:ea typeface="Century Gothic"/>
              <a:cs typeface="Times New Roman" panose="02020603050405020304" pitchFamily="18" charset="0"/>
              <a:sym typeface="Century Gothic"/>
            </a:endParaRPr>
          </a:p>
        </p:txBody>
      </p:sp>
      <p:sp>
        <p:nvSpPr>
          <p:cNvPr id="2" name="TextBox 1">
            <a:extLst>
              <a:ext uri="{FF2B5EF4-FFF2-40B4-BE49-F238E27FC236}">
                <a16:creationId xmlns:a16="http://schemas.microsoft.com/office/drawing/2014/main" id="{277815E5-F802-3751-1658-B230044B9BA1}"/>
              </a:ext>
            </a:extLst>
          </p:cNvPr>
          <p:cNvSpPr txBox="1"/>
          <p:nvPr/>
        </p:nvSpPr>
        <p:spPr>
          <a:xfrm>
            <a:off x="238043" y="2536447"/>
            <a:ext cx="4503639" cy="2308324"/>
          </a:xfrm>
          <a:prstGeom prst="rect">
            <a:avLst/>
          </a:prstGeom>
          <a:noFill/>
        </p:spPr>
        <p:txBody>
          <a:bodyPr wrap="square" rtlCol="0">
            <a:spAutoFit/>
          </a:bodyPr>
          <a:lstStyle/>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STEM Challenge:</a:t>
            </a:r>
          </a:p>
          <a:p>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Using recycled materials, design and build a solution to the ocean pollution that you have been learning about.</a:t>
            </a:r>
            <a:endParaRPr lang="en-US" dirty="0"/>
          </a:p>
        </p:txBody>
      </p:sp>
      <p:pic>
        <p:nvPicPr>
          <p:cNvPr id="4" name="Picture 3" descr="A diagram of steps to improve&#10;&#10;Description automatically generated">
            <a:extLst>
              <a:ext uri="{FF2B5EF4-FFF2-40B4-BE49-F238E27FC236}">
                <a16:creationId xmlns:a16="http://schemas.microsoft.com/office/drawing/2014/main" id="{425A1168-09B7-1C7D-D801-AF442E6306E5}"/>
              </a:ext>
            </a:extLst>
          </p:cNvPr>
          <p:cNvPicPr>
            <a:picLocks noChangeAspect="1"/>
          </p:cNvPicPr>
          <p:nvPr/>
        </p:nvPicPr>
        <p:blipFill>
          <a:blip r:embed="rId4"/>
          <a:stretch>
            <a:fillRect/>
          </a:stretch>
        </p:blipFill>
        <p:spPr>
          <a:xfrm>
            <a:off x="4596371" y="1287611"/>
            <a:ext cx="7357586" cy="4805997"/>
          </a:xfrm>
          <a:prstGeom prst="rect">
            <a:avLst/>
          </a:prstGeom>
        </p:spPr>
      </p:pic>
    </p:spTree>
    <p:extLst>
      <p:ext uri="{BB962C8B-B14F-4D97-AF65-F5344CB8AC3E}">
        <p14:creationId xmlns:p14="http://schemas.microsoft.com/office/powerpoint/2010/main" val="301941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8"/>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4800" b="1" dirty="0">
                <a:solidFill>
                  <a:schemeClr val="lt1"/>
                </a:solidFill>
                <a:latin typeface="Times New Roman" panose="02020603050405020304" pitchFamily="18" charset="0"/>
                <a:ea typeface="Century Gothic"/>
                <a:cs typeface="Times New Roman" panose="02020603050405020304" pitchFamily="18" charset="0"/>
                <a:sym typeface="Century Gothic"/>
              </a:rPr>
              <a:t>Share Your Ideas!</a:t>
            </a:r>
            <a:endParaRPr sz="4800" b="1" i="0" u="none" strike="noStrike" cap="none" dirty="0">
              <a:solidFill>
                <a:schemeClr val="lt1"/>
              </a:solidFill>
              <a:latin typeface="Times New Roman" panose="02020603050405020304" pitchFamily="18" charset="0"/>
              <a:ea typeface="Century Gothic"/>
              <a:cs typeface="Times New Roman" panose="02020603050405020304" pitchFamily="18" charset="0"/>
              <a:sym typeface="Century Gothic"/>
            </a:endParaRPr>
          </a:p>
        </p:txBody>
      </p:sp>
      <p:pic>
        <p:nvPicPr>
          <p:cNvPr id="3" name="Picture 2">
            <a:extLst>
              <a:ext uri="{FF2B5EF4-FFF2-40B4-BE49-F238E27FC236}">
                <a16:creationId xmlns:a16="http://schemas.microsoft.com/office/drawing/2014/main" id="{38BFEF68-B3A3-A660-22A8-D251F4D783D3}"/>
              </a:ext>
            </a:extLst>
          </p:cNvPr>
          <p:cNvPicPr>
            <a:picLocks noChangeAspect="1"/>
          </p:cNvPicPr>
          <p:nvPr/>
        </p:nvPicPr>
        <p:blipFill>
          <a:blip r:embed="rId4"/>
          <a:stretch>
            <a:fillRect/>
          </a:stretch>
        </p:blipFill>
        <p:spPr>
          <a:xfrm>
            <a:off x="6783892" y="2405154"/>
            <a:ext cx="4330580" cy="2881804"/>
          </a:xfrm>
          <a:prstGeom prst="rect">
            <a:avLst/>
          </a:prstGeom>
        </p:spPr>
      </p:pic>
      <p:sp>
        <p:nvSpPr>
          <p:cNvPr id="4" name="TextBox 3">
            <a:extLst>
              <a:ext uri="{FF2B5EF4-FFF2-40B4-BE49-F238E27FC236}">
                <a16:creationId xmlns:a16="http://schemas.microsoft.com/office/drawing/2014/main" id="{2343D7EE-7CA8-AA3D-3855-9170367D3152}"/>
              </a:ext>
            </a:extLst>
          </p:cNvPr>
          <p:cNvSpPr txBox="1"/>
          <p:nvPr/>
        </p:nvSpPr>
        <p:spPr>
          <a:xfrm>
            <a:off x="678729" y="2507228"/>
            <a:ext cx="4854804" cy="2677656"/>
          </a:xfrm>
          <a:prstGeom prst="rect">
            <a:avLst/>
          </a:prstGeom>
          <a:noFill/>
        </p:spPr>
        <p:txBody>
          <a:bodyPr wrap="square" rtlCol="0">
            <a:spAutoFit/>
          </a:bodyPr>
          <a:lstStyle/>
          <a:p>
            <a:pPr marL="342900" indent="-342900">
              <a:buAutoNum type="arabicPeriod"/>
            </a:pPr>
            <a:r>
              <a:rPr lang="en-US" sz="2800" dirty="0">
                <a:latin typeface="Times New Roman" panose="02020603050405020304" pitchFamily="18" charset="0"/>
                <a:cs typeface="Times New Roman" panose="02020603050405020304" pitchFamily="18" charset="0"/>
              </a:rPr>
              <a:t>How does your design work?</a:t>
            </a:r>
          </a:p>
          <a:p>
            <a:pPr marL="342900" indent="-342900">
              <a:buAutoNum type="arabicPeriod"/>
            </a:pPr>
            <a:endParaRPr lang="en-US" sz="2800" dirty="0">
              <a:latin typeface="Times New Roman" panose="02020603050405020304" pitchFamily="18" charset="0"/>
              <a:cs typeface="Times New Roman" panose="02020603050405020304" pitchFamily="18" charset="0"/>
            </a:endParaRPr>
          </a:p>
          <a:p>
            <a:pPr marL="342900" indent="-342900">
              <a:buAutoNum type="arabicPeriod"/>
            </a:pPr>
            <a:r>
              <a:rPr lang="en-US" sz="2800" dirty="0">
                <a:latin typeface="Times New Roman" panose="02020603050405020304" pitchFamily="18" charset="0"/>
                <a:cs typeface="Times New Roman" panose="02020603050405020304" pitchFamily="18" charset="0"/>
              </a:rPr>
              <a:t>What materials did you use?</a:t>
            </a:r>
          </a:p>
          <a:p>
            <a:pPr marL="342900" indent="-342900">
              <a:buAutoNum type="arabicPeriod"/>
            </a:pPr>
            <a:endParaRPr lang="en-US" sz="2800" dirty="0">
              <a:latin typeface="Times New Roman" panose="02020603050405020304" pitchFamily="18" charset="0"/>
              <a:cs typeface="Times New Roman" panose="02020603050405020304" pitchFamily="18" charset="0"/>
            </a:endParaRPr>
          </a:p>
          <a:p>
            <a:pPr marL="342900" indent="-342900">
              <a:buAutoNum type="arabicPeriod"/>
            </a:pPr>
            <a:r>
              <a:rPr lang="en-US" sz="2800" dirty="0">
                <a:latin typeface="Times New Roman" panose="02020603050405020304" pitchFamily="18" charset="0"/>
                <a:cs typeface="Times New Roman" panose="02020603050405020304" pitchFamily="18" charset="0"/>
              </a:rPr>
              <a:t>How can you make it better or improve your design?</a:t>
            </a:r>
          </a:p>
        </p:txBody>
      </p:sp>
    </p:spTree>
    <p:extLst>
      <p:ext uri="{BB962C8B-B14F-4D97-AF65-F5344CB8AC3E}">
        <p14:creationId xmlns:p14="http://schemas.microsoft.com/office/powerpoint/2010/main" val="61188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sp>
        <p:nvSpPr>
          <p:cNvPr id="190" name="Google Shape;190;gd0ff6c0c8e_0_55"/>
          <p:cNvSpPr txBox="1"/>
          <p:nvPr/>
        </p:nvSpPr>
        <p:spPr>
          <a:xfrm>
            <a:off x="1951464" y="111832"/>
            <a:ext cx="10128900"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4400" b="1" dirty="0">
                <a:solidFill>
                  <a:schemeClr val="lt1"/>
                </a:solidFill>
                <a:latin typeface="Times New Roman" panose="02020603050405020304" pitchFamily="18" charset="0"/>
                <a:ea typeface="Century Gothic"/>
                <a:cs typeface="Times New Roman" panose="02020603050405020304" pitchFamily="18" charset="0"/>
                <a:sym typeface="Century Gothic"/>
              </a:rPr>
              <a:t>STEM Career: Environmental Engineer</a:t>
            </a:r>
            <a:endParaRPr sz="4400" b="1" i="0" u="none" strike="noStrike" cap="none" dirty="0">
              <a:solidFill>
                <a:schemeClr val="lt1"/>
              </a:solidFill>
              <a:latin typeface="Times New Roman" panose="02020603050405020304" pitchFamily="18" charset="0"/>
              <a:ea typeface="Century Gothic"/>
              <a:cs typeface="Times New Roman" panose="02020603050405020304" pitchFamily="18" charset="0"/>
              <a:sym typeface="Century Gothic"/>
            </a:endParaRPr>
          </a:p>
        </p:txBody>
      </p:sp>
      <p:sp>
        <p:nvSpPr>
          <p:cNvPr id="3" name="TextBox 2">
            <a:extLst>
              <a:ext uri="{FF2B5EF4-FFF2-40B4-BE49-F238E27FC236}">
                <a16:creationId xmlns:a16="http://schemas.microsoft.com/office/drawing/2014/main" id="{625927DB-9BA8-45BF-9CDB-E294434934B4}"/>
              </a:ext>
            </a:extLst>
          </p:cNvPr>
          <p:cNvSpPr txBox="1"/>
          <p:nvPr/>
        </p:nvSpPr>
        <p:spPr>
          <a:xfrm>
            <a:off x="480048" y="1927867"/>
            <a:ext cx="5615952"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0" i="0" dirty="0">
                <a:solidFill>
                  <a:srgbClr val="000000"/>
                </a:solidFill>
                <a:effectLst/>
                <a:latin typeface="Times New Roman" panose="02020603050405020304" pitchFamily="18" charset="0"/>
              </a:rPr>
              <a:t>	</a:t>
            </a:r>
            <a:r>
              <a:rPr lang="en-US" sz="1600" b="0" i="0" dirty="0">
                <a:solidFill>
                  <a:srgbClr val="000000"/>
                </a:solidFill>
                <a:effectLst/>
                <a:latin typeface="Times New Roman" panose="02020603050405020304" pitchFamily="18" charset="0"/>
              </a:rPr>
              <a:t>Environmental engineers plan projects around their city or state—like municipal water systems, landfills, recycling centers, or sanitation facilities—that are essential to the health of the people who live there. Environmental engineers also work to minimize the impact of human developments, like new roads or dams, on environments and habitats, and they strive to improve the quality of our air, land, and water. </a:t>
            </a:r>
          </a:p>
          <a:p>
            <a:r>
              <a:rPr lang="en-US" sz="1600" b="0" i="0" dirty="0">
                <a:solidFill>
                  <a:srgbClr val="000000"/>
                </a:solidFill>
                <a:effectLst/>
                <a:latin typeface="Times New Roman" panose="02020603050405020304" pitchFamily="18" charset="0"/>
              </a:rPr>
              <a:t>	Environmental engineering requires a B.S. degree in engineering, typically civil, chemical, mechanical, or environmental. You must do your best in the math, science, and engineering courses that comprise any engineering degree. Through both your formal training and your activities during your college career, you need to work on developing your writing and speaking skills. Environmental engineers must be able to communicate effectively with people of all types if they are to succeed in solving problems.</a:t>
            </a:r>
            <a:endParaRPr lang="en-US" sz="1200" dirty="0"/>
          </a:p>
        </p:txBody>
      </p:sp>
      <p:pic>
        <p:nvPicPr>
          <p:cNvPr id="4" name="Picture 3">
            <a:extLst>
              <a:ext uri="{FF2B5EF4-FFF2-40B4-BE49-F238E27FC236}">
                <a16:creationId xmlns:a16="http://schemas.microsoft.com/office/drawing/2014/main" id="{49EBDC0D-646D-BBEA-C86B-C44D1CE0FB76}"/>
              </a:ext>
            </a:extLst>
          </p:cNvPr>
          <p:cNvPicPr>
            <a:picLocks noChangeAspect="1"/>
          </p:cNvPicPr>
          <p:nvPr/>
        </p:nvPicPr>
        <p:blipFill>
          <a:blip r:embed="rId4"/>
          <a:stretch>
            <a:fillRect/>
          </a:stretch>
        </p:blipFill>
        <p:spPr>
          <a:xfrm>
            <a:off x="6913695" y="1927867"/>
            <a:ext cx="4798257" cy="3200400"/>
          </a:xfrm>
          <a:prstGeom prst="rect">
            <a:avLst/>
          </a:prstGeom>
        </p:spPr>
      </p:pic>
    </p:spTree>
    <p:extLst>
      <p:ext uri="{BB962C8B-B14F-4D97-AF65-F5344CB8AC3E}">
        <p14:creationId xmlns:p14="http://schemas.microsoft.com/office/powerpoint/2010/main" val="408350912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5d6197f-698c-480d-875f-4c1a1294c1c3">
      <Terms xmlns="http://schemas.microsoft.com/office/infopath/2007/PartnerControls"/>
    </lcf76f155ced4ddcb4097134ff3c332f>
    <TaxCatchAll xmlns="eb7cedaf-9b85-4ad2-bbb9-eee61ca2503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892C74C3913449B80E34316CBDA710" ma:contentTypeVersion="15" ma:contentTypeDescription="Create a new document." ma:contentTypeScope="" ma:versionID="d427c4f19deab6164bb07d80491a8c25">
  <xsd:schema xmlns:xsd="http://www.w3.org/2001/XMLSchema" xmlns:xs="http://www.w3.org/2001/XMLSchema" xmlns:p="http://schemas.microsoft.com/office/2006/metadata/properties" xmlns:ns2="c5d6197f-698c-480d-875f-4c1a1294c1c3" xmlns:ns3="eb7cedaf-9b85-4ad2-bbb9-eee61ca2503b" targetNamespace="http://schemas.microsoft.com/office/2006/metadata/properties" ma:root="true" ma:fieldsID="ff293d6999c471f90eaf84cba6ce6b2c" ns2:_="" ns3:_="">
    <xsd:import namespace="c5d6197f-698c-480d-875f-4c1a1294c1c3"/>
    <xsd:import namespace="eb7cedaf-9b85-4ad2-bbb9-eee61ca250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d6197f-698c-480d-875f-4c1a1294c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6867a8-d3dd-450c-8722-94d742a2adf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cedaf-9b85-4ad2-bbb9-eee61ca2503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0866e58-8add-499b-983a-fc63dee1a0c8}" ma:internalName="TaxCatchAll" ma:showField="CatchAllData" ma:web="eb7cedaf-9b85-4ad2-bbb9-eee61ca25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48011F-0478-49D2-85AF-D0EB853509CF}">
  <ds:schemaRefs>
    <ds:schemaRef ds:uri="http://schemas.microsoft.com/office/2006/documentManagement/types"/>
    <ds:schemaRef ds:uri="http://purl.org/dc/dcmitype/"/>
    <ds:schemaRef ds:uri="http://schemas.microsoft.com/office/2006/metadata/properties"/>
    <ds:schemaRef ds:uri="eb7cedaf-9b85-4ad2-bbb9-eee61ca2503b"/>
    <ds:schemaRef ds:uri="http://schemas.openxmlformats.org/package/2006/metadata/core-properties"/>
    <ds:schemaRef ds:uri="http://purl.org/dc/elements/1.1/"/>
    <ds:schemaRef ds:uri="c5d6197f-698c-480d-875f-4c1a1294c1c3"/>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5E25813-26FB-4FA4-A84C-CF2255248AFF}">
  <ds:schemaRefs>
    <ds:schemaRef ds:uri="http://schemas.microsoft.com/sharepoint/v3/contenttype/forms"/>
  </ds:schemaRefs>
</ds:datastoreItem>
</file>

<file path=customXml/itemProps3.xml><?xml version="1.0" encoding="utf-8"?>
<ds:datastoreItem xmlns:ds="http://schemas.openxmlformats.org/officeDocument/2006/customXml" ds:itemID="{B9CE66A4-D138-43C5-A46E-C0F6AFDA56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d6197f-698c-480d-875f-4c1a1294c1c3"/>
    <ds:schemaRef ds:uri="eb7cedaf-9b85-4ad2-bbb9-eee61ca25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391</TotalTime>
  <Words>441</Words>
  <Application>Microsoft Office PowerPoint</Application>
  <PresentationFormat>Widescreen</PresentationFormat>
  <Paragraphs>34</Paragraphs>
  <Slides>9</Slides>
  <Notes>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Richards</dc:creator>
  <cp:lastModifiedBy>Jenna Henkel</cp:lastModifiedBy>
  <cp:revision>50</cp:revision>
  <dcterms:created xsi:type="dcterms:W3CDTF">2020-01-30T16:15:34Z</dcterms:created>
  <dcterms:modified xsi:type="dcterms:W3CDTF">2023-10-18T17:59:44Z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0x01010065892C74C3913449B80E34316CBDA710</vt:lpwstr>
  </property>
  <property fmtid="{D5CDD505-2E9C-101B-9397-08002B2CF9AE}" pid="3" name="MediaServiceImageTags">
    <vt:lpwstr/>
  </property>
</Properties>
</file>