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91" r:id="rId7"/>
    <p:sldId id="292" r:id="rId8"/>
    <p:sldId id="293" r:id="rId9"/>
    <p:sldId id="259" r:id="rId10"/>
    <p:sldId id="294" r:id="rId11"/>
    <p:sldId id="296" r:id="rId12"/>
    <p:sldId id="297" r:id="rId13"/>
    <p:sldId id="295" r:id="rId14"/>
    <p:sldId id="299" r:id="rId15"/>
    <p:sldId id="300"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3D3DE-FC9F-4F56-A8C1-A1C1D9AF80F6}" v="31" dt="2023-11-07T22:34:50.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660"/>
  </p:normalViewPr>
  <p:slideViewPr>
    <p:cSldViewPr snapToGrid="0">
      <p:cViewPr varScale="1">
        <p:scale>
          <a:sx n="86" d="100"/>
          <a:sy n="86" d="100"/>
        </p:scale>
        <p:origin x="13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West" userId="b9ab2469-dc58-4b12-9997-8319f7406dca" providerId="ADAL" clId="{90769ABC-1CD9-455A-A399-E67B8F3F86AD}"/>
    <pc:docChg chg="undo custSel addSld delSld modSld delMainMaster">
      <pc:chgData name="Tiffany West" userId="b9ab2469-dc58-4b12-9997-8319f7406dca" providerId="ADAL" clId="{90769ABC-1CD9-455A-A399-E67B8F3F86AD}" dt="2023-09-29T15:28:19.808" v="319" actId="255"/>
      <pc:docMkLst>
        <pc:docMk/>
      </pc:docMkLst>
      <pc:sldChg chg="addSp delSp modSp mod">
        <pc:chgData name="Tiffany West" userId="b9ab2469-dc58-4b12-9997-8319f7406dca" providerId="ADAL" clId="{90769ABC-1CD9-455A-A399-E67B8F3F86AD}" dt="2023-09-29T15:28:19.808" v="319" actId="255"/>
        <pc:sldMkLst>
          <pc:docMk/>
          <pc:sldMk cId="760606181" sldId="256"/>
        </pc:sldMkLst>
        <pc:spChg chg="mod">
          <ac:chgData name="Tiffany West" userId="b9ab2469-dc58-4b12-9997-8319f7406dca" providerId="ADAL" clId="{90769ABC-1CD9-455A-A399-E67B8F3F86AD}" dt="2023-09-29T15:28:19.808" v="319" actId="255"/>
          <ac:spMkLst>
            <pc:docMk/>
            <pc:sldMk cId="760606181" sldId="256"/>
            <ac:spMk id="6" creationId="{F8099990-1DD3-4E89-9D70-05BD9123C634}"/>
          </ac:spMkLst>
        </pc:spChg>
        <pc:picChg chg="add del">
          <ac:chgData name="Tiffany West" userId="b9ab2469-dc58-4b12-9997-8319f7406dca" providerId="ADAL" clId="{90769ABC-1CD9-455A-A399-E67B8F3F86AD}" dt="2023-09-29T14:54:06.946" v="9" actId="478"/>
          <ac:picMkLst>
            <pc:docMk/>
            <pc:sldMk cId="760606181" sldId="256"/>
            <ac:picMk id="2" creationId="{A3C1FD70-9AF2-0409-2202-0EAF1450F900}"/>
          </ac:picMkLst>
        </pc:picChg>
      </pc:sldChg>
      <pc:sldChg chg="modSp mod">
        <pc:chgData name="Tiffany West" userId="b9ab2469-dc58-4b12-9997-8319f7406dca" providerId="ADAL" clId="{90769ABC-1CD9-455A-A399-E67B8F3F86AD}" dt="2023-09-29T14:56:43.248" v="68" actId="255"/>
        <pc:sldMkLst>
          <pc:docMk/>
          <pc:sldMk cId="2820145457" sldId="257"/>
        </pc:sldMkLst>
        <pc:spChg chg="mod">
          <ac:chgData name="Tiffany West" userId="b9ab2469-dc58-4b12-9997-8319f7406dca" providerId="ADAL" clId="{90769ABC-1CD9-455A-A399-E67B8F3F86AD}" dt="2023-09-29T14:56:43.248" v="68" actId="255"/>
          <ac:spMkLst>
            <pc:docMk/>
            <pc:sldMk cId="2820145457" sldId="257"/>
            <ac:spMk id="3" creationId="{1C751F9F-293A-1C40-9ED1-3EED946EFBEB}"/>
          </ac:spMkLst>
        </pc:spChg>
        <pc:spChg chg="mod">
          <ac:chgData name="Tiffany West" userId="b9ab2469-dc58-4b12-9997-8319f7406dca" providerId="ADAL" clId="{90769ABC-1CD9-455A-A399-E67B8F3F86AD}" dt="2023-09-29T14:55:25.550" v="45" actId="20577"/>
          <ac:spMkLst>
            <pc:docMk/>
            <pc:sldMk cId="2820145457" sldId="257"/>
            <ac:spMk id="6" creationId="{F8099990-1DD3-4E89-9D70-05BD9123C634}"/>
          </ac:spMkLst>
        </pc:spChg>
      </pc:sldChg>
      <pc:sldChg chg="new del">
        <pc:chgData name="Tiffany West" userId="b9ab2469-dc58-4b12-9997-8319f7406dca" providerId="ADAL" clId="{90769ABC-1CD9-455A-A399-E67B8F3F86AD}" dt="2023-09-29T14:53:17.441" v="4" actId="2696"/>
        <pc:sldMkLst>
          <pc:docMk/>
          <pc:sldMk cId="759689865" sldId="258"/>
        </pc:sldMkLst>
      </pc:sldChg>
      <pc:sldChg chg="add del setBg">
        <pc:chgData name="Tiffany West" userId="b9ab2469-dc58-4b12-9997-8319f7406dca" providerId="ADAL" clId="{90769ABC-1CD9-455A-A399-E67B8F3F86AD}" dt="2023-09-29T14:53:07.930" v="2"/>
        <pc:sldMkLst>
          <pc:docMk/>
          <pc:sldMk cId="546421062" sldId="259"/>
        </pc:sldMkLst>
      </pc:sldChg>
      <pc:sldChg chg="addSp delSp modSp add mod">
        <pc:chgData name="Tiffany West" userId="b9ab2469-dc58-4b12-9997-8319f7406dca" providerId="ADAL" clId="{90769ABC-1CD9-455A-A399-E67B8F3F86AD}" dt="2023-09-29T15:02:03.040" v="114" actId="1076"/>
        <pc:sldMkLst>
          <pc:docMk/>
          <pc:sldMk cId="620406265" sldId="259"/>
        </pc:sldMkLst>
        <pc:spChg chg="del mod">
          <ac:chgData name="Tiffany West" userId="b9ab2469-dc58-4b12-9997-8319f7406dca" providerId="ADAL" clId="{90769ABC-1CD9-455A-A399-E67B8F3F86AD}" dt="2023-09-29T14:59:54.775" v="96"/>
          <ac:spMkLst>
            <pc:docMk/>
            <pc:sldMk cId="620406265" sldId="259"/>
            <ac:spMk id="3" creationId="{1C751F9F-293A-1C40-9ED1-3EED946EFBEB}"/>
          </ac:spMkLst>
        </pc:spChg>
        <pc:spChg chg="mod">
          <ac:chgData name="Tiffany West" userId="b9ab2469-dc58-4b12-9997-8319f7406dca" providerId="ADAL" clId="{90769ABC-1CD9-455A-A399-E67B8F3F86AD}" dt="2023-09-29T14:58:43.642" v="87" actId="20577"/>
          <ac:spMkLst>
            <pc:docMk/>
            <pc:sldMk cId="620406265" sldId="259"/>
            <ac:spMk id="6" creationId="{F8099990-1DD3-4E89-9D70-05BD9123C634}"/>
          </ac:spMkLst>
        </pc:spChg>
        <pc:picChg chg="add mod">
          <ac:chgData name="Tiffany West" userId="b9ab2469-dc58-4b12-9997-8319f7406dca" providerId="ADAL" clId="{90769ABC-1CD9-455A-A399-E67B8F3F86AD}" dt="2023-09-29T15:01:38.945" v="108" actId="1076"/>
          <ac:picMkLst>
            <pc:docMk/>
            <pc:sldMk cId="620406265" sldId="259"/>
            <ac:picMk id="2" creationId="{EF7D3752-246B-B7BE-AF43-3F44A0E90AFB}"/>
          </ac:picMkLst>
        </pc:picChg>
        <pc:picChg chg="add mod">
          <ac:chgData name="Tiffany West" userId="b9ab2469-dc58-4b12-9997-8319f7406dca" providerId="ADAL" clId="{90769ABC-1CD9-455A-A399-E67B8F3F86AD}" dt="2023-09-29T15:02:03.040" v="114" actId="1076"/>
          <ac:picMkLst>
            <pc:docMk/>
            <pc:sldMk cId="620406265" sldId="259"/>
            <ac:picMk id="4" creationId="{53477C5A-4097-98DE-0EEC-AD010E1803B7}"/>
          </ac:picMkLst>
        </pc:picChg>
        <pc:picChg chg="add mod">
          <ac:chgData name="Tiffany West" userId="b9ab2469-dc58-4b12-9997-8319f7406dca" providerId="ADAL" clId="{90769ABC-1CD9-455A-A399-E67B8F3F86AD}" dt="2023-09-29T15:02:00.177" v="113" actId="1076"/>
          <ac:picMkLst>
            <pc:docMk/>
            <pc:sldMk cId="620406265" sldId="259"/>
            <ac:picMk id="5" creationId="{CF4748DF-66AD-9BD0-F704-9F4D65E2723C}"/>
          </ac:picMkLst>
        </pc:picChg>
      </pc:sldChg>
      <pc:sldChg chg="new del">
        <pc:chgData name="Tiffany West" userId="b9ab2469-dc58-4b12-9997-8319f7406dca" providerId="ADAL" clId="{90769ABC-1CD9-455A-A399-E67B8F3F86AD}" dt="2023-09-29T15:02:19.616" v="118" actId="2696"/>
        <pc:sldMkLst>
          <pc:docMk/>
          <pc:sldMk cId="1178886383" sldId="260"/>
        </pc:sldMkLst>
      </pc:sldChg>
      <pc:sldChg chg="addSp delSp modSp add mod">
        <pc:chgData name="Tiffany West" userId="b9ab2469-dc58-4b12-9997-8319f7406dca" providerId="ADAL" clId="{90769ABC-1CD9-455A-A399-E67B8F3F86AD}" dt="2023-09-29T15:10:46.093" v="173" actId="1076"/>
        <pc:sldMkLst>
          <pc:docMk/>
          <pc:sldMk cId="411746321" sldId="261"/>
        </pc:sldMkLst>
        <pc:spChg chg="del mod">
          <ac:chgData name="Tiffany West" userId="b9ab2469-dc58-4b12-9997-8319f7406dca" providerId="ADAL" clId="{90769ABC-1CD9-455A-A399-E67B8F3F86AD}" dt="2023-09-29T15:10:14.790" v="169" actId="478"/>
          <ac:spMkLst>
            <pc:docMk/>
            <pc:sldMk cId="411746321" sldId="261"/>
            <ac:spMk id="3" creationId="{1C751F9F-293A-1C40-9ED1-3EED946EFBEB}"/>
          </ac:spMkLst>
        </pc:spChg>
        <pc:spChg chg="mod">
          <ac:chgData name="Tiffany West" userId="b9ab2469-dc58-4b12-9997-8319f7406dca" providerId="ADAL" clId="{90769ABC-1CD9-455A-A399-E67B8F3F86AD}" dt="2023-09-29T15:10:10.133" v="167" actId="20577"/>
          <ac:spMkLst>
            <pc:docMk/>
            <pc:sldMk cId="411746321" sldId="261"/>
            <ac:spMk id="6" creationId="{F8099990-1DD3-4E89-9D70-05BD9123C634}"/>
          </ac:spMkLst>
        </pc:spChg>
        <pc:picChg chg="add mod">
          <ac:chgData name="Tiffany West" userId="b9ab2469-dc58-4b12-9997-8319f7406dca" providerId="ADAL" clId="{90769ABC-1CD9-455A-A399-E67B8F3F86AD}" dt="2023-09-29T15:10:46.093" v="173" actId="1076"/>
          <ac:picMkLst>
            <pc:docMk/>
            <pc:sldMk cId="411746321" sldId="261"/>
            <ac:picMk id="2" creationId="{09BFDCE8-30D5-71FB-686F-BF7A1F86385B}"/>
          </ac:picMkLst>
        </pc:picChg>
      </pc:sldChg>
      <pc:sldChg chg="addSp delSp modSp add mod">
        <pc:chgData name="Tiffany West" userId="b9ab2469-dc58-4b12-9997-8319f7406dca" providerId="ADAL" clId="{90769ABC-1CD9-455A-A399-E67B8F3F86AD}" dt="2023-09-29T15:07:47.694" v="157" actId="1076"/>
        <pc:sldMkLst>
          <pc:docMk/>
          <pc:sldMk cId="1531998965" sldId="262"/>
        </pc:sldMkLst>
        <pc:spChg chg="add mod">
          <ac:chgData name="Tiffany West" userId="b9ab2469-dc58-4b12-9997-8319f7406dca" providerId="ADAL" clId="{90769ABC-1CD9-455A-A399-E67B8F3F86AD}" dt="2023-09-29T15:07:19.349" v="152" actId="1076"/>
          <ac:spMkLst>
            <pc:docMk/>
            <pc:sldMk cId="1531998965" sldId="262"/>
            <ac:spMk id="2" creationId="{6768573D-0046-9F2A-D8F7-9CAFFE7C18FF}"/>
          </ac:spMkLst>
        </pc:spChg>
        <pc:spChg chg="del">
          <ac:chgData name="Tiffany West" userId="b9ab2469-dc58-4b12-9997-8319f7406dca" providerId="ADAL" clId="{90769ABC-1CD9-455A-A399-E67B8F3F86AD}" dt="2023-09-29T15:07:22.002" v="153" actId="478"/>
          <ac:spMkLst>
            <pc:docMk/>
            <pc:sldMk cId="1531998965" sldId="262"/>
            <ac:spMk id="3" creationId="{1C751F9F-293A-1C40-9ED1-3EED946EFBEB}"/>
          </ac:spMkLst>
        </pc:spChg>
        <pc:spChg chg="mod">
          <ac:chgData name="Tiffany West" userId="b9ab2469-dc58-4b12-9997-8319f7406dca" providerId="ADAL" clId="{90769ABC-1CD9-455A-A399-E67B8F3F86AD}" dt="2023-09-29T15:07:04.244" v="149" actId="20577"/>
          <ac:spMkLst>
            <pc:docMk/>
            <pc:sldMk cId="1531998965" sldId="262"/>
            <ac:spMk id="6" creationId="{F8099990-1DD3-4E89-9D70-05BD9123C634}"/>
          </ac:spMkLst>
        </pc:spChg>
        <pc:picChg chg="add mod">
          <ac:chgData name="Tiffany West" userId="b9ab2469-dc58-4b12-9997-8319f7406dca" providerId="ADAL" clId="{90769ABC-1CD9-455A-A399-E67B8F3F86AD}" dt="2023-09-29T15:07:47.694" v="157" actId="1076"/>
          <ac:picMkLst>
            <pc:docMk/>
            <pc:sldMk cId="1531998965" sldId="262"/>
            <ac:picMk id="4" creationId="{DF8B5BF8-4123-9969-30AF-09FBF16615FA}"/>
          </ac:picMkLst>
        </pc:picChg>
      </pc:sldChg>
      <pc:sldChg chg="addSp delSp modSp add mod">
        <pc:chgData name="Tiffany West" userId="b9ab2469-dc58-4b12-9997-8319f7406dca" providerId="ADAL" clId="{90769ABC-1CD9-455A-A399-E67B8F3F86AD}" dt="2023-09-29T15:05:22.485" v="136" actId="1076"/>
        <pc:sldMkLst>
          <pc:docMk/>
          <pc:sldMk cId="3225527971" sldId="263"/>
        </pc:sldMkLst>
        <pc:spChg chg="del">
          <ac:chgData name="Tiffany West" userId="b9ab2469-dc58-4b12-9997-8319f7406dca" providerId="ADAL" clId="{90769ABC-1CD9-455A-A399-E67B8F3F86AD}" dt="2023-09-29T15:03:08.655" v="121" actId="478"/>
          <ac:spMkLst>
            <pc:docMk/>
            <pc:sldMk cId="3225527971" sldId="263"/>
            <ac:spMk id="3" creationId="{1C751F9F-293A-1C40-9ED1-3EED946EFBEB}"/>
          </ac:spMkLst>
        </pc:spChg>
        <pc:spChg chg="mod">
          <ac:chgData name="Tiffany West" userId="b9ab2469-dc58-4b12-9997-8319f7406dca" providerId="ADAL" clId="{90769ABC-1CD9-455A-A399-E67B8F3F86AD}" dt="2023-09-29T15:02:58.193" v="120" actId="255"/>
          <ac:spMkLst>
            <pc:docMk/>
            <pc:sldMk cId="3225527971" sldId="263"/>
            <ac:spMk id="6" creationId="{F8099990-1DD3-4E89-9D70-05BD9123C634}"/>
          </ac:spMkLst>
        </pc:spChg>
        <pc:picChg chg="add mod">
          <ac:chgData name="Tiffany West" userId="b9ab2469-dc58-4b12-9997-8319f7406dca" providerId="ADAL" clId="{90769ABC-1CD9-455A-A399-E67B8F3F86AD}" dt="2023-09-29T15:03:31.273" v="123" actId="14100"/>
          <ac:picMkLst>
            <pc:docMk/>
            <pc:sldMk cId="3225527971" sldId="263"/>
            <ac:picMk id="2" creationId="{9FC5CF6B-4EE9-9251-F34E-53D59DA669EA}"/>
          </ac:picMkLst>
        </pc:picChg>
        <pc:picChg chg="add mod">
          <ac:chgData name="Tiffany West" userId="b9ab2469-dc58-4b12-9997-8319f7406dca" providerId="ADAL" clId="{90769ABC-1CD9-455A-A399-E67B8F3F86AD}" dt="2023-09-29T15:03:50.523" v="125" actId="1076"/>
          <ac:picMkLst>
            <pc:docMk/>
            <pc:sldMk cId="3225527971" sldId="263"/>
            <ac:picMk id="4" creationId="{D6AB73D7-46AD-1D1C-DE2C-2B37C86E2AE5}"/>
          </ac:picMkLst>
        </pc:picChg>
        <pc:picChg chg="add mod">
          <ac:chgData name="Tiffany West" userId="b9ab2469-dc58-4b12-9997-8319f7406dca" providerId="ADAL" clId="{90769ABC-1CD9-455A-A399-E67B8F3F86AD}" dt="2023-09-29T15:05:14.015" v="135" actId="1076"/>
          <ac:picMkLst>
            <pc:docMk/>
            <pc:sldMk cId="3225527971" sldId="263"/>
            <ac:picMk id="5" creationId="{2D2970AA-75E4-EEA9-C14D-52EB0846DB15}"/>
          </ac:picMkLst>
        </pc:picChg>
        <pc:picChg chg="add mod">
          <ac:chgData name="Tiffany West" userId="b9ab2469-dc58-4b12-9997-8319f7406dca" providerId="ADAL" clId="{90769ABC-1CD9-455A-A399-E67B8F3F86AD}" dt="2023-09-29T15:05:22.485" v="136" actId="1076"/>
          <ac:picMkLst>
            <pc:docMk/>
            <pc:sldMk cId="3225527971" sldId="263"/>
            <ac:picMk id="7" creationId="{BACC07D1-F675-21C0-4FAA-2B39DED16445}"/>
          </ac:picMkLst>
        </pc:picChg>
      </pc:sldChg>
      <pc:sldChg chg="new del">
        <pc:chgData name="Tiffany West" userId="b9ab2469-dc58-4b12-9997-8319f7406dca" providerId="ADAL" clId="{90769ABC-1CD9-455A-A399-E67B8F3F86AD}" dt="2023-09-29T15:09:39.672" v="164" actId="47"/>
        <pc:sldMkLst>
          <pc:docMk/>
          <pc:sldMk cId="442483860" sldId="264"/>
        </pc:sldMkLst>
      </pc:sldChg>
      <pc:sldChg chg="addSp delSp modSp add mod">
        <pc:chgData name="Tiffany West" userId="b9ab2469-dc58-4b12-9997-8319f7406dca" providerId="ADAL" clId="{90769ABC-1CD9-455A-A399-E67B8F3F86AD}" dt="2023-09-29T15:22:24.883" v="277" actId="1076"/>
        <pc:sldMkLst>
          <pc:docMk/>
          <pc:sldMk cId="3050295223" sldId="265"/>
        </pc:sldMkLst>
        <pc:spChg chg="del">
          <ac:chgData name="Tiffany West" userId="b9ab2469-dc58-4b12-9997-8319f7406dca" providerId="ADAL" clId="{90769ABC-1CD9-455A-A399-E67B8F3F86AD}" dt="2023-09-29T15:20:47.623" v="265" actId="478"/>
          <ac:spMkLst>
            <pc:docMk/>
            <pc:sldMk cId="3050295223" sldId="265"/>
            <ac:spMk id="3" creationId="{1C751F9F-293A-1C40-9ED1-3EED946EFBEB}"/>
          </ac:spMkLst>
        </pc:spChg>
        <pc:spChg chg="mod">
          <ac:chgData name="Tiffany West" userId="b9ab2469-dc58-4b12-9997-8319f7406dca" providerId="ADAL" clId="{90769ABC-1CD9-455A-A399-E67B8F3F86AD}" dt="2023-09-29T15:21:15.258" v="270" actId="14100"/>
          <ac:spMkLst>
            <pc:docMk/>
            <pc:sldMk cId="3050295223" sldId="265"/>
            <ac:spMk id="6" creationId="{F8099990-1DD3-4E89-9D70-05BD9123C634}"/>
          </ac:spMkLst>
        </pc:spChg>
        <pc:picChg chg="add mod">
          <ac:chgData name="Tiffany West" userId="b9ab2469-dc58-4b12-9997-8319f7406dca" providerId="ADAL" clId="{90769ABC-1CD9-455A-A399-E67B8F3F86AD}" dt="2023-09-29T15:21:34.155" v="272" actId="1076"/>
          <ac:picMkLst>
            <pc:docMk/>
            <pc:sldMk cId="3050295223" sldId="265"/>
            <ac:picMk id="2" creationId="{FE5A21B4-682F-9700-F1D3-244A6EC290A9}"/>
          </ac:picMkLst>
        </pc:picChg>
        <pc:picChg chg="add mod">
          <ac:chgData name="Tiffany West" userId="b9ab2469-dc58-4b12-9997-8319f7406dca" providerId="ADAL" clId="{90769ABC-1CD9-455A-A399-E67B8F3F86AD}" dt="2023-09-29T15:22:24.883" v="277" actId="1076"/>
          <ac:picMkLst>
            <pc:docMk/>
            <pc:sldMk cId="3050295223" sldId="265"/>
            <ac:picMk id="4" creationId="{E1700551-B4AD-3A72-F190-98D8C1A4051B}"/>
          </ac:picMkLst>
        </pc:picChg>
        <pc:picChg chg="add mod">
          <ac:chgData name="Tiffany West" userId="b9ab2469-dc58-4b12-9997-8319f7406dca" providerId="ADAL" clId="{90769ABC-1CD9-455A-A399-E67B8F3F86AD}" dt="2023-09-29T15:22:18.401" v="276" actId="1076"/>
          <ac:picMkLst>
            <pc:docMk/>
            <pc:sldMk cId="3050295223" sldId="265"/>
            <ac:picMk id="5" creationId="{517BC3B2-62B6-18BD-2DE0-C27233D231A7}"/>
          </ac:picMkLst>
        </pc:picChg>
      </pc:sldChg>
      <pc:sldChg chg="addSp delSp modSp add mod">
        <pc:chgData name="Tiffany West" userId="b9ab2469-dc58-4b12-9997-8319f7406dca" providerId="ADAL" clId="{90769ABC-1CD9-455A-A399-E67B8F3F86AD}" dt="2023-09-29T15:19:21.330" v="256" actId="1076"/>
        <pc:sldMkLst>
          <pc:docMk/>
          <pc:sldMk cId="3049092245" sldId="266"/>
        </pc:sldMkLst>
        <pc:spChg chg="del">
          <ac:chgData name="Tiffany West" userId="b9ab2469-dc58-4b12-9997-8319f7406dca" providerId="ADAL" clId="{90769ABC-1CD9-455A-A399-E67B8F3F86AD}" dt="2023-09-29T15:18:47.185" v="252" actId="478"/>
          <ac:spMkLst>
            <pc:docMk/>
            <pc:sldMk cId="3049092245" sldId="266"/>
            <ac:spMk id="3" creationId="{1C751F9F-293A-1C40-9ED1-3EED946EFBEB}"/>
          </ac:spMkLst>
        </pc:spChg>
        <pc:spChg chg="mod">
          <ac:chgData name="Tiffany West" userId="b9ab2469-dc58-4b12-9997-8319f7406dca" providerId="ADAL" clId="{90769ABC-1CD9-455A-A399-E67B8F3F86AD}" dt="2023-09-29T15:18:43.908" v="251" actId="20577"/>
          <ac:spMkLst>
            <pc:docMk/>
            <pc:sldMk cId="3049092245" sldId="266"/>
            <ac:spMk id="6" creationId="{F8099990-1DD3-4E89-9D70-05BD9123C634}"/>
          </ac:spMkLst>
        </pc:spChg>
        <pc:picChg chg="add mod">
          <ac:chgData name="Tiffany West" userId="b9ab2469-dc58-4b12-9997-8319f7406dca" providerId="ADAL" clId="{90769ABC-1CD9-455A-A399-E67B8F3F86AD}" dt="2023-09-29T15:19:03.056" v="254" actId="1076"/>
          <ac:picMkLst>
            <pc:docMk/>
            <pc:sldMk cId="3049092245" sldId="266"/>
            <ac:picMk id="2" creationId="{91256BEA-59A4-D687-4908-A68D6853FD55}"/>
          </ac:picMkLst>
        </pc:picChg>
        <pc:picChg chg="add mod">
          <ac:chgData name="Tiffany West" userId="b9ab2469-dc58-4b12-9997-8319f7406dca" providerId="ADAL" clId="{90769ABC-1CD9-455A-A399-E67B8F3F86AD}" dt="2023-09-29T15:19:21.330" v="256" actId="1076"/>
          <ac:picMkLst>
            <pc:docMk/>
            <pc:sldMk cId="3049092245" sldId="266"/>
            <ac:picMk id="4" creationId="{AB6F0DAD-1402-6DF9-9C36-4F5426E1456E}"/>
          </ac:picMkLst>
        </pc:picChg>
      </pc:sldChg>
      <pc:sldChg chg="add del">
        <pc:chgData name="Tiffany West" userId="b9ab2469-dc58-4b12-9997-8319f7406dca" providerId="ADAL" clId="{90769ABC-1CD9-455A-A399-E67B8F3F86AD}" dt="2023-09-29T15:02:15.190" v="117" actId="2696"/>
        <pc:sldMkLst>
          <pc:docMk/>
          <pc:sldMk cId="3049092245" sldId="266"/>
        </pc:sldMkLst>
      </pc:sldChg>
      <pc:sldChg chg="add del">
        <pc:chgData name="Tiffany West" userId="b9ab2469-dc58-4b12-9997-8319f7406dca" providerId="ADAL" clId="{90769ABC-1CD9-455A-A399-E67B8F3F86AD}" dt="2023-09-29T15:02:12.198" v="116" actId="2696"/>
        <pc:sldMkLst>
          <pc:docMk/>
          <pc:sldMk cId="3570095422" sldId="267"/>
        </pc:sldMkLst>
      </pc:sldChg>
      <pc:sldChg chg="addSp delSp modSp add mod">
        <pc:chgData name="Tiffany West" userId="b9ab2469-dc58-4b12-9997-8319f7406dca" providerId="ADAL" clId="{90769ABC-1CD9-455A-A399-E67B8F3F86AD}" dt="2023-09-29T15:18:02.586" v="244" actId="1076"/>
        <pc:sldMkLst>
          <pc:docMk/>
          <pc:sldMk cId="3570095422" sldId="267"/>
        </pc:sldMkLst>
        <pc:spChg chg="add mod">
          <ac:chgData name="Tiffany West" userId="b9ab2469-dc58-4b12-9997-8319f7406dca" providerId="ADAL" clId="{90769ABC-1CD9-455A-A399-E67B8F3F86AD}" dt="2023-09-29T15:16:59.568" v="240" actId="1076"/>
          <ac:spMkLst>
            <pc:docMk/>
            <pc:sldMk cId="3570095422" sldId="267"/>
            <ac:spMk id="2" creationId="{B06496AD-717B-017D-DB62-DC38234FE15A}"/>
          </ac:spMkLst>
        </pc:spChg>
        <pc:spChg chg="del">
          <ac:chgData name="Tiffany West" userId="b9ab2469-dc58-4b12-9997-8319f7406dca" providerId="ADAL" clId="{90769ABC-1CD9-455A-A399-E67B8F3F86AD}" dt="2023-09-29T15:17:17.276" v="241" actId="478"/>
          <ac:spMkLst>
            <pc:docMk/>
            <pc:sldMk cId="3570095422" sldId="267"/>
            <ac:spMk id="3" creationId="{1C751F9F-293A-1C40-9ED1-3EED946EFBEB}"/>
          </ac:spMkLst>
        </pc:spChg>
        <pc:spChg chg="mod">
          <ac:chgData name="Tiffany West" userId="b9ab2469-dc58-4b12-9997-8319f7406dca" providerId="ADAL" clId="{90769ABC-1CD9-455A-A399-E67B8F3F86AD}" dt="2023-09-29T15:16:55.981" v="239" actId="255"/>
          <ac:spMkLst>
            <pc:docMk/>
            <pc:sldMk cId="3570095422" sldId="267"/>
            <ac:spMk id="6" creationId="{F8099990-1DD3-4E89-9D70-05BD9123C634}"/>
          </ac:spMkLst>
        </pc:spChg>
        <pc:picChg chg="add mod">
          <ac:chgData name="Tiffany West" userId="b9ab2469-dc58-4b12-9997-8319f7406dca" providerId="ADAL" clId="{90769ABC-1CD9-455A-A399-E67B8F3F86AD}" dt="2023-09-29T15:18:02.586" v="244" actId="1076"/>
          <ac:picMkLst>
            <pc:docMk/>
            <pc:sldMk cId="3570095422" sldId="267"/>
            <ac:picMk id="4" creationId="{3F4BE36A-87BC-41E7-00A8-881906527FBF}"/>
          </ac:picMkLst>
        </pc:picChg>
      </pc:sldChg>
      <pc:sldChg chg="addSp delSp modSp add mod">
        <pc:chgData name="Tiffany West" userId="b9ab2469-dc58-4b12-9997-8319f7406dca" providerId="ADAL" clId="{90769ABC-1CD9-455A-A399-E67B8F3F86AD}" dt="2023-09-29T15:14:50.475" v="202" actId="1076"/>
        <pc:sldMkLst>
          <pc:docMk/>
          <pc:sldMk cId="381305193" sldId="268"/>
        </pc:sldMkLst>
        <pc:spChg chg="del">
          <ac:chgData name="Tiffany West" userId="b9ab2469-dc58-4b12-9997-8319f7406dca" providerId="ADAL" clId="{90769ABC-1CD9-455A-A399-E67B8F3F86AD}" dt="2023-09-29T15:13:11.135" v="188" actId="478"/>
          <ac:spMkLst>
            <pc:docMk/>
            <pc:sldMk cId="381305193" sldId="268"/>
            <ac:spMk id="3" creationId="{1C751F9F-293A-1C40-9ED1-3EED946EFBEB}"/>
          </ac:spMkLst>
        </pc:spChg>
        <pc:spChg chg="mod">
          <ac:chgData name="Tiffany West" userId="b9ab2469-dc58-4b12-9997-8319f7406dca" providerId="ADAL" clId="{90769ABC-1CD9-455A-A399-E67B8F3F86AD}" dt="2023-09-29T15:13:05.170" v="187"/>
          <ac:spMkLst>
            <pc:docMk/>
            <pc:sldMk cId="381305193" sldId="268"/>
            <ac:spMk id="6" creationId="{F8099990-1DD3-4E89-9D70-05BD9123C634}"/>
          </ac:spMkLst>
        </pc:spChg>
        <pc:picChg chg="add mod">
          <ac:chgData name="Tiffany West" userId="b9ab2469-dc58-4b12-9997-8319f7406dca" providerId="ADAL" clId="{90769ABC-1CD9-455A-A399-E67B8F3F86AD}" dt="2023-09-29T15:13:28.194" v="190" actId="1076"/>
          <ac:picMkLst>
            <pc:docMk/>
            <pc:sldMk cId="381305193" sldId="268"/>
            <ac:picMk id="2" creationId="{CA7D9A33-350F-A9C3-3393-C40655AF6F94}"/>
          </ac:picMkLst>
        </pc:picChg>
        <pc:picChg chg="add mod">
          <ac:chgData name="Tiffany West" userId="b9ab2469-dc58-4b12-9997-8319f7406dca" providerId="ADAL" clId="{90769ABC-1CD9-455A-A399-E67B8F3F86AD}" dt="2023-09-29T15:14:47.011" v="201" actId="1076"/>
          <ac:picMkLst>
            <pc:docMk/>
            <pc:sldMk cId="381305193" sldId="268"/>
            <ac:picMk id="4" creationId="{B34C9161-8F42-59EB-5A94-B4577CFE0898}"/>
          </ac:picMkLst>
        </pc:picChg>
        <pc:picChg chg="add mod">
          <ac:chgData name="Tiffany West" userId="b9ab2469-dc58-4b12-9997-8319f7406dca" providerId="ADAL" clId="{90769ABC-1CD9-455A-A399-E67B8F3F86AD}" dt="2023-09-29T15:14:50.475" v="202" actId="1076"/>
          <ac:picMkLst>
            <pc:docMk/>
            <pc:sldMk cId="381305193" sldId="268"/>
            <ac:picMk id="5" creationId="{6429079A-ED2A-59B5-59F9-0DA9B3C0390D}"/>
          </ac:picMkLst>
        </pc:picChg>
      </pc:sldChg>
      <pc:sldChg chg="modSp add del">
        <pc:chgData name="Tiffany West" userId="b9ab2469-dc58-4b12-9997-8319f7406dca" providerId="ADAL" clId="{90769ABC-1CD9-455A-A399-E67B8F3F86AD}" dt="2023-09-29T15:02:08.905" v="115" actId="2696"/>
        <pc:sldMkLst>
          <pc:docMk/>
          <pc:sldMk cId="381305193" sldId="268"/>
        </pc:sldMkLst>
        <pc:picChg chg="mod">
          <ac:chgData name="Tiffany West" userId="b9ab2469-dc58-4b12-9997-8319f7406dca" providerId="ADAL" clId="{90769ABC-1CD9-455A-A399-E67B8F3F86AD}" dt="2023-09-29T15:00:14.729" v="100" actId="1076"/>
          <ac:picMkLst>
            <pc:docMk/>
            <pc:sldMk cId="381305193" sldId="268"/>
            <ac:picMk id="12292" creationId="{9E67F53D-C29F-221F-A1A2-C448EF16EA50}"/>
          </ac:picMkLst>
        </pc:picChg>
      </pc:sldChg>
      <pc:sldChg chg="addSp delSp modSp add mod">
        <pc:chgData name="Tiffany West" userId="b9ab2469-dc58-4b12-9997-8319f7406dca" providerId="ADAL" clId="{90769ABC-1CD9-455A-A399-E67B8F3F86AD}" dt="2023-09-29T15:12:40.465" v="186" actId="1076"/>
        <pc:sldMkLst>
          <pc:docMk/>
          <pc:sldMk cId="1122407035" sldId="269"/>
        </pc:sldMkLst>
        <pc:spChg chg="del mod">
          <ac:chgData name="Tiffany West" userId="b9ab2469-dc58-4b12-9997-8319f7406dca" providerId="ADAL" clId="{90769ABC-1CD9-455A-A399-E67B8F3F86AD}" dt="2023-09-29T15:11:29.583" v="177" actId="478"/>
          <ac:spMkLst>
            <pc:docMk/>
            <pc:sldMk cId="1122407035" sldId="269"/>
            <ac:spMk id="3" creationId="{1C751F9F-293A-1C40-9ED1-3EED946EFBEB}"/>
          </ac:spMkLst>
        </pc:spChg>
        <pc:spChg chg="mod">
          <ac:chgData name="Tiffany West" userId="b9ab2469-dc58-4b12-9997-8319f7406dca" providerId="ADAL" clId="{90769ABC-1CD9-455A-A399-E67B8F3F86AD}" dt="2023-09-29T15:11:19.981" v="175" actId="255"/>
          <ac:spMkLst>
            <pc:docMk/>
            <pc:sldMk cId="1122407035" sldId="269"/>
            <ac:spMk id="6" creationId="{F8099990-1DD3-4E89-9D70-05BD9123C634}"/>
          </ac:spMkLst>
        </pc:spChg>
        <pc:picChg chg="add mod">
          <ac:chgData name="Tiffany West" userId="b9ab2469-dc58-4b12-9997-8319f7406dca" providerId="ADAL" clId="{90769ABC-1CD9-455A-A399-E67B8F3F86AD}" dt="2023-09-29T15:12:40.465" v="186" actId="1076"/>
          <ac:picMkLst>
            <pc:docMk/>
            <pc:sldMk cId="1122407035" sldId="269"/>
            <ac:picMk id="2" creationId="{EA2F6B52-B380-0661-850A-FE57048E7CE5}"/>
          </ac:picMkLst>
        </pc:picChg>
        <pc:picChg chg="add mod">
          <ac:chgData name="Tiffany West" userId="b9ab2469-dc58-4b12-9997-8319f7406dca" providerId="ADAL" clId="{90769ABC-1CD9-455A-A399-E67B8F3F86AD}" dt="2023-09-29T15:12:27.723" v="184" actId="1076"/>
          <ac:picMkLst>
            <pc:docMk/>
            <pc:sldMk cId="1122407035" sldId="269"/>
            <ac:picMk id="4" creationId="{AF447ED2-86DC-BC1F-3DAC-AD6BB7CB63EB}"/>
          </ac:picMkLst>
        </pc:picChg>
      </pc:sldChg>
      <pc:sldChg chg="new del">
        <pc:chgData name="Tiffany West" userId="b9ab2469-dc58-4b12-9997-8319f7406dca" providerId="ADAL" clId="{90769ABC-1CD9-455A-A399-E67B8F3F86AD}" dt="2023-09-29T15:19:55.877" v="261" actId="2696"/>
        <pc:sldMkLst>
          <pc:docMk/>
          <pc:sldMk cId="2303587097" sldId="270"/>
        </pc:sldMkLst>
      </pc:sldChg>
      <pc:sldChg chg="add del">
        <pc:chgData name="Tiffany West" userId="b9ab2469-dc58-4b12-9997-8319f7406dca" providerId="ADAL" clId="{90769ABC-1CD9-455A-A399-E67B8F3F86AD}" dt="2023-09-29T15:27:58.313" v="317" actId="47"/>
        <pc:sldMkLst>
          <pc:docMk/>
          <pc:sldMk cId="4196989365" sldId="271"/>
        </pc:sldMkLst>
      </pc:sldChg>
      <pc:sldChg chg="addSp delSp modSp add mod">
        <pc:chgData name="Tiffany West" userId="b9ab2469-dc58-4b12-9997-8319f7406dca" providerId="ADAL" clId="{90769ABC-1CD9-455A-A399-E67B8F3F86AD}" dt="2023-09-29T15:26:48.588" v="312" actId="1076"/>
        <pc:sldMkLst>
          <pc:docMk/>
          <pc:sldMk cId="2593644010" sldId="272"/>
        </pc:sldMkLst>
        <pc:spChg chg="del">
          <ac:chgData name="Tiffany West" userId="b9ab2469-dc58-4b12-9997-8319f7406dca" providerId="ADAL" clId="{90769ABC-1CD9-455A-A399-E67B8F3F86AD}" dt="2023-09-29T15:26:01.364" v="306" actId="478"/>
          <ac:spMkLst>
            <pc:docMk/>
            <pc:sldMk cId="2593644010" sldId="272"/>
            <ac:spMk id="3" creationId="{1C751F9F-293A-1C40-9ED1-3EED946EFBEB}"/>
          </ac:spMkLst>
        </pc:spChg>
        <pc:spChg chg="mod">
          <ac:chgData name="Tiffany West" userId="b9ab2469-dc58-4b12-9997-8319f7406dca" providerId="ADAL" clId="{90769ABC-1CD9-455A-A399-E67B8F3F86AD}" dt="2023-09-29T15:25:49.977" v="305" actId="255"/>
          <ac:spMkLst>
            <pc:docMk/>
            <pc:sldMk cId="2593644010" sldId="272"/>
            <ac:spMk id="6" creationId="{F8099990-1DD3-4E89-9D70-05BD9123C634}"/>
          </ac:spMkLst>
        </pc:spChg>
        <pc:picChg chg="add mod">
          <ac:chgData name="Tiffany West" userId="b9ab2469-dc58-4b12-9997-8319f7406dca" providerId="ADAL" clId="{90769ABC-1CD9-455A-A399-E67B8F3F86AD}" dt="2023-09-29T15:26:16.804" v="308" actId="1076"/>
          <ac:picMkLst>
            <pc:docMk/>
            <pc:sldMk cId="2593644010" sldId="272"/>
            <ac:picMk id="2" creationId="{00B7B127-5325-57E2-5610-8B4801BF6F44}"/>
          </ac:picMkLst>
        </pc:picChg>
        <pc:picChg chg="add mod">
          <ac:chgData name="Tiffany West" userId="b9ab2469-dc58-4b12-9997-8319f7406dca" providerId="ADAL" clId="{90769ABC-1CD9-455A-A399-E67B8F3F86AD}" dt="2023-09-29T15:26:33.973" v="310" actId="1076"/>
          <ac:picMkLst>
            <pc:docMk/>
            <pc:sldMk cId="2593644010" sldId="272"/>
            <ac:picMk id="4" creationId="{D8CFF831-C927-A0C1-5E1D-1E11E1EBFF0B}"/>
          </ac:picMkLst>
        </pc:picChg>
        <pc:picChg chg="add mod">
          <ac:chgData name="Tiffany West" userId="b9ab2469-dc58-4b12-9997-8319f7406dca" providerId="ADAL" clId="{90769ABC-1CD9-455A-A399-E67B8F3F86AD}" dt="2023-09-29T15:26:48.588" v="312" actId="1076"/>
          <ac:picMkLst>
            <pc:docMk/>
            <pc:sldMk cId="2593644010" sldId="272"/>
            <ac:picMk id="5" creationId="{1B1A2D79-A411-3943-219D-C2E08DA79F04}"/>
          </ac:picMkLst>
        </pc:picChg>
      </pc:sldChg>
      <pc:sldChg chg="addSp delSp modSp add mod">
        <pc:chgData name="Tiffany West" userId="b9ab2469-dc58-4b12-9997-8319f7406dca" providerId="ADAL" clId="{90769ABC-1CD9-455A-A399-E67B8F3F86AD}" dt="2023-09-29T15:25:15.825" v="303" actId="1076"/>
        <pc:sldMkLst>
          <pc:docMk/>
          <pc:sldMk cId="2107837750" sldId="273"/>
        </pc:sldMkLst>
        <pc:spChg chg="add mod">
          <ac:chgData name="Tiffany West" userId="b9ab2469-dc58-4b12-9997-8319f7406dca" providerId="ADAL" clId="{90769ABC-1CD9-455A-A399-E67B8F3F86AD}" dt="2023-09-29T15:24:04.612" v="296" actId="207"/>
          <ac:spMkLst>
            <pc:docMk/>
            <pc:sldMk cId="2107837750" sldId="273"/>
            <ac:spMk id="2" creationId="{43DC39A6-50E3-CE8A-6AC3-AF8F260759CF}"/>
          </ac:spMkLst>
        </pc:spChg>
        <pc:spChg chg="del">
          <ac:chgData name="Tiffany West" userId="b9ab2469-dc58-4b12-9997-8319f7406dca" providerId="ADAL" clId="{90769ABC-1CD9-455A-A399-E67B8F3F86AD}" dt="2023-09-29T15:24:07.132" v="297" actId="478"/>
          <ac:spMkLst>
            <pc:docMk/>
            <pc:sldMk cId="2107837750" sldId="273"/>
            <ac:spMk id="3" creationId="{1C751F9F-293A-1C40-9ED1-3EED946EFBEB}"/>
          </ac:spMkLst>
        </pc:spChg>
        <pc:spChg chg="mod">
          <ac:chgData name="Tiffany West" userId="b9ab2469-dc58-4b12-9997-8319f7406dca" providerId="ADAL" clId="{90769ABC-1CD9-455A-A399-E67B8F3F86AD}" dt="2023-09-29T15:23:39.601" v="292" actId="20577"/>
          <ac:spMkLst>
            <pc:docMk/>
            <pc:sldMk cId="2107837750" sldId="273"/>
            <ac:spMk id="6" creationId="{F8099990-1DD3-4E89-9D70-05BD9123C634}"/>
          </ac:spMkLst>
        </pc:spChg>
        <pc:picChg chg="add mod">
          <ac:chgData name="Tiffany West" userId="b9ab2469-dc58-4b12-9997-8319f7406dca" providerId="ADAL" clId="{90769ABC-1CD9-455A-A399-E67B8F3F86AD}" dt="2023-09-29T15:24:34.464" v="299" actId="1076"/>
          <ac:picMkLst>
            <pc:docMk/>
            <pc:sldMk cId="2107837750" sldId="273"/>
            <ac:picMk id="4" creationId="{7C24DECE-5265-CD27-EE3E-5BC5A08F7069}"/>
          </ac:picMkLst>
        </pc:picChg>
        <pc:picChg chg="add mod">
          <ac:chgData name="Tiffany West" userId="b9ab2469-dc58-4b12-9997-8319f7406dca" providerId="ADAL" clId="{90769ABC-1CD9-455A-A399-E67B8F3F86AD}" dt="2023-09-29T15:24:52.670" v="301" actId="1076"/>
          <ac:picMkLst>
            <pc:docMk/>
            <pc:sldMk cId="2107837750" sldId="273"/>
            <ac:picMk id="5" creationId="{E0D523A0-F5D6-D17E-F07D-A7D508B25A8A}"/>
          </ac:picMkLst>
        </pc:picChg>
        <pc:picChg chg="add mod">
          <ac:chgData name="Tiffany West" userId="b9ab2469-dc58-4b12-9997-8319f7406dca" providerId="ADAL" clId="{90769ABC-1CD9-455A-A399-E67B8F3F86AD}" dt="2023-09-29T15:25:15.825" v="303" actId="1076"/>
          <ac:picMkLst>
            <pc:docMk/>
            <pc:sldMk cId="2107837750" sldId="273"/>
            <ac:picMk id="7" creationId="{93688DB8-3E82-3897-CC83-C93FB0C954B8}"/>
          </ac:picMkLst>
        </pc:picChg>
      </pc:sldChg>
      <pc:sldChg chg="add del setBg">
        <pc:chgData name="Tiffany West" userId="b9ab2469-dc58-4b12-9997-8319f7406dca" providerId="ADAL" clId="{90769ABC-1CD9-455A-A399-E67B8F3F86AD}" dt="2023-09-29T15:28:00.595" v="318" actId="47"/>
        <pc:sldMkLst>
          <pc:docMk/>
          <pc:sldMk cId="316445021" sldId="289"/>
        </pc:sldMkLst>
      </pc:sldChg>
      <pc:sldChg chg="add">
        <pc:chgData name="Tiffany West" userId="b9ab2469-dc58-4b12-9997-8319f7406dca" providerId="ADAL" clId="{90769ABC-1CD9-455A-A399-E67B8F3F86AD}" dt="2023-09-29T15:27:55.557" v="316"/>
        <pc:sldMkLst>
          <pc:docMk/>
          <pc:sldMk cId="1911864459" sldId="290"/>
        </pc:sldMkLst>
      </pc:sldChg>
      <pc:sldMasterChg chg="del delSldLayout">
        <pc:chgData name="Tiffany West" userId="b9ab2469-dc58-4b12-9997-8319f7406dca" providerId="ADAL" clId="{90769ABC-1CD9-455A-A399-E67B8F3F86AD}" dt="2023-09-29T15:02:15.190" v="117" actId="2696"/>
        <pc:sldMasterMkLst>
          <pc:docMk/>
          <pc:sldMasterMk cId="2259994250" sldId="2147483660"/>
        </pc:sldMasterMkLst>
        <pc:sldLayoutChg chg="del">
          <pc:chgData name="Tiffany West" userId="b9ab2469-dc58-4b12-9997-8319f7406dca" providerId="ADAL" clId="{90769ABC-1CD9-455A-A399-E67B8F3F86AD}" dt="2023-09-29T15:02:15.190" v="117" actId="2696"/>
          <pc:sldLayoutMkLst>
            <pc:docMk/>
            <pc:sldMasterMk cId="2259994250" sldId="2147483660"/>
            <pc:sldLayoutMk cId="554854235" sldId="2147483661"/>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732612369" sldId="2147483662"/>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2513108956" sldId="2147483663"/>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187999019" sldId="2147483664"/>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3424876377" sldId="2147483665"/>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1910770410" sldId="2147483666"/>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393710389" sldId="2147483667"/>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2685820929" sldId="2147483668"/>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2507224216" sldId="2147483669"/>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572889173" sldId="2147483670"/>
          </pc:sldLayoutMkLst>
        </pc:sldLayoutChg>
        <pc:sldLayoutChg chg="del">
          <pc:chgData name="Tiffany West" userId="b9ab2469-dc58-4b12-9997-8319f7406dca" providerId="ADAL" clId="{90769ABC-1CD9-455A-A399-E67B8F3F86AD}" dt="2023-09-29T15:02:15.190" v="117" actId="2696"/>
          <pc:sldLayoutMkLst>
            <pc:docMk/>
            <pc:sldMasterMk cId="2259994250" sldId="2147483660"/>
            <pc:sldLayoutMk cId="61396368" sldId="2147483671"/>
          </pc:sldLayoutMkLst>
        </pc:sldLayoutChg>
      </pc:sldMasterChg>
    </pc:docChg>
  </pc:docChgLst>
  <pc:docChgLst>
    <pc:chgData name="Jenna Henkel" userId="966ade77-59de-4fb0-a61c-9a59b00f07f6" providerId="ADAL" clId="{A373D3DE-FC9F-4F56-A8C1-A1C1D9AF80F6}"/>
    <pc:docChg chg="undo custSel addSld delSld modSld sldOrd delMainMaster">
      <pc:chgData name="Jenna Henkel" userId="966ade77-59de-4fb0-a61c-9a59b00f07f6" providerId="ADAL" clId="{A373D3DE-FC9F-4F56-A8C1-A1C1D9AF80F6}" dt="2023-11-07T22:35:02.181" v="1130" actId="255"/>
      <pc:docMkLst>
        <pc:docMk/>
      </pc:docMkLst>
      <pc:sldChg chg="modSp mod">
        <pc:chgData name="Jenna Henkel" userId="966ade77-59de-4fb0-a61c-9a59b00f07f6" providerId="ADAL" clId="{A373D3DE-FC9F-4F56-A8C1-A1C1D9AF80F6}" dt="2023-11-07T21:09:08.973" v="20" actId="1076"/>
        <pc:sldMkLst>
          <pc:docMk/>
          <pc:sldMk cId="760606181" sldId="256"/>
        </pc:sldMkLst>
        <pc:spChg chg="mod">
          <ac:chgData name="Jenna Henkel" userId="966ade77-59de-4fb0-a61c-9a59b00f07f6" providerId="ADAL" clId="{A373D3DE-FC9F-4F56-A8C1-A1C1D9AF80F6}" dt="2023-11-07T21:09:08.973" v="20" actId="1076"/>
          <ac:spMkLst>
            <pc:docMk/>
            <pc:sldMk cId="760606181" sldId="256"/>
            <ac:spMk id="6" creationId="{F8099990-1DD3-4E89-9D70-05BD9123C634}"/>
          </ac:spMkLst>
        </pc:spChg>
      </pc:sldChg>
      <pc:sldChg chg="modSp mod">
        <pc:chgData name="Jenna Henkel" userId="966ade77-59de-4fb0-a61c-9a59b00f07f6" providerId="ADAL" clId="{A373D3DE-FC9F-4F56-A8C1-A1C1D9AF80F6}" dt="2023-11-07T21:09:52.089" v="24" actId="404"/>
        <pc:sldMkLst>
          <pc:docMk/>
          <pc:sldMk cId="2820145457" sldId="257"/>
        </pc:sldMkLst>
        <pc:spChg chg="mod">
          <ac:chgData name="Jenna Henkel" userId="966ade77-59de-4fb0-a61c-9a59b00f07f6" providerId="ADAL" clId="{A373D3DE-FC9F-4F56-A8C1-A1C1D9AF80F6}" dt="2023-11-07T21:09:52.089" v="24" actId="404"/>
          <ac:spMkLst>
            <pc:docMk/>
            <pc:sldMk cId="2820145457" sldId="257"/>
            <ac:spMk id="3" creationId="{1C751F9F-293A-1C40-9ED1-3EED946EFBEB}"/>
          </ac:spMkLst>
        </pc:spChg>
        <pc:spChg chg="mod">
          <ac:chgData name="Jenna Henkel" userId="966ade77-59de-4fb0-a61c-9a59b00f07f6" providerId="ADAL" clId="{A373D3DE-FC9F-4F56-A8C1-A1C1D9AF80F6}" dt="2023-11-07T21:09:41.259" v="21" actId="20577"/>
          <ac:spMkLst>
            <pc:docMk/>
            <pc:sldMk cId="2820145457" sldId="257"/>
            <ac:spMk id="6" creationId="{F8099990-1DD3-4E89-9D70-05BD9123C634}"/>
          </ac:spMkLst>
        </pc:spChg>
      </pc:sldChg>
      <pc:sldChg chg="addSp delSp modSp mod">
        <pc:chgData name="Jenna Henkel" userId="966ade77-59de-4fb0-a61c-9a59b00f07f6" providerId="ADAL" clId="{A373D3DE-FC9F-4F56-A8C1-A1C1D9AF80F6}" dt="2023-11-07T22:20:31.731" v="582" actId="1076"/>
        <pc:sldMkLst>
          <pc:docMk/>
          <pc:sldMk cId="620406265" sldId="259"/>
        </pc:sldMkLst>
        <pc:spChg chg="add mod">
          <ac:chgData name="Jenna Henkel" userId="966ade77-59de-4fb0-a61c-9a59b00f07f6" providerId="ADAL" clId="{A373D3DE-FC9F-4F56-A8C1-A1C1D9AF80F6}" dt="2023-11-07T22:20:31.731" v="582" actId="1076"/>
          <ac:spMkLst>
            <pc:docMk/>
            <pc:sldMk cId="620406265" sldId="259"/>
            <ac:spMk id="3" creationId="{587C7B52-CB03-CF28-2FD6-C2BB6A5100FC}"/>
          </ac:spMkLst>
        </pc:spChg>
        <pc:spChg chg="mod">
          <ac:chgData name="Jenna Henkel" userId="966ade77-59de-4fb0-a61c-9a59b00f07f6" providerId="ADAL" clId="{A373D3DE-FC9F-4F56-A8C1-A1C1D9AF80F6}" dt="2023-11-07T22:03:52.975" v="238" actId="255"/>
          <ac:spMkLst>
            <pc:docMk/>
            <pc:sldMk cId="620406265" sldId="259"/>
            <ac:spMk id="6" creationId="{F8099990-1DD3-4E89-9D70-05BD9123C634}"/>
          </ac:spMkLst>
        </pc:spChg>
        <pc:spChg chg="add del mod">
          <ac:chgData name="Jenna Henkel" userId="966ade77-59de-4fb0-a61c-9a59b00f07f6" providerId="ADAL" clId="{A373D3DE-FC9F-4F56-A8C1-A1C1D9AF80F6}" dt="2023-11-07T22:06:47.565" v="340" actId="478"/>
          <ac:spMkLst>
            <pc:docMk/>
            <pc:sldMk cId="620406265" sldId="259"/>
            <ac:spMk id="11" creationId="{FB1F5E6F-AB5D-ED0D-87D1-A718A5FC6625}"/>
          </ac:spMkLst>
        </pc:spChg>
        <pc:spChg chg="add del mod">
          <ac:chgData name="Jenna Henkel" userId="966ade77-59de-4fb0-a61c-9a59b00f07f6" providerId="ADAL" clId="{A373D3DE-FC9F-4F56-A8C1-A1C1D9AF80F6}" dt="2023-11-07T22:07:19.855" v="346" actId="478"/>
          <ac:spMkLst>
            <pc:docMk/>
            <pc:sldMk cId="620406265" sldId="259"/>
            <ac:spMk id="14" creationId="{5E7FEB54-0A0A-83B3-222B-FC3F9C598351}"/>
          </ac:spMkLst>
        </pc:spChg>
        <pc:spChg chg="add del mod">
          <ac:chgData name="Jenna Henkel" userId="966ade77-59de-4fb0-a61c-9a59b00f07f6" providerId="ADAL" clId="{A373D3DE-FC9F-4F56-A8C1-A1C1D9AF80F6}" dt="2023-11-07T22:13:34.309" v="470" actId="478"/>
          <ac:spMkLst>
            <pc:docMk/>
            <pc:sldMk cId="620406265" sldId="259"/>
            <ac:spMk id="17" creationId="{AE349A36-D3B0-96BB-7AD9-627AC762E0FC}"/>
          </ac:spMkLst>
        </pc:spChg>
        <pc:spChg chg="add mod">
          <ac:chgData name="Jenna Henkel" userId="966ade77-59de-4fb0-a61c-9a59b00f07f6" providerId="ADAL" clId="{A373D3DE-FC9F-4F56-A8C1-A1C1D9AF80F6}" dt="2023-11-07T22:14:26.104" v="475" actId="1076"/>
          <ac:spMkLst>
            <pc:docMk/>
            <pc:sldMk cId="620406265" sldId="259"/>
            <ac:spMk id="20" creationId="{74155148-7A4F-6D8B-3A5E-BDC82E125687}"/>
          </ac:spMkLst>
        </pc:spChg>
        <pc:picChg chg="del mod">
          <ac:chgData name="Jenna Henkel" userId="966ade77-59de-4fb0-a61c-9a59b00f07f6" providerId="ADAL" clId="{A373D3DE-FC9F-4F56-A8C1-A1C1D9AF80F6}" dt="2023-11-07T22:06:06.325" v="331" actId="478"/>
          <ac:picMkLst>
            <pc:docMk/>
            <pc:sldMk cId="620406265" sldId="259"/>
            <ac:picMk id="2" creationId="{EF7D3752-246B-B7BE-AF43-3F44A0E90AFB}"/>
          </ac:picMkLst>
        </pc:picChg>
        <pc:picChg chg="del">
          <ac:chgData name="Jenna Henkel" userId="966ade77-59de-4fb0-a61c-9a59b00f07f6" providerId="ADAL" clId="{A373D3DE-FC9F-4F56-A8C1-A1C1D9AF80F6}" dt="2023-11-07T22:06:07.347" v="332" actId="478"/>
          <ac:picMkLst>
            <pc:docMk/>
            <pc:sldMk cId="620406265" sldId="259"/>
            <ac:picMk id="4" creationId="{53477C5A-4097-98DE-0EEC-AD010E1803B7}"/>
          </ac:picMkLst>
        </pc:picChg>
        <pc:picChg chg="del">
          <ac:chgData name="Jenna Henkel" userId="966ade77-59de-4fb0-a61c-9a59b00f07f6" providerId="ADAL" clId="{A373D3DE-FC9F-4F56-A8C1-A1C1D9AF80F6}" dt="2023-11-07T22:06:05.201" v="330" actId="478"/>
          <ac:picMkLst>
            <pc:docMk/>
            <pc:sldMk cId="620406265" sldId="259"/>
            <ac:picMk id="5" creationId="{CF4748DF-66AD-9BD0-F704-9F4D65E2723C}"/>
          </ac:picMkLst>
        </pc:picChg>
        <pc:picChg chg="add del mod ord">
          <ac:chgData name="Jenna Henkel" userId="966ade77-59de-4fb0-a61c-9a59b00f07f6" providerId="ADAL" clId="{A373D3DE-FC9F-4F56-A8C1-A1C1D9AF80F6}" dt="2023-11-07T22:12:56.320" v="460" actId="478"/>
          <ac:picMkLst>
            <pc:docMk/>
            <pc:sldMk cId="620406265" sldId="259"/>
            <ac:picMk id="8" creationId="{41EAE2F6-ED91-99F3-20C7-D943C097CC55}"/>
          </ac:picMkLst>
        </pc:picChg>
        <pc:picChg chg="add del mod ord">
          <ac:chgData name="Jenna Henkel" userId="966ade77-59de-4fb0-a61c-9a59b00f07f6" providerId="ADAL" clId="{A373D3DE-FC9F-4F56-A8C1-A1C1D9AF80F6}" dt="2023-11-07T22:12:57.245" v="461" actId="478"/>
          <ac:picMkLst>
            <pc:docMk/>
            <pc:sldMk cId="620406265" sldId="259"/>
            <ac:picMk id="10" creationId="{1D235E0A-EAFA-7529-6857-E3B911AAAF03}"/>
          </ac:picMkLst>
        </pc:picChg>
        <pc:picChg chg="add del mod">
          <ac:chgData name="Jenna Henkel" userId="966ade77-59de-4fb0-a61c-9a59b00f07f6" providerId="ADAL" clId="{A373D3DE-FC9F-4F56-A8C1-A1C1D9AF80F6}" dt="2023-11-07T22:12:58.193" v="462" actId="478"/>
          <ac:picMkLst>
            <pc:docMk/>
            <pc:sldMk cId="620406265" sldId="259"/>
            <ac:picMk id="13" creationId="{51F6B8AD-883B-D81F-7692-5177478C62A2}"/>
          </ac:picMkLst>
        </pc:picChg>
        <pc:picChg chg="add mod">
          <ac:chgData name="Jenna Henkel" userId="966ade77-59de-4fb0-a61c-9a59b00f07f6" providerId="ADAL" clId="{A373D3DE-FC9F-4F56-A8C1-A1C1D9AF80F6}" dt="2023-11-07T22:14:34.806" v="478" actId="1076"/>
          <ac:picMkLst>
            <pc:docMk/>
            <pc:sldMk cId="620406265" sldId="259"/>
            <ac:picMk id="16" creationId="{54063941-1991-32D0-4C08-754761227B83}"/>
          </ac:picMkLst>
        </pc:picChg>
        <pc:picChg chg="add mod">
          <ac:chgData name="Jenna Henkel" userId="966ade77-59de-4fb0-a61c-9a59b00f07f6" providerId="ADAL" clId="{A373D3DE-FC9F-4F56-A8C1-A1C1D9AF80F6}" dt="2023-11-07T22:14:31.916" v="477" actId="1076"/>
          <ac:picMkLst>
            <pc:docMk/>
            <pc:sldMk cId="620406265" sldId="259"/>
            <ac:picMk id="19" creationId="{A739EA75-3E61-8571-473F-52D3C1361247}"/>
          </ac:picMkLst>
        </pc:picChg>
      </pc:sldChg>
      <pc:sldChg chg="del">
        <pc:chgData name="Jenna Henkel" userId="966ade77-59de-4fb0-a61c-9a59b00f07f6" providerId="ADAL" clId="{A373D3DE-FC9F-4F56-A8C1-A1C1D9AF80F6}" dt="2023-11-07T22:22:40.983" v="647" actId="47"/>
        <pc:sldMkLst>
          <pc:docMk/>
          <pc:sldMk cId="411746321" sldId="261"/>
        </pc:sldMkLst>
      </pc:sldChg>
      <pc:sldChg chg="del">
        <pc:chgData name="Jenna Henkel" userId="966ade77-59de-4fb0-a61c-9a59b00f07f6" providerId="ADAL" clId="{A373D3DE-FC9F-4F56-A8C1-A1C1D9AF80F6}" dt="2023-11-07T22:22:38.421" v="646" actId="47"/>
        <pc:sldMkLst>
          <pc:docMk/>
          <pc:sldMk cId="1531998965" sldId="262"/>
        </pc:sldMkLst>
      </pc:sldChg>
      <pc:sldChg chg="del">
        <pc:chgData name="Jenna Henkel" userId="966ade77-59de-4fb0-a61c-9a59b00f07f6" providerId="ADAL" clId="{A373D3DE-FC9F-4F56-A8C1-A1C1D9AF80F6}" dt="2023-11-07T22:18:31.042" v="574" actId="47"/>
        <pc:sldMkLst>
          <pc:docMk/>
          <pc:sldMk cId="3225527971" sldId="263"/>
        </pc:sldMkLst>
      </pc:sldChg>
      <pc:sldChg chg="del">
        <pc:chgData name="Jenna Henkel" userId="966ade77-59de-4fb0-a61c-9a59b00f07f6" providerId="ADAL" clId="{A373D3DE-FC9F-4F56-A8C1-A1C1D9AF80F6}" dt="2023-11-07T22:22:47.877" v="652" actId="47"/>
        <pc:sldMkLst>
          <pc:docMk/>
          <pc:sldMk cId="3050295223" sldId="265"/>
        </pc:sldMkLst>
      </pc:sldChg>
      <pc:sldChg chg="del">
        <pc:chgData name="Jenna Henkel" userId="966ade77-59de-4fb0-a61c-9a59b00f07f6" providerId="ADAL" clId="{A373D3DE-FC9F-4F56-A8C1-A1C1D9AF80F6}" dt="2023-11-07T22:22:46.692" v="651" actId="47"/>
        <pc:sldMkLst>
          <pc:docMk/>
          <pc:sldMk cId="3049092245" sldId="266"/>
        </pc:sldMkLst>
      </pc:sldChg>
      <pc:sldChg chg="del">
        <pc:chgData name="Jenna Henkel" userId="966ade77-59de-4fb0-a61c-9a59b00f07f6" providerId="ADAL" clId="{A373D3DE-FC9F-4F56-A8C1-A1C1D9AF80F6}" dt="2023-11-07T22:22:45.651" v="650" actId="47"/>
        <pc:sldMkLst>
          <pc:docMk/>
          <pc:sldMk cId="3570095422" sldId="267"/>
        </pc:sldMkLst>
      </pc:sldChg>
      <pc:sldChg chg="del">
        <pc:chgData name="Jenna Henkel" userId="966ade77-59de-4fb0-a61c-9a59b00f07f6" providerId="ADAL" clId="{A373D3DE-FC9F-4F56-A8C1-A1C1D9AF80F6}" dt="2023-11-07T22:22:44.570" v="649" actId="47"/>
        <pc:sldMkLst>
          <pc:docMk/>
          <pc:sldMk cId="381305193" sldId="268"/>
        </pc:sldMkLst>
      </pc:sldChg>
      <pc:sldChg chg="del">
        <pc:chgData name="Jenna Henkel" userId="966ade77-59de-4fb0-a61c-9a59b00f07f6" providerId="ADAL" clId="{A373D3DE-FC9F-4F56-A8C1-A1C1D9AF80F6}" dt="2023-11-07T22:22:42.883" v="648" actId="47"/>
        <pc:sldMkLst>
          <pc:docMk/>
          <pc:sldMk cId="1122407035" sldId="269"/>
        </pc:sldMkLst>
      </pc:sldChg>
      <pc:sldChg chg="del">
        <pc:chgData name="Jenna Henkel" userId="966ade77-59de-4fb0-a61c-9a59b00f07f6" providerId="ADAL" clId="{A373D3DE-FC9F-4F56-A8C1-A1C1D9AF80F6}" dt="2023-11-07T22:22:50.486" v="654" actId="47"/>
        <pc:sldMkLst>
          <pc:docMk/>
          <pc:sldMk cId="2593644010" sldId="272"/>
        </pc:sldMkLst>
      </pc:sldChg>
      <pc:sldChg chg="del">
        <pc:chgData name="Jenna Henkel" userId="966ade77-59de-4fb0-a61c-9a59b00f07f6" providerId="ADAL" clId="{A373D3DE-FC9F-4F56-A8C1-A1C1D9AF80F6}" dt="2023-11-07T22:22:48.802" v="653" actId="47"/>
        <pc:sldMkLst>
          <pc:docMk/>
          <pc:sldMk cId="2107837750" sldId="273"/>
        </pc:sldMkLst>
      </pc:sldChg>
      <pc:sldChg chg="del">
        <pc:chgData name="Jenna Henkel" userId="966ade77-59de-4fb0-a61c-9a59b00f07f6" providerId="ADAL" clId="{A373D3DE-FC9F-4F56-A8C1-A1C1D9AF80F6}" dt="2023-11-07T22:22:53.852" v="655" actId="47"/>
        <pc:sldMkLst>
          <pc:docMk/>
          <pc:sldMk cId="1911864459" sldId="290"/>
        </pc:sldMkLst>
      </pc:sldChg>
      <pc:sldChg chg="addSp delSp modSp add mod">
        <pc:chgData name="Jenna Henkel" userId="966ade77-59de-4fb0-a61c-9a59b00f07f6" providerId="ADAL" clId="{A373D3DE-FC9F-4F56-A8C1-A1C1D9AF80F6}" dt="2023-11-07T21:57:17.142" v="164" actId="1076"/>
        <pc:sldMkLst>
          <pc:docMk/>
          <pc:sldMk cId="1215416793" sldId="291"/>
        </pc:sldMkLst>
        <pc:spChg chg="del">
          <ac:chgData name="Jenna Henkel" userId="966ade77-59de-4fb0-a61c-9a59b00f07f6" providerId="ADAL" clId="{A373D3DE-FC9F-4F56-A8C1-A1C1D9AF80F6}" dt="2023-11-07T21:54:31.716" v="58" actId="478"/>
          <ac:spMkLst>
            <pc:docMk/>
            <pc:sldMk cId="1215416793" sldId="291"/>
            <ac:spMk id="3" creationId="{1C751F9F-293A-1C40-9ED1-3EED946EFBEB}"/>
          </ac:spMkLst>
        </pc:spChg>
        <pc:spChg chg="add del mod">
          <ac:chgData name="Jenna Henkel" userId="966ade77-59de-4fb0-a61c-9a59b00f07f6" providerId="ADAL" clId="{A373D3DE-FC9F-4F56-A8C1-A1C1D9AF80F6}" dt="2023-11-07T21:54:03.384" v="30" actId="478"/>
          <ac:spMkLst>
            <pc:docMk/>
            <pc:sldMk cId="1215416793" sldId="291"/>
            <ac:spMk id="5" creationId="{013B862E-0F67-C744-109C-F47D229131B1}"/>
          </ac:spMkLst>
        </pc:spChg>
        <pc:spChg chg="mod">
          <ac:chgData name="Jenna Henkel" userId="966ade77-59de-4fb0-a61c-9a59b00f07f6" providerId="ADAL" clId="{A373D3DE-FC9F-4F56-A8C1-A1C1D9AF80F6}" dt="2023-11-07T21:56:16.090" v="115" actId="20577"/>
          <ac:spMkLst>
            <pc:docMk/>
            <pc:sldMk cId="1215416793" sldId="291"/>
            <ac:spMk id="6" creationId="{F8099990-1DD3-4E89-9D70-05BD9123C634}"/>
          </ac:spMkLst>
        </pc:spChg>
        <pc:spChg chg="add mod">
          <ac:chgData name="Jenna Henkel" userId="966ade77-59de-4fb0-a61c-9a59b00f07f6" providerId="ADAL" clId="{A373D3DE-FC9F-4F56-A8C1-A1C1D9AF80F6}" dt="2023-11-07T21:56:46.740" v="158" actId="1076"/>
          <ac:spMkLst>
            <pc:docMk/>
            <pc:sldMk cId="1215416793" sldId="291"/>
            <ac:spMk id="9" creationId="{7AB9A9BD-1537-8A5F-D794-5E15CC6F909A}"/>
          </ac:spMkLst>
        </pc:spChg>
        <pc:picChg chg="add del mod">
          <ac:chgData name="Jenna Henkel" userId="966ade77-59de-4fb0-a61c-9a59b00f07f6" providerId="ADAL" clId="{A373D3DE-FC9F-4F56-A8C1-A1C1D9AF80F6}" dt="2023-11-07T21:54:03.384" v="30" actId="478"/>
          <ac:picMkLst>
            <pc:docMk/>
            <pc:sldMk cId="1215416793" sldId="291"/>
            <ac:picMk id="4" creationId="{D82DA393-68EA-7688-41AB-9D0031A43C2A}"/>
          </ac:picMkLst>
        </pc:picChg>
        <pc:picChg chg="add del mod">
          <ac:chgData name="Jenna Henkel" userId="966ade77-59de-4fb0-a61c-9a59b00f07f6" providerId="ADAL" clId="{A373D3DE-FC9F-4F56-A8C1-A1C1D9AF80F6}" dt="2023-11-07T21:56:22.382" v="116" actId="478"/>
          <ac:picMkLst>
            <pc:docMk/>
            <pc:sldMk cId="1215416793" sldId="291"/>
            <ac:picMk id="8" creationId="{EEDBD6A7-6B5E-FDF5-C4DA-6D3BD917C489}"/>
          </ac:picMkLst>
        </pc:picChg>
        <pc:picChg chg="add mod">
          <ac:chgData name="Jenna Henkel" userId="966ade77-59de-4fb0-a61c-9a59b00f07f6" providerId="ADAL" clId="{A373D3DE-FC9F-4F56-A8C1-A1C1D9AF80F6}" dt="2023-11-07T21:57:17.142" v="164" actId="1076"/>
          <ac:picMkLst>
            <pc:docMk/>
            <pc:sldMk cId="1215416793" sldId="291"/>
            <ac:picMk id="11" creationId="{A978941B-DB24-258C-F7BD-88D2F9B5E32F}"/>
          </ac:picMkLst>
        </pc:picChg>
      </pc:sldChg>
      <pc:sldChg chg="addSp delSp modSp add mod">
        <pc:chgData name="Jenna Henkel" userId="966ade77-59de-4fb0-a61c-9a59b00f07f6" providerId="ADAL" clId="{A373D3DE-FC9F-4F56-A8C1-A1C1D9AF80F6}" dt="2023-11-07T22:11:49.348" v="442" actId="20577"/>
        <pc:sldMkLst>
          <pc:docMk/>
          <pc:sldMk cId="700972964" sldId="292"/>
        </pc:sldMkLst>
        <pc:spChg chg="add del mod">
          <ac:chgData name="Jenna Henkel" userId="966ade77-59de-4fb0-a61c-9a59b00f07f6" providerId="ADAL" clId="{A373D3DE-FC9F-4F56-A8C1-A1C1D9AF80F6}" dt="2023-11-07T21:59:56.862" v="185" actId="478"/>
          <ac:spMkLst>
            <pc:docMk/>
            <pc:sldMk cId="700972964" sldId="292"/>
            <ac:spMk id="2" creationId="{2484113B-1AE7-AC72-E884-3A28173C5A66}"/>
          </ac:spMkLst>
        </pc:spChg>
        <pc:spChg chg="add del mod">
          <ac:chgData name="Jenna Henkel" userId="966ade77-59de-4fb0-a61c-9a59b00f07f6" providerId="ADAL" clId="{A373D3DE-FC9F-4F56-A8C1-A1C1D9AF80F6}" dt="2023-11-07T22:02:37.446" v="192" actId="478"/>
          <ac:spMkLst>
            <pc:docMk/>
            <pc:sldMk cId="700972964" sldId="292"/>
            <ac:spMk id="5" creationId="{C3890355-B216-5231-4C4C-DFE209BB0945}"/>
          </ac:spMkLst>
        </pc:spChg>
        <pc:spChg chg="mod">
          <ac:chgData name="Jenna Henkel" userId="966ade77-59de-4fb0-a61c-9a59b00f07f6" providerId="ADAL" clId="{A373D3DE-FC9F-4F56-A8C1-A1C1D9AF80F6}" dt="2023-11-07T21:57:51.853" v="177" actId="20577"/>
          <ac:spMkLst>
            <pc:docMk/>
            <pc:sldMk cId="700972964" sldId="292"/>
            <ac:spMk id="6" creationId="{F8099990-1DD3-4E89-9D70-05BD9123C634}"/>
          </ac:spMkLst>
        </pc:spChg>
        <pc:spChg chg="mod">
          <ac:chgData name="Jenna Henkel" userId="966ade77-59de-4fb0-a61c-9a59b00f07f6" providerId="ADAL" clId="{A373D3DE-FC9F-4F56-A8C1-A1C1D9AF80F6}" dt="2023-11-07T22:11:49.348" v="442" actId="20577"/>
          <ac:spMkLst>
            <pc:docMk/>
            <pc:sldMk cId="700972964" sldId="292"/>
            <ac:spMk id="9" creationId="{7AB9A9BD-1537-8A5F-D794-5E15CC6F909A}"/>
          </ac:spMkLst>
        </pc:spChg>
        <pc:picChg chg="add del mod">
          <ac:chgData name="Jenna Henkel" userId="966ade77-59de-4fb0-a61c-9a59b00f07f6" providerId="ADAL" clId="{A373D3DE-FC9F-4F56-A8C1-A1C1D9AF80F6}" dt="2023-11-07T22:11:34.552" v="438" actId="478"/>
          <ac:picMkLst>
            <pc:docMk/>
            <pc:sldMk cId="700972964" sldId="292"/>
            <ac:picMk id="4" creationId="{3DBCB260-9218-17C6-DEFA-3762B197B5FD}"/>
          </ac:picMkLst>
        </pc:picChg>
        <pc:picChg chg="add mod">
          <ac:chgData name="Jenna Henkel" userId="966ade77-59de-4fb0-a61c-9a59b00f07f6" providerId="ADAL" clId="{A373D3DE-FC9F-4F56-A8C1-A1C1D9AF80F6}" dt="2023-11-07T22:11:44.687" v="441" actId="1076"/>
          <ac:picMkLst>
            <pc:docMk/>
            <pc:sldMk cId="700972964" sldId="292"/>
            <ac:picMk id="8" creationId="{83BB3A12-0CC6-6832-BAC3-17DE2A3908AA}"/>
          </ac:picMkLst>
        </pc:picChg>
        <pc:picChg chg="del mod">
          <ac:chgData name="Jenna Henkel" userId="966ade77-59de-4fb0-a61c-9a59b00f07f6" providerId="ADAL" clId="{A373D3DE-FC9F-4F56-A8C1-A1C1D9AF80F6}" dt="2023-11-07T21:59:56.862" v="185" actId="478"/>
          <ac:picMkLst>
            <pc:docMk/>
            <pc:sldMk cId="700972964" sldId="292"/>
            <ac:picMk id="11" creationId="{A978941B-DB24-258C-F7BD-88D2F9B5E32F}"/>
          </ac:picMkLst>
        </pc:picChg>
      </pc:sldChg>
      <pc:sldChg chg="modSp add mod ord">
        <pc:chgData name="Jenna Henkel" userId="966ade77-59de-4fb0-a61c-9a59b00f07f6" providerId="ADAL" clId="{A373D3DE-FC9F-4F56-A8C1-A1C1D9AF80F6}" dt="2023-11-07T22:20:22.445" v="580" actId="1076"/>
        <pc:sldMkLst>
          <pc:docMk/>
          <pc:sldMk cId="2440991705" sldId="293"/>
        </pc:sldMkLst>
        <pc:spChg chg="mod">
          <ac:chgData name="Jenna Henkel" userId="966ade77-59de-4fb0-a61c-9a59b00f07f6" providerId="ADAL" clId="{A373D3DE-FC9F-4F56-A8C1-A1C1D9AF80F6}" dt="2023-11-07T22:20:22.445" v="580" actId="1076"/>
          <ac:spMkLst>
            <pc:docMk/>
            <pc:sldMk cId="2440991705" sldId="293"/>
            <ac:spMk id="3" creationId="{587C7B52-CB03-CF28-2FD6-C2BB6A5100FC}"/>
          </ac:spMkLst>
        </pc:spChg>
      </pc:sldChg>
      <pc:sldChg chg="delSp modSp add del mod">
        <pc:chgData name="Jenna Henkel" userId="966ade77-59de-4fb0-a61c-9a59b00f07f6" providerId="ADAL" clId="{A373D3DE-FC9F-4F56-A8C1-A1C1D9AF80F6}" dt="2023-11-07T22:03:25.281" v="218" actId="2696"/>
        <pc:sldMkLst>
          <pc:docMk/>
          <pc:sldMk cId="3027091278" sldId="293"/>
        </pc:sldMkLst>
        <pc:spChg chg="mod">
          <ac:chgData name="Jenna Henkel" userId="966ade77-59de-4fb0-a61c-9a59b00f07f6" providerId="ADAL" clId="{A373D3DE-FC9F-4F56-A8C1-A1C1D9AF80F6}" dt="2023-11-07T22:02:51.830" v="205" actId="20577"/>
          <ac:spMkLst>
            <pc:docMk/>
            <pc:sldMk cId="3027091278" sldId="293"/>
            <ac:spMk id="6" creationId="{F8099990-1DD3-4E89-9D70-05BD9123C634}"/>
          </ac:spMkLst>
        </pc:spChg>
        <pc:spChg chg="del mod">
          <ac:chgData name="Jenna Henkel" userId="966ade77-59de-4fb0-a61c-9a59b00f07f6" providerId="ADAL" clId="{A373D3DE-FC9F-4F56-A8C1-A1C1D9AF80F6}" dt="2023-11-07T22:03:18.479" v="217"/>
          <ac:spMkLst>
            <pc:docMk/>
            <pc:sldMk cId="3027091278" sldId="293"/>
            <ac:spMk id="9" creationId="{7AB9A9BD-1537-8A5F-D794-5E15CC6F909A}"/>
          </ac:spMkLst>
        </pc:spChg>
      </pc:sldChg>
      <pc:sldChg chg="addSp delSp modSp add mod">
        <pc:chgData name="Jenna Henkel" userId="966ade77-59de-4fb0-a61c-9a59b00f07f6" providerId="ADAL" clId="{A373D3DE-FC9F-4F56-A8C1-A1C1D9AF80F6}" dt="2023-11-07T22:20:40.484" v="585" actId="1076"/>
        <pc:sldMkLst>
          <pc:docMk/>
          <pc:sldMk cId="1955252556" sldId="294"/>
        </pc:sldMkLst>
        <pc:spChg chg="mod">
          <ac:chgData name="Jenna Henkel" userId="966ade77-59de-4fb0-a61c-9a59b00f07f6" providerId="ADAL" clId="{A373D3DE-FC9F-4F56-A8C1-A1C1D9AF80F6}" dt="2023-11-07T22:20:40.484" v="585" actId="1076"/>
          <ac:spMkLst>
            <pc:docMk/>
            <pc:sldMk cId="1955252556" sldId="294"/>
            <ac:spMk id="3" creationId="{587C7B52-CB03-CF28-2FD6-C2BB6A5100FC}"/>
          </ac:spMkLst>
        </pc:spChg>
        <pc:spChg chg="add del mod">
          <ac:chgData name="Jenna Henkel" userId="966ade77-59de-4fb0-a61c-9a59b00f07f6" providerId="ADAL" clId="{A373D3DE-FC9F-4F56-A8C1-A1C1D9AF80F6}" dt="2023-11-07T22:16:41.295" v="559" actId="478"/>
          <ac:spMkLst>
            <pc:docMk/>
            <pc:sldMk cId="1955252556" sldId="294"/>
            <ac:spMk id="5" creationId="{158070E7-4D41-8FB0-65BE-E1997EE8CC79}"/>
          </ac:spMkLst>
        </pc:spChg>
        <pc:picChg chg="add mod">
          <ac:chgData name="Jenna Henkel" userId="966ade77-59de-4fb0-a61c-9a59b00f07f6" providerId="ADAL" clId="{A373D3DE-FC9F-4F56-A8C1-A1C1D9AF80F6}" dt="2023-11-07T22:17:41.224" v="566" actId="1076"/>
          <ac:picMkLst>
            <pc:docMk/>
            <pc:sldMk cId="1955252556" sldId="294"/>
            <ac:picMk id="4" creationId="{BE03521D-22FA-B07F-A5F2-F8DA22511F9E}"/>
          </ac:picMkLst>
        </pc:picChg>
        <pc:picChg chg="del">
          <ac:chgData name="Jenna Henkel" userId="966ade77-59de-4fb0-a61c-9a59b00f07f6" providerId="ADAL" clId="{A373D3DE-FC9F-4F56-A8C1-A1C1D9AF80F6}" dt="2023-11-07T22:15:52.835" v="551" actId="478"/>
          <ac:picMkLst>
            <pc:docMk/>
            <pc:sldMk cId="1955252556" sldId="294"/>
            <ac:picMk id="8" creationId="{41EAE2F6-ED91-99F3-20C7-D943C097CC55}"/>
          </ac:picMkLst>
        </pc:picChg>
        <pc:picChg chg="del">
          <ac:chgData name="Jenna Henkel" userId="966ade77-59de-4fb0-a61c-9a59b00f07f6" providerId="ADAL" clId="{A373D3DE-FC9F-4F56-A8C1-A1C1D9AF80F6}" dt="2023-11-07T22:15:54.143" v="552" actId="478"/>
          <ac:picMkLst>
            <pc:docMk/>
            <pc:sldMk cId="1955252556" sldId="294"/>
            <ac:picMk id="10" creationId="{1D235E0A-EAFA-7529-6857-E3B911AAAF03}"/>
          </ac:picMkLst>
        </pc:picChg>
        <pc:picChg chg="del">
          <ac:chgData name="Jenna Henkel" userId="966ade77-59de-4fb0-a61c-9a59b00f07f6" providerId="ADAL" clId="{A373D3DE-FC9F-4F56-A8C1-A1C1D9AF80F6}" dt="2023-11-07T22:15:55.110" v="553" actId="478"/>
          <ac:picMkLst>
            <pc:docMk/>
            <pc:sldMk cId="1955252556" sldId="294"/>
            <ac:picMk id="13" creationId="{51F6B8AD-883B-D81F-7692-5177478C62A2}"/>
          </ac:picMkLst>
        </pc:picChg>
      </pc:sldChg>
      <pc:sldChg chg="addSp delSp modSp add mod">
        <pc:chgData name="Jenna Henkel" userId="966ade77-59de-4fb0-a61c-9a59b00f07f6" providerId="ADAL" clId="{A373D3DE-FC9F-4F56-A8C1-A1C1D9AF80F6}" dt="2023-11-07T22:29:44.663" v="960" actId="1076"/>
        <pc:sldMkLst>
          <pc:docMk/>
          <pc:sldMk cId="981058332" sldId="295"/>
        </pc:sldMkLst>
        <pc:spChg chg="mod">
          <ac:chgData name="Jenna Henkel" userId="966ade77-59de-4fb0-a61c-9a59b00f07f6" providerId="ADAL" clId="{A373D3DE-FC9F-4F56-A8C1-A1C1D9AF80F6}" dt="2023-11-07T22:29:44.663" v="960" actId="1076"/>
          <ac:spMkLst>
            <pc:docMk/>
            <pc:sldMk cId="981058332" sldId="295"/>
            <ac:spMk id="3" creationId="{587C7B52-CB03-CF28-2FD6-C2BB6A5100FC}"/>
          </ac:spMkLst>
        </pc:spChg>
        <pc:spChg chg="mod">
          <ac:chgData name="Jenna Henkel" userId="966ade77-59de-4fb0-a61c-9a59b00f07f6" providerId="ADAL" clId="{A373D3DE-FC9F-4F56-A8C1-A1C1D9AF80F6}" dt="2023-11-07T22:27:56.305" v="868" actId="20577"/>
          <ac:spMkLst>
            <pc:docMk/>
            <pc:sldMk cId="981058332" sldId="295"/>
            <ac:spMk id="6" creationId="{F8099990-1DD3-4E89-9D70-05BD9123C634}"/>
          </ac:spMkLst>
        </pc:spChg>
        <pc:picChg chg="del">
          <ac:chgData name="Jenna Henkel" userId="966ade77-59de-4fb0-a61c-9a59b00f07f6" providerId="ADAL" clId="{A373D3DE-FC9F-4F56-A8C1-A1C1D9AF80F6}" dt="2023-11-07T22:10:27.482" v="433" actId="478"/>
          <ac:picMkLst>
            <pc:docMk/>
            <pc:sldMk cId="981058332" sldId="295"/>
            <ac:picMk id="8" creationId="{41EAE2F6-ED91-99F3-20C7-D943C097CC55}"/>
          </ac:picMkLst>
        </pc:picChg>
        <pc:picChg chg="del">
          <ac:chgData name="Jenna Henkel" userId="966ade77-59de-4fb0-a61c-9a59b00f07f6" providerId="ADAL" clId="{A373D3DE-FC9F-4F56-A8C1-A1C1D9AF80F6}" dt="2023-11-07T22:10:26.444" v="432" actId="478"/>
          <ac:picMkLst>
            <pc:docMk/>
            <pc:sldMk cId="981058332" sldId="295"/>
            <ac:picMk id="10" creationId="{1D235E0A-EAFA-7529-6857-E3B911AAAF03}"/>
          </ac:picMkLst>
        </pc:picChg>
        <pc:picChg chg="del">
          <ac:chgData name="Jenna Henkel" userId="966ade77-59de-4fb0-a61c-9a59b00f07f6" providerId="ADAL" clId="{A373D3DE-FC9F-4F56-A8C1-A1C1D9AF80F6}" dt="2023-11-07T22:10:28.439" v="434" actId="478"/>
          <ac:picMkLst>
            <pc:docMk/>
            <pc:sldMk cId="981058332" sldId="295"/>
            <ac:picMk id="13" creationId="{51F6B8AD-883B-D81F-7692-5177478C62A2}"/>
          </ac:picMkLst>
        </pc:picChg>
        <pc:picChg chg="add del mod">
          <ac:chgData name="Jenna Henkel" userId="966ade77-59de-4fb0-a61c-9a59b00f07f6" providerId="ADAL" clId="{A373D3DE-FC9F-4F56-A8C1-A1C1D9AF80F6}" dt="2023-11-07T22:27:58.276" v="869" actId="478"/>
          <ac:picMkLst>
            <pc:docMk/>
            <pc:sldMk cId="981058332" sldId="295"/>
            <ac:picMk id="1026" creationId="{41F83A6D-3B34-F54B-BF16-62BE7404A4D8}"/>
          </ac:picMkLst>
        </pc:picChg>
      </pc:sldChg>
      <pc:sldChg chg="addSp delSp modSp add mod">
        <pc:chgData name="Jenna Henkel" userId="966ade77-59de-4fb0-a61c-9a59b00f07f6" providerId="ADAL" clId="{A373D3DE-FC9F-4F56-A8C1-A1C1D9AF80F6}" dt="2023-11-07T22:21:52.352" v="645" actId="20577"/>
        <pc:sldMkLst>
          <pc:docMk/>
          <pc:sldMk cId="1724018225" sldId="296"/>
        </pc:sldMkLst>
        <pc:spChg chg="add del mod">
          <ac:chgData name="Jenna Henkel" userId="966ade77-59de-4fb0-a61c-9a59b00f07f6" providerId="ADAL" clId="{A373D3DE-FC9F-4F56-A8C1-A1C1D9AF80F6}" dt="2023-11-07T22:19:55.041" v="576" actId="478"/>
          <ac:spMkLst>
            <pc:docMk/>
            <pc:sldMk cId="1724018225" sldId="296"/>
            <ac:spMk id="2" creationId="{2A4E24D4-615C-5B88-4F88-73C84D28D607}"/>
          </ac:spMkLst>
        </pc:spChg>
        <pc:spChg chg="mod">
          <ac:chgData name="Jenna Henkel" userId="966ade77-59de-4fb0-a61c-9a59b00f07f6" providerId="ADAL" clId="{A373D3DE-FC9F-4F56-A8C1-A1C1D9AF80F6}" dt="2023-11-07T22:21:52.352" v="645" actId="20577"/>
          <ac:spMkLst>
            <pc:docMk/>
            <pc:sldMk cId="1724018225" sldId="296"/>
            <ac:spMk id="3" creationId="{587C7B52-CB03-CF28-2FD6-C2BB6A5100FC}"/>
          </ac:spMkLst>
        </pc:spChg>
        <pc:spChg chg="mod">
          <ac:chgData name="Jenna Henkel" userId="966ade77-59de-4fb0-a61c-9a59b00f07f6" providerId="ADAL" clId="{A373D3DE-FC9F-4F56-A8C1-A1C1D9AF80F6}" dt="2023-11-07T22:18:24.993" v="573" actId="20577"/>
          <ac:spMkLst>
            <pc:docMk/>
            <pc:sldMk cId="1724018225" sldId="296"/>
            <ac:spMk id="6" creationId="{F8099990-1DD3-4E89-9D70-05BD9123C634}"/>
          </ac:spMkLst>
        </pc:spChg>
        <pc:picChg chg="mod">
          <ac:chgData name="Jenna Henkel" userId="966ade77-59de-4fb0-a61c-9a59b00f07f6" providerId="ADAL" clId="{A373D3DE-FC9F-4F56-A8C1-A1C1D9AF80F6}" dt="2023-11-07T22:21:48.680" v="644" actId="1076"/>
          <ac:picMkLst>
            <pc:docMk/>
            <pc:sldMk cId="1724018225" sldId="296"/>
            <ac:picMk id="4" creationId="{BE03521D-22FA-B07F-A5F2-F8DA22511F9E}"/>
          </ac:picMkLst>
        </pc:picChg>
      </pc:sldChg>
      <pc:sldChg chg="addSp delSp modSp add mod modClrScheme chgLayout">
        <pc:chgData name="Jenna Henkel" userId="966ade77-59de-4fb0-a61c-9a59b00f07f6" providerId="ADAL" clId="{A373D3DE-FC9F-4F56-A8C1-A1C1D9AF80F6}" dt="2023-11-07T22:27:29.898" v="850" actId="121"/>
        <pc:sldMkLst>
          <pc:docMk/>
          <pc:sldMk cId="2552618834" sldId="297"/>
        </pc:sldMkLst>
        <pc:spChg chg="add del mod ord">
          <ac:chgData name="Jenna Henkel" userId="966ade77-59de-4fb0-a61c-9a59b00f07f6" providerId="ADAL" clId="{A373D3DE-FC9F-4F56-A8C1-A1C1D9AF80F6}" dt="2023-11-07T22:23:25.097" v="691" actId="478"/>
          <ac:spMkLst>
            <pc:docMk/>
            <pc:sldMk cId="2552618834" sldId="297"/>
            <ac:spMk id="2" creationId="{95024262-B67E-9B16-7409-F9E69C9A7490}"/>
          </ac:spMkLst>
        </pc:spChg>
        <pc:spChg chg="del">
          <ac:chgData name="Jenna Henkel" userId="966ade77-59de-4fb0-a61c-9a59b00f07f6" providerId="ADAL" clId="{A373D3DE-FC9F-4F56-A8C1-A1C1D9AF80F6}" dt="2023-11-07T22:23:27.819" v="692" actId="478"/>
          <ac:spMkLst>
            <pc:docMk/>
            <pc:sldMk cId="2552618834" sldId="297"/>
            <ac:spMk id="3" creationId="{587C7B52-CB03-CF28-2FD6-C2BB6A5100FC}"/>
          </ac:spMkLst>
        </pc:spChg>
        <pc:spChg chg="add mod ord">
          <ac:chgData name="Jenna Henkel" userId="966ade77-59de-4fb0-a61c-9a59b00f07f6" providerId="ADAL" clId="{A373D3DE-FC9F-4F56-A8C1-A1C1D9AF80F6}" dt="2023-11-07T22:27:00.645" v="845" actId="120"/>
          <ac:spMkLst>
            <pc:docMk/>
            <pc:sldMk cId="2552618834" sldId="297"/>
            <ac:spMk id="5" creationId="{C256F99D-EACB-D1B5-B41E-C605C75237CB}"/>
          </ac:spMkLst>
        </pc:spChg>
        <pc:spChg chg="mod">
          <ac:chgData name="Jenna Henkel" userId="966ade77-59de-4fb0-a61c-9a59b00f07f6" providerId="ADAL" clId="{A373D3DE-FC9F-4F56-A8C1-A1C1D9AF80F6}" dt="2023-11-07T22:23:14.344" v="688" actId="20577"/>
          <ac:spMkLst>
            <pc:docMk/>
            <pc:sldMk cId="2552618834" sldId="297"/>
            <ac:spMk id="6" creationId="{F8099990-1DD3-4E89-9D70-05BD9123C634}"/>
          </ac:spMkLst>
        </pc:spChg>
        <pc:spChg chg="add mod ord">
          <ac:chgData name="Jenna Henkel" userId="966ade77-59de-4fb0-a61c-9a59b00f07f6" providerId="ADAL" clId="{A373D3DE-FC9F-4F56-A8C1-A1C1D9AF80F6}" dt="2023-11-07T22:27:25.971" v="849" actId="14100"/>
          <ac:spMkLst>
            <pc:docMk/>
            <pc:sldMk cId="2552618834" sldId="297"/>
            <ac:spMk id="7" creationId="{9B4561EA-4FA2-2325-2E61-801C50685C50}"/>
          </ac:spMkLst>
        </pc:spChg>
        <pc:spChg chg="add mod ord">
          <ac:chgData name="Jenna Henkel" userId="966ade77-59de-4fb0-a61c-9a59b00f07f6" providerId="ADAL" clId="{A373D3DE-FC9F-4F56-A8C1-A1C1D9AF80F6}" dt="2023-11-07T22:27:29.898" v="850" actId="121"/>
          <ac:spMkLst>
            <pc:docMk/>
            <pc:sldMk cId="2552618834" sldId="297"/>
            <ac:spMk id="8" creationId="{BBF8DCD8-C87F-CF9D-9F5B-4EA41506BAC0}"/>
          </ac:spMkLst>
        </pc:spChg>
        <pc:spChg chg="add mod ord">
          <ac:chgData name="Jenna Henkel" userId="966ade77-59de-4fb0-a61c-9a59b00f07f6" providerId="ADAL" clId="{A373D3DE-FC9F-4F56-A8C1-A1C1D9AF80F6}" dt="2023-11-07T22:27:20.266" v="848" actId="14100"/>
          <ac:spMkLst>
            <pc:docMk/>
            <pc:sldMk cId="2552618834" sldId="297"/>
            <ac:spMk id="9" creationId="{56B202C1-561F-001E-5428-6B5D96B1C848}"/>
          </ac:spMkLst>
        </pc:spChg>
        <pc:spChg chg="add del mod">
          <ac:chgData name="Jenna Henkel" userId="966ade77-59de-4fb0-a61c-9a59b00f07f6" providerId="ADAL" clId="{A373D3DE-FC9F-4F56-A8C1-A1C1D9AF80F6}" dt="2023-11-07T22:26:25.618" v="838" actId="478"/>
          <ac:spMkLst>
            <pc:docMk/>
            <pc:sldMk cId="2552618834" sldId="297"/>
            <ac:spMk id="12" creationId="{F2D3AD9C-7A69-2F71-537F-C3304104AB9D}"/>
          </ac:spMkLst>
        </pc:spChg>
        <pc:picChg chg="del">
          <ac:chgData name="Jenna Henkel" userId="966ade77-59de-4fb0-a61c-9a59b00f07f6" providerId="ADAL" clId="{A373D3DE-FC9F-4F56-A8C1-A1C1D9AF80F6}" dt="2023-11-07T22:23:18.108" v="689" actId="478"/>
          <ac:picMkLst>
            <pc:docMk/>
            <pc:sldMk cId="2552618834" sldId="297"/>
            <ac:picMk id="4" creationId="{BE03521D-22FA-B07F-A5F2-F8DA22511F9E}"/>
          </ac:picMkLst>
        </pc:picChg>
        <pc:picChg chg="add mod">
          <ac:chgData name="Jenna Henkel" userId="966ade77-59de-4fb0-a61c-9a59b00f07f6" providerId="ADAL" clId="{A373D3DE-FC9F-4F56-A8C1-A1C1D9AF80F6}" dt="2023-11-07T22:27:13.686" v="847" actId="1076"/>
          <ac:picMkLst>
            <pc:docMk/>
            <pc:sldMk cId="2552618834" sldId="297"/>
            <ac:picMk id="11" creationId="{EFF2F37A-E5D1-EB1C-62EA-77437310F347}"/>
          </ac:picMkLst>
        </pc:picChg>
      </pc:sldChg>
      <pc:sldChg chg="delSp modSp add mod">
        <pc:chgData name="Jenna Henkel" userId="966ade77-59de-4fb0-a61c-9a59b00f07f6" providerId="ADAL" clId="{A373D3DE-FC9F-4F56-A8C1-A1C1D9AF80F6}" dt="2023-11-07T22:32:23.605" v="1055" actId="403"/>
        <pc:sldMkLst>
          <pc:docMk/>
          <pc:sldMk cId="2476526952" sldId="298"/>
        </pc:sldMkLst>
        <pc:spChg chg="mod">
          <ac:chgData name="Jenna Henkel" userId="966ade77-59de-4fb0-a61c-9a59b00f07f6" providerId="ADAL" clId="{A373D3DE-FC9F-4F56-A8C1-A1C1D9AF80F6}" dt="2023-11-07T22:32:23.605" v="1055" actId="403"/>
          <ac:spMkLst>
            <pc:docMk/>
            <pc:sldMk cId="2476526952" sldId="298"/>
            <ac:spMk id="3" creationId="{587C7B52-CB03-CF28-2FD6-C2BB6A5100FC}"/>
          </ac:spMkLst>
        </pc:spChg>
        <pc:spChg chg="mod">
          <ac:chgData name="Jenna Henkel" userId="966ade77-59de-4fb0-a61c-9a59b00f07f6" providerId="ADAL" clId="{A373D3DE-FC9F-4F56-A8C1-A1C1D9AF80F6}" dt="2023-11-07T22:31:32.193" v="1015" actId="20577"/>
          <ac:spMkLst>
            <pc:docMk/>
            <pc:sldMk cId="2476526952" sldId="298"/>
            <ac:spMk id="6" creationId="{F8099990-1DD3-4E89-9D70-05BD9123C634}"/>
          </ac:spMkLst>
        </pc:spChg>
        <pc:picChg chg="del">
          <ac:chgData name="Jenna Henkel" userId="966ade77-59de-4fb0-a61c-9a59b00f07f6" providerId="ADAL" clId="{A373D3DE-FC9F-4F56-A8C1-A1C1D9AF80F6}" dt="2023-11-07T22:31:33.933" v="1016" actId="478"/>
          <ac:picMkLst>
            <pc:docMk/>
            <pc:sldMk cId="2476526952" sldId="298"/>
            <ac:picMk id="1026" creationId="{41F83A6D-3B34-F54B-BF16-62BE7404A4D8}"/>
          </ac:picMkLst>
        </pc:picChg>
      </pc:sldChg>
      <pc:sldChg chg="modSp add mod">
        <pc:chgData name="Jenna Henkel" userId="966ade77-59de-4fb0-a61c-9a59b00f07f6" providerId="ADAL" clId="{A373D3DE-FC9F-4F56-A8C1-A1C1D9AF80F6}" dt="2023-11-07T22:31:12.181" v="1006" actId="1076"/>
        <pc:sldMkLst>
          <pc:docMk/>
          <pc:sldMk cId="2104569244" sldId="299"/>
        </pc:sldMkLst>
        <pc:spChg chg="mod">
          <ac:chgData name="Jenna Henkel" userId="966ade77-59de-4fb0-a61c-9a59b00f07f6" providerId="ADAL" clId="{A373D3DE-FC9F-4F56-A8C1-A1C1D9AF80F6}" dt="2023-11-07T22:31:12.181" v="1006" actId="1076"/>
          <ac:spMkLst>
            <pc:docMk/>
            <pc:sldMk cId="2104569244" sldId="299"/>
            <ac:spMk id="3" creationId="{587C7B52-CB03-CF28-2FD6-C2BB6A5100FC}"/>
          </ac:spMkLst>
        </pc:spChg>
        <pc:spChg chg="mod">
          <ac:chgData name="Jenna Henkel" userId="966ade77-59de-4fb0-a61c-9a59b00f07f6" providerId="ADAL" clId="{A373D3DE-FC9F-4F56-A8C1-A1C1D9AF80F6}" dt="2023-11-07T22:29:52.403" v="968" actId="20577"/>
          <ac:spMkLst>
            <pc:docMk/>
            <pc:sldMk cId="2104569244" sldId="299"/>
            <ac:spMk id="6" creationId="{F8099990-1DD3-4E89-9D70-05BD9123C634}"/>
          </ac:spMkLst>
        </pc:spChg>
      </pc:sldChg>
      <pc:sldChg chg="addSp delSp modSp add mod ord">
        <pc:chgData name="Jenna Henkel" userId="966ade77-59de-4fb0-a61c-9a59b00f07f6" providerId="ADAL" clId="{A373D3DE-FC9F-4F56-A8C1-A1C1D9AF80F6}" dt="2023-11-07T22:35:02.181" v="1130" actId="255"/>
        <pc:sldMkLst>
          <pc:docMk/>
          <pc:sldMk cId="4267130591" sldId="300"/>
        </pc:sldMkLst>
        <pc:spChg chg="mod">
          <ac:chgData name="Jenna Henkel" userId="966ade77-59de-4fb0-a61c-9a59b00f07f6" providerId="ADAL" clId="{A373D3DE-FC9F-4F56-A8C1-A1C1D9AF80F6}" dt="2023-11-07T22:35:02.181" v="1130" actId="255"/>
          <ac:spMkLst>
            <pc:docMk/>
            <pc:sldMk cId="4267130591" sldId="300"/>
            <ac:spMk id="3" creationId="{587C7B52-CB03-CF28-2FD6-C2BB6A5100FC}"/>
          </ac:spMkLst>
        </pc:spChg>
        <pc:spChg chg="mod">
          <ac:chgData name="Jenna Henkel" userId="966ade77-59de-4fb0-a61c-9a59b00f07f6" providerId="ADAL" clId="{A373D3DE-FC9F-4F56-A8C1-A1C1D9AF80F6}" dt="2023-11-07T22:33:11.177" v="1109" actId="1076"/>
          <ac:spMkLst>
            <pc:docMk/>
            <pc:sldMk cId="4267130591" sldId="300"/>
            <ac:spMk id="6" creationId="{F8099990-1DD3-4E89-9D70-05BD9123C634}"/>
          </ac:spMkLst>
        </pc:spChg>
        <pc:picChg chg="del">
          <ac:chgData name="Jenna Henkel" userId="966ade77-59de-4fb0-a61c-9a59b00f07f6" providerId="ADAL" clId="{A373D3DE-FC9F-4F56-A8C1-A1C1D9AF80F6}" dt="2023-11-07T22:33:45.803" v="1112" actId="478"/>
          <ac:picMkLst>
            <pc:docMk/>
            <pc:sldMk cId="4267130591" sldId="300"/>
            <ac:picMk id="4" creationId="{BE03521D-22FA-B07F-A5F2-F8DA22511F9E}"/>
          </ac:picMkLst>
        </pc:picChg>
        <pc:picChg chg="add mod">
          <ac:chgData name="Jenna Henkel" userId="966ade77-59de-4fb0-a61c-9a59b00f07f6" providerId="ADAL" clId="{A373D3DE-FC9F-4F56-A8C1-A1C1D9AF80F6}" dt="2023-11-07T22:34:50.059" v="1126" actId="1076"/>
          <ac:picMkLst>
            <pc:docMk/>
            <pc:sldMk cId="4267130591" sldId="300"/>
            <ac:picMk id="2050" creationId="{1E8633D2-4BD6-D373-705C-170EE36E7D41}"/>
          </ac:picMkLst>
        </pc:picChg>
      </pc:sldChg>
      <pc:sldMasterChg chg="del delSldLayout">
        <pc:chgData name="Jenna Henkel" userId="966ade77-59de-4fb0-a61c-9a59b00f07f6" providerId="ADAL" clId="{A373D3DE-FC9F-4F56-A8C1-A1C1D9AF80F6}" dt="2023-11-07T22:22:53.852" v="655" actId="47"/>
        <pc:sldMasterMkLst>
          <pc:docMk/>
          <pc:sldMasterMk cId="1149409076" sldId="2147483660"/>
        </pc:sldMasterMkLst>
        <pc:sldLayoutChg chg="del">
          <pc:chgData name="Jenna Henkel" userId="966ade77-59de-4fb0-a61c-9a59b00f07f6" providerId="ADAL" clId="{A373D3DE-FC9F-4F56-A8C1-A1C1D9AF80F6}" dt="2023-11-07T22:22:53.852" v="655" actId="47"/>
          <pc:sldLayoutMkLst>
            <pc:docMk/>
            <pc:sldMasterMk cId="1149409076" sldId="2147483660"/>
            <pc:sldLayoutMk cId="3216870816" sldId="2147483661"/>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2815362463" sldId="2147483662"/>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1079419934" sldId="2147483663"/>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2870933014" sldId="2147483664"/>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241669628" sldId="2147483665"/>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1758599141" sldId="2147483666"/>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1955524093" sldId="2147483667"/>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2869449168" sldId="2147483668"/>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2233341956" sldId="2147483669"/>
          </pc:sldLayoutMkLst>
        </pc:sldLayoutChg>
        <pc:sldLayoutChg chg="del">
          <pc:chgData name="Jenna Henkel" userId="966ade77-59de-4fb0-a61c-9a59b00f07f6" providerId="ADAL" clId="{A373D3DE-FC9F-4F56-A8C1-A1C1D9AF80F6}" dt="2023-11-07T22:22:53.852" v="655" actId="47"/>
          <pc:sldLayoutMkLst>
            <pc:docMk/>
            <pc:sldMasterMk cId="1149409076" sldId="2147483660"/>
            <pc:sldLayoutMk cId="2541475108"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4EBC8-146A-4D53-B8C4-4C521A35C750}"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71A84-9A33-4F77-9D3A-F676999F9531}" type="slidenum">
              <a:rPr lang="en-US" smtClean="0"/>
              <a:t>‹#›</a:t>
            </a:fld>
            <a:endParaRPr lang="en-US"/>
          </a:p>
        </p:txBody>
      </p:sp>
    </p:spTree>
    <p:extLst>
      <p:ext uri="{BB962C8B-B14F-4D97-AF65-F5344CB8AC3E}">
        <p14:creationId xmlns:p14="http://schemas.microsoft.com/office/powerpoint/2010/main" val="288577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D98B-1763-4363-8C5A-9DA097A3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AE690-4B22-4AF7-BB29-22730C55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700F-33DA-422B-B4DD-99D832876FAE}"/>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5" name="Footer Placeholder 4">
            <a:extLst>
              <a:ext uri="{FF2B5EF4-FFF2-40B4-BE49-F238E27FC236}">
                <a16:creationId xmlns:a16="http://schemas.microsoft.com/office/drawing/2014/main" id="{931F110A-CA6F-45D2-997A-5B9BA82D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E72A5-C9E0-4B2F-8A62-352B1A7BEAF9}"/>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435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3D-0994-4846-9241-E93F1260E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CC4E9-B211-4CB4-B08A-2AEF97A0D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1813-BCDD-4DF7-9732-13637D58E5B5}"/>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5" name="Footer Placeholder 4">
            <a:extLst>
              <a:ext uri="{FF2B5EF4-FFF2-40B4-BE49-F238E27FC236}">
                <a16:creationId xmlns:a16="http://schemas.microsoft.com/office/drawing/2014/main" id="{54437586-5F57-4CE6-A129-B81732C59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CA20C-4135-4568-B618-F3295AB305EA}"/>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2281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DB287-3026-47C3-ADEF-411098520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8DC14-12D3-4408-9824-EAD1739AE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1CC1-3B3F-4A24-8EF8-EE80D9E9344C}"/>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5" name="Footer Placeholder 4">
            <a:extLst>
              <a:ext uri="{FF2B5EF4-FFF2-40B4-BE49-F238E27FC236}">
                <a16:creationId xmlns:a16="http://schemas.microsoft.com/office/drawing/2014/main" id="{B67D829C-564A-4EBD-912C-74428606D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31C5-C5D4-4F61-AAE2-988FBB3DB47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6161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C6D-EDD3-46D2-AB74-8DC780810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B027E-86C4-4013-87D0-1971257CD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016A-DF89-4242-B1BB-F950C08377BE}"/>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5" name="Footer Placeholder 4">
            <a:extLst>
              <a:ext uri="{FF2B5EF4-FFF2-40B4-BE49-F238E27FC236}">
                <a16:creationId xmlns:a16="http://schemas.microsoft.com/office/drawing/2014/main" id="{8BF03082-391C-4B91-9637-DBE6DF4CF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ED919-311C-465C-8BE3-83BEFB11B15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6101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CEB8-1B3A-4958-8102-DF20A64E5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71C8A-52A4-4C3B-AD8F-6FE98F52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53951-12E4-4E88-9954-9B05E2603820}"/>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5" name="Footer Placeholder 4">
            <a:extLst>
              <a:ext uri="{FF2B5EF4-FFF2-40B4-BE49-F238E27FC236}">
                <a16:creationId xmlns:a16="http://schemas.microsoft.com/office/drawing/2014/main" id="{7D774805-4F51-4FBE-85BB-CF44C3C59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F03E-F18F-4553-B75A-3AD5AA27304E}"/>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192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DC5-4D49-467E-B475-E36F1100E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87353-E905-4A36-B60D-CF852CABF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7B174-9528-40E0-BE4D-0879D53AA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A3939-27FC-462E-A160-CC1D1A3D8F04}"/>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6" name="Footer Placeholder 5">
            <a:extLst>
              <a:ext uri="{FF2B5EF4-FFF2-40B4-BE49-F238E27FC236}">
                <a16:creationId xmlns:a16="http://schemas.microsoft.com/office/drawing/2014/main" id="{3E99BBDF-F5FB-4682-A847-FA9FF79E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E815-98AA-45D0-9F84-DFA1DEF1523B}"/>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5665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EF6-AF68-4EAB-9E91-505D5E4C8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E43D-DC7D-4F17-B5F2-3ADE5AF7F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0CD3C-F795-43D9-A499-12506892E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9599-573D-4BB9-8B8D-21A05337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4FC51-0095-4D6C-A9EE-442839048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92ED8-7218-4490-A28E-BA7832F5C320}"/>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8" name="Footer Placeholder 7">
            <a:extLst>
              <a:ext uri="{FF2B5EF4-FFF2-40B4-BE49-F238E27FC236}">
                <a16:creationId xmlns:a16="http://schemas.microsoft.com/office/drawing/2014/main" id="{9A2A2DA6-F3EC-42EA-944F-173A5D05F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63C84-FA9C-46C5-B769-9F217AF10096}"/>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574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89D0-8743-47E4-BB99-8E157EE5E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43821-7019-48D8-A121-77324259363D}"/>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4" name="Footer Placeholder 3">
            <a:extLst>
              <a:ext uri="{FF2B5EF4-FFF2-40B4-BE49-F238E27FC236}">
                <a16:creationId xmlns:a16="http://schemas.microsoft.com/office/drawing/2014/main" id="{7414D042-DD1F-4EE0-A6DD-FDD06F8C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E29D6-9682-4B9B-8BDB-EE193373380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40373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7970-4ECC-4178-9D2E-F85E4A4017B6}"/>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3" name="Footer Placeholder 2">
            <a:extLst>
              <a:ext uri="{FF2B5EF4-FFF2-40B4-BE49-F238E27FC236}">
                <a16:creationId xmlns:a16="http://schemas.microsoft.com/office/drawing/2014/main" id="{7150F1DF-A8CF-4BFA-9FAB-8C9EDFA07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C09C7-9562-494B-A93B-F12064D77AC0}"/>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51017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D7CB-AE0E-4AA9-AFFD-CE002619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1C842-4699-4431-8258-448C4B7AD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F0D30-8CEE-4F74-BC70-4B797BEEE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BD7A6-11B0-4418-95D3-B5E02A673B4C}"/>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6" name="Footer Placeholder 5">
            <a:extLst>
              <a:ext uri="{FF2B5EF4-FFF2-40B4-BE49-F238E27FC236}">
                <a16:creationId xmlns:a16="http://schemas.microsoft.com/office/drawing/2014/main" id="{1B762D30-FC31-41EC-9D6E-5F2F4EB74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8397-AE1E-408C-B603-ACA310EDF7A1}"/>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60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7898-DD9C-45B4-9F60-892D74A5D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75A76-4ABD-4D3D-B962-2F30013E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4F30E-EBB7-4691-93DC-24B7E4BCE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4F7A8-54D0-4ED6-B48F-989EF7DCF8B8}"/>
              </a:ext>
            </a:extLst>
          </p:cNvPr>
          <p:cNvSpPr>
            <a:spLocks noGrp="1"/>
          </p:cNvSpPr>
          <p:nvPr>
            <p:ph type="dt" sz="half" idx="10"/>
          </p:nvPr>
        </p:nvSpPr>
        <p:spPr/>
        <p:txBody>
          <a:bodyPr/>
          <a:lstStyle/>
          <a:p>
            <a:fld id="{A9E90861-4F59-4E59-A424-AA655DF2A269}" type="datetimeFigureOut">
              <a:rPr lang="en-US" smtClean="0"/>
              <a:t>11/7/2023</a:t>
            </a:fld>
            <a:endParaRPr lang="en-US"/>
          </a:p>
        </p:txBody>
      </p:sp>
      <p:sp>
        <p:nvSpPr>
          <p:cNvPr id="6" name="Footer Placeholder 5">
            <a:extLst>
              <a:ext uri="{FF2B5EF4-FFF2-40B4-BE49-F238E27FC236}">
                <a16:creationId xmlns:a16="http://schemas.microsoft.com/office/drawing/2014/main" id="{6125A823-5DD9-49B0-BA6A-F6C2384D7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DE7E-0A3E-4557-B201-628C9574F6EC}"/>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3895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86ED8-8D72-4628-B3EA-41536230B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7D1CE-F83A-434A-9DF9-CDAF724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68D4-63DF-4CF5-B348-ED8F4C88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0861-4F59-4E59-A424-AA655DF2A269}" type="datetimeFigureOut">
              <a:rPr lang="en-US" smtClean="0"/>
              <a:t>11/7/2023</a:t>
            </a:fld>
            <a:endParaRPr lang="en-US"/>
          </a:p>
        </p:txBody>
      </p:sp>
      <p:sp>
        <p:nvSpPr>
          <p:cNvPr id="5" name="Footer Placeholder 4">
            <a:extLst>
              <a:ext uri="{FF2B5EF4-FFF2-40B4-BE49-F238E27FC236}">
                <a16:creationId xmlns:a16="http://schemas.microsoft.com/office/drawing/2014/main" id="{E200B739-6622-4201-AE0A-8A654738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793E9-041A-4740-A1E7-470896EC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CF06-45CD-4AE8-981B-DC7AE25DF3E0}" type="slidenum">
              <a:rPr lang="en-US" smtClean="0"/>
              <a:t>‹#›</a:t>
            </a:fld>
            <a:endParaRPr lang="en-US"/>
          </a:p>
        </p:txBody>
      </p:sp>
    </p:spTree>
    <p:extLst>
      <p:ext uri="{BB962C8B-B14F-4D97-AF65-F5344CB8AC3E}">
        <p14:creationId xmlns:p14="http://schemas.microsoft.com/office/powerpoint/2010/main" val="12731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ixabay.com/en/think-thinking-hand-reflect-62268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en/gas-station-petrol-station-pump-921597/"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ciencestockphotos.com/free/chemistry/slides/gas_flame.html" TargetMode="External"/><Relationship Id="rId5" Type="http://schemas.openxmlformats.org/officeDocument/2006/relationships/image" Target="../media/image5.jpg"/><Relationship Id="rId4" Type="http://schemas.openxmlformats.org/officeDocument/2006/relationships/hyperlink" Target="https://journalistsresource.org/environment/local-health-effects-transporting-co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lickr.com/photos/iaea_imagebank/8168889853" TargetMode="External"/><Relationship Id="rId5" Type="http://schemas.openxmlformats.org/officeDocument/2006/relationships/image" Target="../media/image8.jpg"/><Relationship Id="rId4" Type="http://schemas.openxmlformats.org/officeDocument/2006/relationships/hyperlink" Target="https://commons.wikimedia.org/wiki/File:Ranger_Uranium_Min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newgrounds.com/art/view/enzil/children-s-renewable-energy-educational-pos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learn.e-limu.org/topic/view/?t=57&amp;c=23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learn.e-limu.org/topic/view/?t=57&amp;c=2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561754" y="2921168"/>
            <a:ext cx="1106849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6000" b="1" dirty="0">
                <a:solidFill>
                  <a:srgbClr val="004B97"/>
                </a:solidFill>
                <a:latin typeface="Times New Roman" panose="02020603050405020304" pitchFamily="18" charset="0"/>
                <a:cs typeface="Times New Roman" panose="02020603050405020304" pitchFamily="18" charset="0"/>
              </a:rPr>
              <a:t>Renew-A-Bead</a:t>
            </a:r>
            <a:endParaRPr lang="en-US" sz="6000" b="1" dirty="0">
              <a:solidFill>
                <a:srgbClr val="004B97"/>
              </a:solidFill>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7606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Renew-A-Bead Game</a:t>
            </a: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483909" y="2305615"/>
            <a:ext cx="11224181"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dirty="0">
                <a:latin typeface="Times New Roman" panose="02020603050405020304" pitchFamily="18" charset="0"/>
                <a:cs typeface="Times New Roman" panose="02020603050405020304" pitchFamily="18" charset="0"/>
              </a:rPr>
              <a:t>	The goal of today’s game is to use a model of an energy system to see how important renewable resources are so that our country (represented by the paper bag) does not run out of energy (represented by the beads).</a:t>
            </a:r>
          </a:p>
          <a:p>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Follow the directions on your Renew-A-Bead Game Handout.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05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Renew-A-Bead Game: Recap</a:t>
            </a: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483909" y="1950508"/>
            <a:ext cx="11224181"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happened to the black beads?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advice would you give to a country that is making plans so it has enough future energy resources?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is a model?  What was the model in today's game? What do the game components represent?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56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82853"/>
            <a:ext cx="1012902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Times New Roman" panose="02020603050405020304" pitchFamily="18" charset="0"/>
                <a:cs typeface="Times New Roman" panose="02020603050405020304" pitchFamily="18" charset="0"/>
              </a:rPr>
              <a:t>STEM Career: Environmental Engineer</a:t>
            </a: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607194" y="1376441"/>
            <a:ext cx="6441675"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0" i="0" dirty="0">
                <a:solidFill>
                  <a:srgbClr val="000000"/>
                </a:solidFill>
                <a:effectLst/>
                <a:latin typeface="Times New Roman" panose="02020603050405020304" pitchFamily="18" charset="0"/>
              </a:rPr>
              <a:t>	</a:t>
            </a:r>
            <a:r>
              <a:rPr lang="en-US" sz="1500" b="0" i="0" dirty="0">
                <a:solidFill>
                  <a:srgbClr val="000000"/>
                </a:solidFill>
                <a:effectLst/>
                <a:latin typeface="Times New Roman" panose="02020603050405020304" pitchFamily="18" charset="0"/>
              </a:rPr>
              <a:t>Environmental engineers plan projects around their city or state—like municipal water systems, landfills, recycling centers, or sanitation facilities—that are essential to the health of the people who live there. Environmental engineers also work to minimize the impact of human developments, like new roads or dams, on environments and habitats, and they strive to improve the quality of our air, land, and water.</a:t>
            </a:r>
          </a:p>
          <a:p>
            <a:pPr algn="l" rtl="0" fontAlgn="base"/>
            <a:r>
              <a:rPr lang="en-US" sz="1500" b="0" i="0" dirty="0">
                <a:solidFill>
                  <a:srgbClr val="000000"/>
                </a:solidFill>
                <a:effectLst/>
                <a:latin typeface="Times New Roman" panose="02020603050405020304" pitchFamily="18" charset="0"/>
              </a:rPr>
              <a:t> 	Environmental engineering requires a B.S. degree in engineering, typically civil, chemical, mechanical, or environmental. You should also consider getting a Masters degree in environmental engineering (more and more employers are giving preference to those who have a Masters degree).  You must do your best in the math, science, and engineering courses that comprise any engineering degree. Equally important, you need to focus on the humanities. Since environmental engineering is so intertwined with people, it is necessary that you understand how people and societies function. Through both your formal training and your activities during your college career, you need to work on developing your writing and speaking skills. Environmental engineers must be able to communicate effectively with people of all types if they are to succeed in solving problems. These skills can only be learned by doing --- the more you do, the better you will become. </a:t>
            </a:r>
            <a:endParaRPr lang="en-US" sz="1500" b="0" i="0" dirty="0">
              <a:solidFill>
                <a:srgbClr val="000000"/>
              </a:solidFill>
              <a:effectLst/>
              <a:latin typeface="Segoe UI" panose="020B0502040204020203" pitchFamily="34" charset="0"/>
            </a:endParaRPr>
          </a:p>
        </p:txBody>
      </p:sp>
      <p:pic>
        <p:nvPicPr>
          <p:cNvPr id="2050" name="Picture 2">
            <a:extLst>
              <a:ext uri="{FF2B5EF4-FFF2-40B4-BE49-F238E27FC236}">
                <a16:creationId xmlns:a16="http://schemas.microsoft.com/office/drawing/2014/main" id="{1E8633D2-4BD6-D373-705C-170EE36E7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005" y="1596587"/>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13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Elaborate</a:t>
            </a: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583120" y="1704914"/>
            <a:ext cx="1103775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latin typeface="Times New Roman" panose="02020603050405020304" pitchFamily="18" charset="0"/>
                <a:cs typeface="Times New Roman" panose="02020603050405020304" pitchFamily="18" charset="0"/>
              </a:rPr>
              <a:t>Energy Sources Research</a:t>
            </a:r>
          </a:p>
          <a:p>
            <a:pPr algn="l" rtl="0" fontAlgn="base"/>
            <a:r>
              <a:rPr lang="en-US" sz="18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Although most of the energy consumed in the United States comes from fossil fuel sources, there are many other potential sources of energy available. In all cases, there are pros and cons to our use of these sources. Some of the energy sources are limited by their availability or environmental impact; others need technological improvements before they can become widely used. For scientists and engineers, research is the best way to learn about unknown topics.  </a:t>
            </a:r>
            <a:endParaRPr lang="en-US" sz="3200" b="0" i="0" dirty="0">
              <a:solidFill>
                <a:srgbClr val="000000"/>
              </a:solidFill>
              <a:effectLst/>
              <a:latin typeface="Segoe UI" panose="020B0502040204020203" pitchFamily="34" charset="0"/>
            </a:endParaRPr>
          </a:p>
          <a:p>
            <a:pPr algn="l" rtl="0" fontAlgn="base"/>
            <a:r>
              <a:rPr lang="en-US" sz="2400" b="0" i="0" dirty="0">
                <a:solidFill>
                  <a:srgbClr val="000000"/>
                </a:solidFill>
                <a:effectLst/>
                <a:latin typeface="Times New Roman" panose="02020603050405020304" pitchFamily="18" charset="0"/>
              </a:rPr>
              <a:t> </a:t>
            </a:r>
            <a:endParaRPr lang="en-US" sz="3200" b="0" i="0" dirty="0">
              <a:solidFill>
                <a:srgbClr val="000000"/>
              </a:solidFill>
              <a:effectLst/>
              <a:latin typeface="Segoe UI" panose="020B0502040204020203" pitchFamily="34" charset="0"/>
            </a:endParaRPr>
          </a:p>
          <a:p>
            <a:pPr algn="l" rtl="0" fontAlgn="base"/>
            <a:r>
              <a:rPr lang="en-US" sz="2400" b="0" i="0" dirty="0">
                <a:solidFill>
                  <a:srgbClr val="000000"/>
                </a:solidFill>
                <a:effectLst/>
                <a:latin typeface="Times New Roman" panose="02020603050405020304" pitchFamily="18" charset="0"/>
              </a:rPr>
              <a:t>	Today you will examine information about energy sources and how those sources are used to produce electrical energy. We can use this information to help us understand the various pros and cons that affect our use of different energy sources. </a:t>
            </a:r>
            <a:endParaRPr lang="en-US" sz="3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47652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Standards</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467710" y="1465975"/>
            <a:ext cx="11256580"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latin typeface="Times New Roman" panose="02020603050405020304" pitchFamily="18" charset="0"/>
                <a:cs typeface="Times New Roman" panose="02020603050405020304" pitchFamily="18" charset="0"/>
              </a:rPr>
              <a:t>S6E6. Obtain, evaluate, and communicate information about the uses and conservation of various natural resources and how they impact the Earth. </a:t>
            </a:r>
          </a:p>
          <a:p>
            <a:pPr marL="971550" lvl="1" indent="-514350">
              <a:buAutoNum type="alphaLcPeriod"/>
            </a:pPr>
            <a:r>
              <a:rPr lang="en-US" sz="2000" dirty="0">
                <a:latin typeface="Times New Roman" panose="02020603050405020304" pitchFamily="18" charset="0"/>
                <a:cs typeface="Times New Roman" panose="02020603050405020304" pitchFamily="18" charset="0"/>
              </a:rPr>
              <a:t>Ask questions to determine the differences between renewable/sustainable energy resources (examples: hydro, solar, wind, geothermal, tidal, biomass) and nonrenewable energy resources (examples: nuclear: uranium, fossil fuels: oil, coal, and natural gas), and how they are used in our everyday lives. </a:t>
            </a:r>
          </a:p>
          <a:p>
            <a:pPr marL="971550" lvl="1" indent="-514350">
              <a:buAutoNum type="alphaLcPeriod"/>
            </a:pPr>
            <a:r>
              <a:rPr lang="en-US" sz="2000" dirty="0">
                <a:latin typeface="Times New Roman" panose="02020603050405020304" pitchFamily="18" charset="0"/>
                <a:cs typeface="Times New Roman" panose="02020603050405020304" pitchFamily="18" charset="0"/>
              </a:rPr>
              <a:t>Design and evaluate solutions for sustaining the quality and supply of natural resources such as water, soil, and air.</a:t>
            </a:r>
          </a:p>
          <a:p>
            <a:pPr marL="971550" lvl="1" indent="-514350">
              <a:buAutoNum type="alphaLcPeriod"/>
            </a:pPr>
            <a:r>
              <a:rPr lang="en-US" sz="2000" dirty="0">
                <a:latin typeface="Times New Roman" panose="02020603050405020304" pitchFamily="18" charset="0"/>
                <a:cs typeface="Times New Roman" panose="02020603050405020304" pitchFamily="18" charset="0"/>
              </a:rPr>
              <a:t>Construct an argument evaluating contributions to the rise in global temperatures over the past century. (Clarification statement: Tables, graphs, and maps of global and regional temperatures, and atmospheric levels of greenhouse gases such as carbon dioxide and methane, should be used as sources of evidence.)</a:t>
            </a:r>
          </a:p>
        </p:txBody>
      </p:sp>
    </p:spTree>
    <p:extLst>
      <p:ext uri="{BB962C8B-B14F-4D97-AF65-F5344CB8AC3E}">
        <p14:creationId xmlns:p14="http://schemas.microsoft.com/office/powerpoint/2010/main" val="282014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Think!</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9" name="TextBox 1">
            <a:extLst>
              <a:ext uri="{FF2B5EF4-FFF2-40B4-BE49-F238E27FC236}">
                <a16:creationId xmlns:a16="http://schemas.microsoft.com/office/drawing/2014/main" id="{7AB9A9BD-1537-8A5F-D794-5E15CC6F909A}"/>
              </a:ext>
            </a:extLst>
          </p:cNvPr>
          <p:cNvSpPr txBox="1">
            <a:spLocks noChangeArrowheads="1"/>
          </p:cNvSpPr>
          <p:nvPr/>
        </p:nvSpPr>
        <p:spPr bwMode="auto">
          <a:xfrm>
            <a:off x="467710" y="3198167"/>
            <a:ext cx="112565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dirty="0">
                <a:latin typeface="Times New Roman" panose="02020603050405020304" pitchFamily="18" charset="0"/>
                <a:cs typeface="Times New Roman" panose="02020603050405020304" pitchFamily="18" charset="0"/>
              </a:rPr>
              <a:t>Where does the energy we use come from?</a:t>
            </a:r>
            <a:endParaRPr lang="en-US" sz="2000" dirty="0">
              <a:latin typeface="Times New Roman" panose="02020603050405020304" pitchFamily="18" charset="0"/>
              <a:cs typeface="Times New Roman" panose="02020603050405020304" pitchFamily="18" charset="0"/>
            </a:endParaRPr>
          </a:p>
        </p:txBody>
      </p:sp>
      <p:pic>
        <p:nvPicPr>
          <p:cNvPr id="11" name="Picture 10" descr="A silhouette of a person with a light bulb in his mouth&#10;&#10;Description automatically generated">
            <a:extLst>
              <a:ext uri="{FF2B5EF4-FFF2-40B4-BE49-F238E27FC236}">
                <a16:creationId xmlns:a16="http://schemas.microsoft.com/office/drawing/2014/main" id="{A978941B-DB24-258C-F7BD-88D2F9B5E3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5976" y="2059632"/>
            <a:ext cx="4531540" cy="3200400"/>
          </a:xfrm>
          <a:prstGeom prst="rect">
            <a:avLst/>
          </a:prstGeom>
        </p:spPr>
      </p:pic>
    </p:spTree>
    <p:extLst>
      <p:ext uri="{BB962C8B-B14F-4D97-AF65-F5344CB8AC3E}">
        <p14:creationId xmlns:p14="http://schemas.microsoft.com/office/powerpoint/2010/main" val="121541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Energy</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9" name="TextBox 1">
            <a:extLst>
              <a:ext uri="{FF2B5EF4-FFF2-40B4-BE49-F238E27FC236}">
                <a16:creationId xmlns:a16="http://schemas.microsoft.com/office/drawing/2014/main" id="{7AB9A9BD-1537-8A5F-D794-5E15CC6F909A}"/>
              </a:ext>
            </a:extLst>
          </p:cNvPr>
          <p:cNvSpPr txBox="1">
            <a:spLocks noChangeArrowheads="1"/>
          </p:cNvSpPr>
          <p:nvPr/>
        </p:nvSpPr>
        <p:spPr bwMode="auto">
          <a:xfrm>
            <a:off x="467710" y="2690336"/>
            <a:ext cx="562829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a:latin typeface="Times New Roman" panose="02020603050405020304" pitchFamily="18" charset="0"/>
                <a:cs typeface="Times New Roman" panose="02020603050405020304" pitchFamily="18" charset="0"/>
              </a:rPr>
              <a:t>	The United States uses many different energy sources and technologies to generate electricity. The sources and technologies have changed over time, and some are used more than others.</a:t>
            </a:r>
            <a:endParaRPr lang="en-US" sz="2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3BB3A12-0CC6-6832-BAC3-17DE2A3908AA}"/>
              </a:ext>
            </a:extLst>
          </p:cNvPr>
          <p:cNvPicPr>
            <a:picLocks noChangeAspect="1"/>
          </p:cNvPicPr>
          <p:nvPr/>
        </p:nvPicPr>
        <p:blipFill>
          <a:blip r:embed="rId3"/>
          <a:stretch>
            <a:fillRect/>
          </a:stretch>
        </p:blipFill>
        <p:spPr>
          <a:xfrm>
            <a:off x="6096000" y="1884559"/>
            <a:ext cx="5628290" cy="3562452"/>
          </a:xfrm>
          <a:prstGeom prst="rect">
            <a:avLst/>
          </a:prstGeom>
        </p:spPr>
      </p:pic>
    </p:spTree>
    <p:extLst>
      <p:ext uri="{BB962C8B-B14F-4D97-AF65-F5344CB8AC3E}">
        <p14:creationId xmlns:p14="http://schemas.microsoft.com/office/powerpoint/2010/main" val="70097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Sources of Energy</a:t>
            </a: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467710" y="2753273"/>
            <a:ext cx="470797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dirty="0">
                <a:latin typeface="Times New Roman" panose="02020603050405020304" pitchFamily="18" charset="0"/>
                <a:cs typeface="Times New Roman" panose="02020603050405020304" pitchFamily="18" charset="0"/>
              </a:rPr>
              <a:t>Fossil Fuels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Coal</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Natural Gas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Petroleum</a:t>
            </a:r>
          </a:p>
        </p:txBody>
      </p:sp>
      <p:pic>
        <p:nvPicPr>
          <p:cNvPr id="13" name="Picture 12" descr="A large truck with a large load&#10;&#10;Description automatically generated with medium confidence">
            <a:extLst>
              <a:ext uri="{FF2B5EF4-FFF2-40B4-BE49-F238E27FC236}">
                <a16:creationId xmlns:a16="http://schemas.microsoft.com/office/drawing/2014/main" id="{51F6B8AD-883B-D81F-7692-5177478C62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05492" y="4061936"/>
            <a:ext cx="4218798" cy="2286000"/>
          </a:xfrm>
          <a:prstGeom prst="rect">
            <a:avLst/>
          </a:prstGeom>
        </p:spPr>
      </p:pic>
      <p:pic>
        <p:nvPicPr>
          <p:cNvPr id="10" name="Picture 9" descr="A close-up of a gas stove&#10;&#10;Description automatically generated">
            <a:extLst>
              <a:ext uri="{FF2B5EF4-FFF2-40B4-BE49-F238E27FC236}">
                <a16:creationId xmlns:a16="http://schemas.microsoft.com/office/drawing/2014/main" id="{1D235E0A-EAFA-7529-6857-E3B911AAAF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24335" y="2518214"/>
            <a:ext cx="3403233" cy="2286000"/>
          </a:xfrm>
          <a:prstGeom prst="rect">
            <a:avLst/>
          </a:prstGeom>
        </p:spPr>
      </p:pic>
      <p:pic>
        <p:nvPicPr>
          <p:cNvPr id="8" name="Picture 7" descr="A gas station with cars parked outside&#10;&#10;Description automatically generated">
            <a:extLst>
              <a:ext uri="{FF2B5EF4-FFF2-40B4-BE49-F238E27FC236}">
                <a16:creationId xmlns:a16="http://schemas.microsoft.com/office/drawing/2014/main" id="{41EAE2F6-ED91-99F3-20C7-D943C097CC5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76291" y="1775936"/>
            <a:ext cx="3047999" cy="2286000"/>
          </a:xfrm>
          <a:prstGeom prst="rect">
            <a:avLst/>
          </a:prstGeom>
        </p:spPr>
      </p:pic>
    </p:spTree>
    <p:extLst>
      <p:ext uri="{BB962C8B-B14F-4D97-AF65-F5344CB8AC3E}">
        <p14:creationId xmlns:p14="http://schemas.microsoft.com/office/powerpoint/2010/main" val="244099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Sources of Energy</a:t>
            </a: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467710" y="2951946"/>
            <a:ext cx="562829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b="1" dirty="0">
                <a:latin typeface="Times New Roman" panose="02020603050405020304" pitchFamily="18" charset="0"/>
                <a:cs typeface="Times New Roman" panose="02020603050405020304" pitchFamily="18" charset="0"/>
              </a:rPr>
              <a:t>Nuclear</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Uranium</a:t>
            </a:r>
          </a:p>
        </p:txBody>
      </p:sp>
      <p:pic>
        <p:nvPicPr>
          <p:cNvPr id="16" name="Picture 15" descr="A yellow sign on a pole&#10;&#10;Description automatically generated">
            <a:extLst>
              <a:ext uri="{FF2B5EF4-FFF2-40B4-BE49-F238E27FC236}">
                <a16:creationId xmlns:a16="http://schemas.microsoft.com/office/drawing/2014/main" id="{54063941-1991-32D0-4C08-754761227B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42067" y="1764254"/>
            <a:ext cx="3414889" cy="2286000"/>
          </a:xfrm>
          <a:prstGeom prst="rect">
            <a:avLst/>
          </a:prstGeom>
        </p:spPr>
      </p:pic>
      <p:pic>
        <p:nvPicPr>
          <p:cNvPr id="19" name="Picture 18" descr="A nuclear power plant with smoke coming out of it&#10;&#10;Description automatically generated">
            <a:extLst>
              <a:ext uri="{FF2B5EF4-FFF2-40B4-BE49-F238E27FC236}">
                <a16:creationId xmlns:a16="http://schemas.microsoft.com/office/drawing/2014/main" id="{A739EA75-3E61-8571-473F-52D3C136124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38260" y="4050254"/>
            <a:ext cx="3437392" cy="2286000"/>
          </a:xfrm>
          <a:prstGeom prst="rect">
            <a:avLst/>
          </a:prstGeom>
        </p:spPr>
      </p:pic>
      <p:sp>
        <p:nvSpPr>
          <p:cNvPr id="20" name="TextBox 19">
            <a:extLst>
              <a:ext uri="{FF2B5EF4-FFF2-40B4-BE49-F238E27FC236}">
                <a16:creationId xmlns:a16="http://schemas.microsoft.com/office/drawing/2014/main" id="{74155148-7A4F-6D8B-3A5E-BDC82E125687}"/>
              </a:ext>
            </a:extLst>
          </p:cNvPr>
          <p:cNvSpPr txBox="1"/>
          <p:nvPr/>
        </p:nvSpPr>
        <p:spPr>
          <a:xfrm>
            <a:off x="7288405" y="10493749"/>
            <a:ext cx="9753600" cy="2286000"/>
          </a:xfrm>
          <a:prstGeom prst="rect">
            <a:avLst/>
          </a:prstGeom>
          <a:noFill/>
        </p:spPr>
        <p:txBody>
          <a:bodyPr wrap="square" rtlCol="0">
            <a:spAutoFit/>
          </a:bodyPr>
          <a:lstStyle/>
          <a:p>
            <a:r>
              <a:rPr lang="en-US" sz="900">
                <a:hlinkClick r:id="rId6" tooltip="https://www.flickr.com/photos/iaea_imagebank/8168889853"/>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62040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Sources of Energy</a:t>
            </a: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467710" y="2560120"/>
            <a:ext cx="562829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b="1" dirty="0">
                <a:latin typeface="Times New Roman" panose="02020603050405020304" pitchFamily="18" charset="0"/>
                <a:cs typeface="Times New Roman" panose="02020603050405020304" pitchFamily="18" charset="0"/>
              </a:rPr>
              <a:t>Renewable</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Biomass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Geothermal</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Hydropower</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Wind</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Solar</a:t>
            </a:r>
          </a:p>
        </p:txBody>
      </p:sp>
      <p:pic>
        <p:nvPicPr>
          <p:cNvPr id="4" name="Picture 3" descr="A diagram of a wind turbine&#10;&#10;Description automatically generated">
            <a:extLst>
              <a:ext uri="{FF2B5EF4-FFF2-40B4-BE49-F238E27FC236}">
                <a16:creationId xmlns:a16="http://schemas.microsoft.com/office/drawing/2014/main" id="{BE03521D-22FA-B07F-A5F2-F8DA22511F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5976" y="1643726"/>
            <a:ext cx="3233123" cy="4572000"/>
          </a:xfrm>
          <a:prstGeom prst="rect">
            <a:avLst/>
          </a:prstGeom>
        </p:spPr>
      </p:pic>
    </p:spTree>
    <p:extLst>
      <p:ext uri="{BB962C8B-B14F-4D97-AF65-F5344CB8AC3E}">
        <p14:creationId xmlns:p14="http://schemas.microsoft.com/office/powerpoint/2010/main" val="195525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Think!</a:t>
            </a:r>
          </a:p>
        </p:txBody>
      </p:sp>
      <p:sp>
        <p:nvSpPr>
          <p:cNvPr id="3" name="TextBox 1">
            <a:extLst>
              <a:ext uri="{FF2B5EF4-FFF2-40B4-BE49-F238E27FC236}">
                <a16:creationId xmlns:a16="http://schemas.microsoft.com/office/drawing/2014/main" id="{587C7B52-CB03-CF28-2FD6-C2BB6A5100FC}"/>
              </a:ext>
            </a:extLst>
          </p:cNvPr>
          <p:cNvSpPr txBox="1">
            <a:spLocks noChangeArrowheads="1"/>
          </p:cNvSpPr>
          <p:nvPr/>
        </p:nvSpPr>
        <p:spPr bwMode="auto">
          <a:xfrm>
            <a:off x="467710" y="2077777"/>
            <a:ext cx="562829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solidFill>
                  <a:srgbClr val="000000"/>
                </a:solidFill>
                <a:latin typeface="Times New Roman" panose="02020603050405020304" pitchFamily="18" charset="0"/>
              </a:rPr>
              <a:t>C</a:t>
            </a:r>
            <a:r>
              <a:rPr lang="en-US" sz="2400" b="1" i="0" dirty="0">
                <a:solidFill>
                  <a:srgbClr val="000000"/>
                </a:solidFill>
                <a:effectLst/>
                <a:latin typeface="Times New Roman" panose="02020603050405020304" pitchFamily="18" charset="0"/>
              </a:rPr>
              <a:t>an sunlight be directly used to power a radio?  </a:t>
            </a:r>
          </a:p>
          <a:p>
            <a:endParaRPr lang="en-US" sz="2400" dirty="0">
              <a:solidFill>
                <a:srgbClr val="000000"/>
              </a:solidFill>
              <a:latin typeface="Times New Roman" panose="02020603050405020304" pitchFamily="18" charset="0"/>
            </a:endParaRPr>
          </a:p>
          <a:p>
            <a:r>
              <a:rPr lang="en-US" sz="2400" b="0" i="0" dirty="0">
                <a:solidFill>
                  <a:srgbClr val="000000"/>
                </a:solidFill>
                <a:effectLst/>
                <a:latin typeface="Times New Roman" panose="02020603050405020304" pitchFamily="18" charset="0"/>
              </a:rPr>
              <a:t>	No, a solar photovoltaic panel must be used for energy conversion.  An energy system is a set of conversion technologies that convert energy resources, such as energy from the sun, into forms that we can utilize for human needs. </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E03521D-22FA-B07F-A5F2-F8DA22511F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015976" y="2185737"/>
            <a:ext cx="4849092" cy="3200400"/>
          </a:xfrm>
          <a:prstGeom prst="rect">
            <a:avLst/>
          </a:prstGeom>
        </p:spPr>
      </p:pic>
    </p:spTree>
    <p:extLst>
      <p:ext uri="{BB962C8B-B14F-4D97-AF65-F5344CB8AC3E}">
        <p14:creationId xmlns:p14="http://schemas.microsoft.com/office/powerpoint/2010/main" val="172401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Renewable vs. Nonrenewable</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Text Placeholder 4">
            <a:extLst>
              <a:ext uri="{FF2B5EF4-FFF2-40B4-BE49-F238E27FC236}">
                <a16:creationId xmlns:a16="http://schemas.microsoft.com/office/drawing/2014/main" id="{C256F99D-EACB-D1B5-B41E-C605C75237CB}"/>
              </a:ext>
            </a:extLst>
          </p:cNvPr>
          <p:cNvSpPr>
            <a:spLocks noGrp="1"/>
          </p:cNvSpPr>
          <p:nvPr>
            <p:ph type="body" idx="1"/>
          </p:nvPr>
        </p:nvSpPr>
        <p:spPr>
          <a:xfrm>
            <a:off x="836612" y="1308001"/>
            <a:ext cx="5157787" cy="823912"/>
          </a:xfrm>
        </p:spPr>
        <p:txBody>
          <a:bodyPr>
            <a:normAutofit/>
          </a:bodyPr>
          <a:lstStyle/>
          <a:p>
            <a:r>
              <a:rPr lang="en-US" sz="2800" dirty="0">
                <a:latin typeface="Times New Roman" panose="02020603050405020304" pitchFamily="18" charset="0"/>
                <a:cs typeface="Times New Roman" panose="02020603050405020304" pitchFamily="18" charset="0"/>
              </a:rPr>
              <a:t>Renewable</a:t>
            </a:r>
          </a:p>
        </p:txBody>
      </p:sp>
      <p:sp>
        <p:nvSpPr>
          <p:cNvPr id="7" name="Content Placeholder 6">
            <a:extLst>
              <a:ext uri="{FF2B5EF4-FFF2-40B4-BE49-F238E27FC236}">
                <a16:creationId xmlns:a16="http://schemas.microsoft.com/office/drawing/2014/main" id="{9B4561EA-4FA2-2325-2E61-801C50685C50}"/>
              </a:ext>
            </a:extLst>
          </p:cNvPr>
          <p:cNvSpPr>
            <a:spLocks noGrp="1"/>
          </p:cNvSpPr>
          <p:nvPr>
            <p:ph sz="half" idx="2"/>
          </p:nvPr>
        </p:nvSpPr>
        <p:spPr>
          <a:xfrm>
            <a:off x="836612" y="2131913"/>
            <a:ext cx="2300286" cy="3684588"/>
          </a:xfrm>
        </p:spPr>
        <p:txBody>
          <a:bodyPr>
            <a:normAutofit/>
          </a:bodyPr>
          <a:lstStyle/>
          <a:p>
            <a:r>
              <a:rPr lang="en-US" sz="2400" dirty="0">
                <a:latin typeface="Times New Roman" panose="02020603050405020304" pitchFamily="18" charset="0"/>
                <a:cs typeface="Times New Roman" panose="02020603050405020304" pitchFamily="18" charset="0"/>
              </a:rPr>
              <a:t>Energy resources that are replenished at the same rate that we use them are defined as renewable energy resources.</a:t>
            </a:r>
          </a:p>
        </p:txBody>
      </p:sp>
      <p:sp>
        <p:nvSpPr>
          <p:cNvPr id="8" name="Text Placeholder 7">
            <a:extLst>
              <a:ext uri="{FF2B5EF4-FFF2-40B4-BE49-F238E27FC236}">
                <a16:creationId xmlns:a16="http://schemas.microsoft.com/office/drawing/2014/main" id="{BBF8DCD8-C87F-CF9D-9F5B-4EA41506BAC0}"/>
              </a:ext>
            </a:extLst>
          </p:cNvPr>
          <p:cNvSpPr>
            <a:spLocks noGrp="1"/>
          </p:cNvSpPr>
          <p:nvPr>
            <p:ph type="body" sz="quarter" idx="3"/>
          </p:nvPr>
        </p:nvSpPr>
        <p:spPr>
          <a:xfrm>
            <a:off x="6096000" y="1308001"/>
            <a:ext cx="5183188" cy="823912"/>
          </a:xfrm>
        </p:spPr>
        <p:txBody>
          <a:bodyPr>
            <a:normAutofit/>
          </a:bodyPr>
          <a:lstStyle/>
          <a:p>
            <a:pPr algn="r"/>
            <a:r>
              <a:rPr lang="en-US" sz="2800" dirty="0">
                <a:latin typeface="Times New Roman" panose="02020603050405020304" pitchFamily="18" charset="0"/>
                <a:cs typeface="Times New Roman" panose="02020603050405020304" pitchFamily="18" charset="0"/>
              </a:rPr>
              <a:t>Nonrenewable</a:t>
            </a:r>
          </a:p>
        </p:txBody>
      </p:sp>
      <p:sp>
        <p:nvSpPr>
          <p:cNvPr id="9" name="Content Placeholder 8">
            <a:extLst>
              <a:ext uri="{FF2B5EF4-FFF2-40B4-BE49-F238E27FC236}">
                <a16:creationId xmlns:a16="http://schemas.microsoft.com/office/drawing/2014/main" id="{56B202C1-561F-001E-5428-6B5D96B1C848}"/>
              </a:ext>
            </a:extLst>
          </p:cNvPr>
          <p:cNvSpPr>
            <a:spLocks noGrp="1"/>
          </p:cNvSpPr>
          <p:nvPr>
            <p:ph sz="quarter" idx="4"/>
          </p:nvPr>
        </p:nvSpPr>
        <p:spPr>
          <a:xfrm>
            <a:off x="8953500" y="2131913"/>
            <a:ext cx="2325687" cy="3684588"/>
          </a:xfrm>
        </p:spPr>
        <p:txBody>
          <a:bodyPr>
            <a:normAutofit/>
          </a:bodyPr>
          <a:lstStyle/>
          <a:p>
            <a:r>
              <a:rPr lang="en-US" sz="2400" b="0" i="0" dirty="0">
                <a:solidFill>
                  <a:srgbClr val="000000"/>
                </a:solidFill>
                <a:effectLst/>
                <a:latin typeface="Times New Roman" panose="02020603050405020304" pitchFamily="18" charset="0"/>
              </a:rPr>
              <a:t>Energy sources that are being used at a much faster rate than they are being regenerated are defined as nonrenewable resources.</a:t>
            </a:r>
            <a:endParaRPr lang="en-US" sz="3600" dirty="0"/>
          </a:p>
        </p:txBody>
      </p:sp>
      <p:pic>
        <p:nvPicPr>
          <p:cNvPr id="11" name="Picture 10" descr="A diagram of energy and non-renewable energy&#10;&#10;Description automatically generated">
            <a:extLst>
              <a:ext uri="{FF2B5EF4-FFF2-40B4-BE49-F238E27FC236}">
                <a16:creationId xmlns:a16="http://schemas.microsoft.com/office/drawing/2014/main" id="{EFF2F37A-E5D1-EB1C-62EA-77437310F3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6899" y="2431157"/>
            <a:ext cx="5715000" cy="3086100"/>
          </a:xfrm>
          <a:prstGeom prst="rect">
            <a:avLst/>
          </a:prstGeom>
        </p:spPr>
      </p:pic>
    </p:spTree>
    <p:extLst>
      <p:ext uri="{BB962C8B-B14F-4D97-AF65-F5344CB8AC3E}">
        <p14:creationId xmlns:p14="http://schemas.microsoft.com/office/powerpoint/2010/main" val="2552618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6" ma:contentTypeDescription="Create a new document." ma:contentTypeScope="" ma:versionID="743204d2002c3d5944d3d8901cad31b0">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0f75dbdcf7ab98a34f7cdf4387b2c4e0"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2EE31-DE92-408A-8E3B-CF15A80A7ED3}">
  <ds:schemaRef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c5d6197f-698c-480d-875f-4c1a1294c1c3"/>
    <ds:schemaRef ds:uri="http://purl.org/dc/dcmitype/"/>
    <ds:schemaRef ds:uri="eb7cedaf-9b85-4ad2-bbb9-eee61ca2503b"/>
    <ds:schemaRef ds:uri="http://purl.org/dc/terms/"/>
  </ds:schemaRefs>
</ds:datastoreItem>
</file>

<file path=customXml/itemProps2.xml><?xml version="1.0" encoding="utf-8"?>
<ds:datastoreItem xmlns:ds="http://schemas.openxmlformats.org/officeDocument/2006/customXml" ds:itemID="{BFAD2BD5-79F9-4D08-8F7F-435B6A5F6DF2}">
  <ds:schemaRefs>
    <ds:schemaRef ds:uri="http://schemas.microsoft.com/sharepoint/v3/contenttype/forms"/>
  </ds:schemaRefs>
</ds:datastoreItem>
</file>

<file path=customXml/itemProps3.xml><?xml version="1.0" encoding="utf-8"?>
<ds:datastoreItem xmlns:ds="http://schemas.openxmlformats.org/officeDocument/2006/customXml" ds:itemID="{54BC78DA-2F45-48F6-99D4-E8B77798C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8166</TotalTime>
  <Words>833</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Copperplate Gothic Bold</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6</cp:revision>
  <dcterms:created xsi:type="dcterms:W3CDTF">2020-01-30T16:15:34Z</dcterms:created>
  <dcterms:modified xsi:type="dcterms:W3CDTF">2023-11-07T22:35:11Z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