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3" r:id="rId6"/>
    <p:sldId id="290" r:id="rId7"/>
    <p:sldId id="294" r:id="rId8"/>
    <p:sldId id="300" r:id="rId9"/>
    <p:sldId id="301" r:id="rId10"/>
    <p:sldId id="299" r:id="rId11"/>
    <p:sldId id="293" r:id="rId12"/>
    <p:sldId id="265"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A3D16F-B9CE-4304-ACE9-9E53C95AE4CF}" v="294" dt="2023-10-27T19:33:45.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38" autoAdjust="0"/>
    <p:restoredTop sz="94660"/>
  </p:normalViewPr>
  <p:slideViewPr>
    <p:cSldViewPr snapToGrid="0">
      <p:cViewPr varScale="1">
        <p:scale>
          <a:sx n="86" d="100"/>
          <a:sy n="86" d="100"/>
        </p:scale>
        <p:origin x="13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Henkel" userId="966ade77-59de-4fb0-a61c-9a59b00f07f6" providerId="ADAL" clId="{B3A3D16F-B9CE-4304-ACE9-9E53C95AE4CF}"/>
    <pc:docChg chg="undo custSel addSld delSld modSld">
      <pc:chgData name="Jenna Henkel" userId="966ade77-59de-4fb0-a61c-9a59b00f07f6" providerId="ADAL" clId="{B3A3D16F-B9CE-4304-ACE9-9E53C95AE4CF}" dt="2023-10-27T19:33:45.520" v="1102" actId="1076"/>
      <pc:docMkLst>
        <pc:docMk/>
      </pc:docMkLst>
      <pc:sldChg chg="modSp mod">
        <pc:chgData name="Jenna Henkel" userId="966ade77-59de-4fb0-a61c-9a59b00f07f6" providerId="ADAL" clId="{B3A3D16F-B9CE-4304-ACE9-9E53C95AE4CF}" dt="2023-10-27T19:11:14.936" v="73" actId="1076"/>
        <pc:sldMkLst>
          <pc:docMk/>
          <pc:sldMk cId="760606181" sldId="256"/>
        </pc:sldMkLst>
        <pc:spChg chg="mod">
          <ac:chgData name="Jenna Henkel" userId="966ade77-59de-4fb0-a61c-9a59b00f07f6" providerId="ADAL" clId="{B3A3D16F-B9CE-4304-ACE9-9E53C95AE4CF}" dt="2023-10-27T19:11:14.936" v="73" actId="1076"/>
          <ac:spMkLst>
            <pc:docMk/>
            <pc:sldMk cId="760606181" sldId="256"/>
            <ac:spMk id="6" creationId="{F8099990-1DD3-4E89-9D70-05BD9123C634}"/>
          </ac:spMkLst>
        </pc:spChg>
      </pc:sldChg>
      <pc:sldChg chg="modSp mod">
        <pc:chgData name="Jenna Henkel" userId="966ade77-59de-4fb0-a61c-9a59b00f07f6" providerId="ADAL" clId="{B3A3D16F-B9CE-4304-ACE9-9E53C95AE4CF}" dt="2023-10-27T19:12:02.826" v="80" actId="20577"/>
        <pc:sldMkLst>
          <pc:docMk/>
          <pc:sldMk cId="2841948297" sldId="263"/>
        </pc:sldMkLst>
        <pc:spChg chg="mod">
          <ac:chgData name="Jenna Henkel" userId="966ade77-59de-4fb0-a61c-9a59b00f07f6" providerId="ADAL" clId="{B3A3D16F-B9CE-4304-ACE9-9E53C95AE4CF}" dt="2023-10-27T19:12:02.826" v="80" actId="20577"/>
          <ac:spMkLst>
            <pc:docMk/>
            <pc:sldMk cId="2841948297" sldId="263"/>
            <ac:spMk id="3" creationId="{1C751F9F-293A-1C40-9ED1-3EED946EFBEB}"/>
          </ac:spMkLst>
        </pc:spChg>
      </pc:sldChg>
      <pc:sldChg chg="addSp delSp modSp mod">
        <pc:chgData name="Jenna Henkel" userId="966ade77-59de-4fb0-a61c-9a59b00f07f6" providerId="ADAL" clId="{B3A3D16F-B9CE-4304-ACE9-9E53C95AE4CF}" dt="2023-10-27T19:24:56.441" v="664" actId="20577"/>
        <pc:sldMkLst>
          <pc:docMk/>
          <pc:sldMk cId="3646324736" sldId="265"/>
        </pc:sldMkLst>
        <pc:spChg chg="mod">
          <ac:chgData name="Jenna Henkel" userId="966ade77-59de-4fb0-a61c-9a59b00f07f6" providerId="ADAL" clId="{B3A3D16F-B9CE-4304-ACE9-9E53C95AE4CF}" dt="2023-10-27T19:23:57.502" v="650" actId="20577"/>
          <ac:spMkLst>
            <pc:docMk/>
            <pc:sldMk cId="3646324736" sldId="265"/>
            <ac:spMk id="2" creationId="{D9E8F356-35FD-48FA-077C-92F15172799C}"/>
          </ac:spMkLst>
        </pc:spChg>
        <pc:spChg chg="mod">
          <ac:chgData name="Jenna Henkel" userId="966ade77-59de-4fb0-a61c-9a59b00f07f6" providerId="ADAL" clId="{B3A3D16F-B9CE-4304-ACE9-9E53C95AE4CF}" dt="2023-10-27T19:24:56.441" v="664" actId="20577"/>
          <ac:spMkLst>
            <pc:docMk/>
            <pc:sldMk cId="3646324736" sldId="265"/>
            <ac:spMk id="3" creationId="{1C751F9F-293A-1C40-9ED1-3EED946EFBEB}"/>
          </ac:spMkLst>
        </pc:spChg>
        <pc:picChg chg="del">
          <ac:chgData name="Jenna Henkel" userId="966ade77-59de-4fb0-a61c-9a59b00f07f6" providerId="ADAL" clId="{B3A3D16F-B9CE-4304-ACE9-9E53C95AE4CF}" dt="2023-10-27T19:24:18.493" v="656" actId="478"/>
          <ac:picMkLst>
            <pc:docMk/>
            <pc:sldMk cId="3646324736" sldId="265"/>
            <ac:picMk id="8" creationId="{7497503C-010C-3035-89BA-1181A6A6299F}"/>
          </ac:picMkLst>
        </pc:picChg>
        <pc:picChg chg="add mod">
          <ac:chgData name="Jenna Henkel" userId="966ade77-59de-4fb0-a61c-9a59b00f07f6" providerId="ADAL" clId="{B3A3D16F-B9CE-4304-ACE9-9E53C95AE4CF}" dt="2023-10-27T19:24:37.483" v="659" actId="1076"/>
          <ac:picMkLst>
            <pc:docMk/>
            <pc:sldMk cId="3646324736" sldId="265"/>
            <ac:picMk id="4098" creationId="{E12333F7-7401-1C5D-0692-DA368BC4EBCE}"/>
          </ac:picMkLst>
        </pc:picChg>
      </pc:sldChg>
      <pc:sldChg chg="del">
        <pc:chgData name="Jenna Henkel" userId="966ade77-59de-4fb0-a61c-9a59b00f07f6" providerId="ADAL" clId="{B3A3D16F-B9CE-4304-ACE9-9E53C95AE4CF}" dt="2023-10-27T19:25:11.170" v="665" actId="47"/>
        <pc:sldMkLst>
          <pc:docMk/>
          <pc:sldMk cId="1242755930" sldId="269"/>
        </pc:sldMkLst>
      </pc:sldChg>
      <pc:sldChg chg="del">
        <pc:chgData name="Jenna Henkel" userId="966ade77-59de-4fb0-a61c-9a59b00f07f6" providerId="ADAL" clId="{B3A3D16F-B9CE-4304-ACE9-9E53C95AE4CF}" dt="2023-10-27T19:25:12.829" v="666" actId="47"/>
        <pc:sldMkLst>
          <pc:docMk/>
          <pc:sldMk cId="3662637192" sldId="271"/>
        </pc:sldMkLst>
      </pc:sldChg>
      <pc:sldChg chg="del">
        <pc:chgData name="Jenna Henkel" userId="966ade77-59de-4fb0-a61c-9a59b00f07f6" providerId="ADAL" clId="{B3A3D16F-B9CE-4304-ACE9-9E53C95AE4CF}" dt="2023-10-27T19:25:19.369" v="670" actId="47"/>
        <pc:sldMkLst>
          <pc:docMk/>
          <pc:sldMk cId="3965711450" sldId="274"/>
        </pc:sldMkLst>
      </pc:sldChg>
      <pc:sldChg chg="del">
        <pc:chgData name="Jenna Henkel" userId="966ade77-59de-4fb0-a61c-9a59b00f07f6" providerId="ADAL" clId="{B3A3D16F-B9CE-4304-ACE9-9E53C95AE4CF}" dt="2023-10-27T19:25:20.805" v="671" actId="47"/>
        <pc:sldMkLst>
          <pc:docMk/>
          <pc:sldMk cId="404682175" sldId="276"/>
        </pc:sldMkLst>
      </pc:sldChg>
      <pc:sldChg chg="addSp delSp modSp mod">
        <pc:chgData name="Jenna Henkel" userId="966ade77-59de-4fb0-a61c-9a59b00f07f6" providerId="ADAL" clId="{B3A3D16F-B9CE-4304-ACE9-9E53C95AE4CF}" dt="2023-10-27T19:14:41.584" v="268" actId="478"/>
        <pc:sldMkLst>
          <pc:docMk/>
          <pc:sldMk cId="2991158787" sldId="290"/>
        </pc:sldMkLst>
        <pc:spChg chg="mod">
          <ac:chgData name="Jenna Henkel" userId="966ade77-59de-4fb0-a61c-9a59b00f07f6" providerId="ADAL" clId="{B3A3D16F-B9CE-4304-ACE9-9E53C95AE4CF}" dt="2023-10-27T19:14:15.581" v="266" actId="1076"/>
          <ac:spMkLst>
            <pc:docMk/>
            <pc:sldMk cId="2991158787" sldId="290"/>
            <ac:spMk id="3" creationId="{1C751F9F-293A-1C40-9ED1-3EED946EFBEB}"/>
          </ac:spMkLst>
        </pc:spChg>
        <pc:spChg chg="add del mod">
          <ac:chgData name="Jenna Henkel" userId="966ade77-59de-4fb0-a61c-9a59b00f07f6" providerId="ADAL" clId="{B3A3D16F-B9CE-4304-ACE9-9E53C95AE4CF}" dt="2023-10-27T19:14:41.584" v="268" actId="478"/>
          <ac:spMkLst>
            <pc:docMk/>
            <pc:sldMk cId="2991158787" sldId="290"/>
            <ac:spMk id="4" creationId="{4165E4E4-D4DB-A4D0-5C61-EF52F03EBA9B}"/>
          </ac:spMkLst>
        </pc:spChg>
        <pc:picChg chg="mod">
          <ac:chgData name="Jenna Henkel" userId="966ade77-59de-4fb0-a61c-9a59b00f07f6" providerId="ADAL" clId="{B3A3D16F-B9CE-4304-ACE9-9E53C95AE4CF}" dt="2023-10-27T19:14:37.294" v="267" actId="14826"/>
          <ac:picMkLst>
            <pc:docMk/>
            <pc:sldMk cId="2991158787" sldId="290"/>
            <ac:picMk id="13" creationId="{E0AD0E91-E2F7-DCDA-1C1E-0785F6E959D0}"/>
          </ac:picMkLst>
        </pc:picChg>
      </pc:sldChg>
      <pc:sldChg chg="addSp delSp modSp mod">
        <pc:chgData name="Jenna Henkel" userId="966ade77-59de-4fb0-a61c-9a59b00f07f6" providerId="ADAL" clId="{B3A3D16F-B9CE-4304-ACE9-9E53C95AE4CF}" dt="2023-10-27T19:29:13.322" v="740" actId="1076"/>
        <pc:sldMkLst>
          <pc:docMk/>
          <pc:sldMk cId="708146887" sldId="292"/>
        </pc:sldMkLst>
        <pc:spChg chg="mod">
          <ac:chgData name="Jenna Henkel" userId="966ade77-59de-4fb0-a61c-9a59b00f07f6" providerId="ADAL" clId="{B3A3D16F-B9CE-4304-ACE9-9E53C95AE4CF}" dt="2023-10-27T19:25:46.109" v="723" actId="1076"/>
          <ac:spMkLst>
            <pc:docMk/>
            <pc:sldMk cId="708146887" sldId="292"/>
            <ac:spMk id="2" creationId="{1C1018AA-6B49-FB6F-490D-EC4A8771D11A}"/>
          </ac:spMkLst>
        </pc:spChg>
        <pc:spChg chg="mod">
          <ac:chgData name="Jenna Henkel" userId="966ade77-59de-4fb0-a61c-9a59b00f07f6" providerId="ADAL" clId="{B3A3D16F-B9CE-4304-ACE9-9E53C95AE4CF}" dt="2023-10-27T19:29:13.322" v="740" actId="1076"/>
          <ac:spMkLst>
            <pc:docMk/>
            <pc:sldMk cId="708146887" sldId="292"/>
            <ac:spMk id="3" creationId="{1C751F9F-293A-1C40-9ED1-3EED946EFBEB}"/>
          </ac:spMkLst>
        </pc:spChg>
        <pc:picChg chg="del">
          <ac:chgData name="Jenna Henkel" userId="966ade77-59de-4fb0-a61c-9a59b00f07f6" providerId="ADAL" clId="{B3A3D16F-B9CE-4304-ACE9-9E53C95AE4CF}" dt="2023-10-27T19:25:54.962" v="724" actId="478"/>
          <ac:picMkLst>
            <pc:docMk/>
            <pc:sldMk cId="708146887" sldId="292"/>
            <ac:picMk id="5" creationId="{948257B8-402E-79CE-C22F-21039D219ECA}"/>
          </ac:picMkLst>
        </pc:picChg>
        <pc:picChg chg="add mod">
          <ac:chgData name="Jenna Henkel" userId="966ade77-59de-4fb0-a61c-9a59b00f07f6" providerId="ADAL" clId="{B3A3D16F-B9CE-4304-ACE9-9E53C95AE4CF}" dt="2023-10-27T19:26:08.687" v="727" actId="1076"/>
          <ac:picMkLst>
            <pc:docMk/>
            <pc:sldMk cId="708146887" sldId="292"/>
            <ac:picMk id="5122" creationId="{F696A849-5481-0170-FCA8-5A91FE81C8BC}"/>
          </ac:picMkLst>
        </pc:picChg>
      </pc:sldChg>
      <pc:sldChg chg="addSp delSp modSp mod">
        <pc:chgData name="Jenna Henkel" userId="966ade77-59de-4fb0-a61c-9a59b00f07f6" providerId="ADAL" clId="{B3A3D16F-B9CE-4304-ACE9-9E53C95AE4CF}" dt="2023-10-27T19:23:35.504" v="623" actId="1076"/>
        <pc:sldMkLst>
          <pc:docMk/>
          <pc:sldMk cId="1232034763" sldId="293"/>
        </pc:sldMkLst>
        <pc:spChg chg="mod">
          <ac:chgData name="Jenna Henkel" userId="966ade77-59de-4fb0-a61c-9a59b00f07f6" providerId="ADAL" clId="{B3A3D16F-B9CE-4304-ACE9-9E53C95AE4CF}" dt="2023-10-27T19:22:45.321" v="615" actId="20577"/>
          <ac:spMkLst>
            <pc:docMk/>
            <pc:sldMk cId="1232034763" sldId="293"/>
            <ac:spMk id="2" creationId="{5C79FEA4-50DE-671E-FD04-3FB5FD4F5CE7}"/>
          </ac:spMkLst>
        </pc:spChg>
        <pc:spChg chg="mod">
          <ac:chgData name="Jenna Henkel" userId="966ade77-59de-4fb0-a61c-9a59b00f07f6" providerId="ADAL" clId="{B3A3D16F-B9CE-4304-ACE9-9E53C95AE4CF}" dt="2023-10-27T19:23:28.067" v="622" actId="1076"/>
          <ac:spMkLst>
            <pc:docMk/>
            <pc:sldMk cId="1232034763" sldId="293"/>
            <ac:spMk id="3" creationId="{1C751F9F-293A-1C40-9ED1-3EED946EFBEB}"/>
          </ac:spMkLst>
        </pc:spChg>
        <pc:picChg chg="del">
          <ac:chgData name="Jenna Henkel" userId="966ade77-59de-4fb0-a61c-9a59b00f07f6" providerId="ADAL" clId="{B3A3D16F-B9CE-4304-ACE9-9E53C95AE4CF}" dt="2023-10-27T19:22:54.604" v="616" actId="478"/>
          <ac:picMkLst>
            <pc:docMk/>
            <pc:sldMk cId="1232034763" sldId="293"/>
            <ac:picMk id="4" creationId="{0D9F82B5-7088-84D7-F36D-791769702B65}"/>
          </ac:picMkLst>
        </pc:picChg>
        <pc:picChg chg="add mod">
          <ac:chgData name="Jenna Henkel" userId="966ade77-59de-4fb0-a61c-9a59b00f07f6" providerId="ADAL" clId="{B3A3D16F-B9CE-4304-ACE9-9E53C95AE4CF}" dt="2023-10-27T19:23:35.504" v="623" actId="1076"/>
          <ac:picMkLst>
            <pc:docMk/>
            <pc:sldMk cId="1232034763" sldId="293"/>
            <ac:picMk id="3074" creationId="{83331BD3-6554-61C4-4F3C-5D1A1517C986}"/>
          </ac:picMkLst>
        </pc:picChg>
      </pc:sldChg>
      <pc:sldChg chg="addSp delSp modSp mod">
        <pc:chgData name="Jenna Henkel" userId="966ade77-59de-4fb0-a61c-9a59b00f07f6" providerId="ADAL" clId="{B3A3D16F-B9CE-4304-ACE9-9E53C95AE4CF}" dt="2023-10-27T19:17:32.826" v="404" actId="1076"/>
        <pc:sldMkLst>
          <pc:docMk/>
          <pc:sldMk cId="3283868906" sldId="294"/>
        </pc:sldMkLst>
        <pc:spChg chg="mod">
          <ac:chgData name="Jenna Henkel" userId="966ade77-59de-4fb0-a61c-9a59b00f07f6" providerId="ADAL" clId="{B3A3D16F-B9CE-4304-ACE9-9E53C95AE4CF}" dt="2023-10-27T19:16:29.170" v="300" actId="20577"/>
          <ac:spMkLst>
            <pc:docMk/>
            <pc:sldMk cId="3283868906" sldId="294"/>
            <ac:spMk id="2" creationId="{5C79FEA4-50DE-671E-FD04-3FB5FD4F5CE7}"/>
          </ac:spMkLst>
        </pc:spChg>
        <pc:spChg chg="mod">
          <ac:chgData name="Jenna Henkel" userId="966ade77-59de-4fb0-a61c-9a59b00f07f6" providerId="ADAL" clId="{B3A3D16F-B9CE-4304-ACE9-9E53C95AE4CF}" dt="2023-10-27T19:17:32.826" v="404" actId="1076"/>
          <ac:spMkLst>
            <pc:docMk/>
            <pc:sldMk cId="3283868906" sldId="294"/>
            <ac:spMk id="3" creationId="{1C751F9F-293A-1C40-9ED1-3EED946EFBEB}"/>
          </ac:spMkLst>
        </pc:spChg>
        <pc:picChg chg="del">
          <ac:chgData name="Jenna Henkel" userId="966ade77-59de-4fb0-a61c-9a59b00f07f6" providerId="ADAL" clId="{B3A3D16F-B9CE-4304-ACE9-9E53C95AE4CF}" dt="2023-10-27T19:16:54.100" v="301" actId="478"/>
          <ac:picMkLst>
            <pc:docMk/>
            <pc:sldMk cId="3283868906" sldId="294"/>
            <ac:picMk id="13" creationId="{E0AD0E91-E2F7-DCDA-1C1E-0785F6E959D0}"/>
          </ac:picMkLst>
        </pc:picChg>
        <pc:picChg chg="add mod">
          <ac:chgData name="Jenna Henkel" userId="966ade77-59de-4fb0-a61c-9a59b00f07f6" providerId="ADAL" clId="{B3A3D16F-B9CE-4304-ACE9-9E53C95AE4CF}" dt="2023-10-27T19:16:58.723" v="303" actId="1076"/>
          <ac:picMkLst>
            <pc:docMk/>
            <pc:sldMk cId="3283868906" sldId="294"/>
            <ac:picMk id="1026" creationId="{05292B5F-7343-F07E-1D85-A26A72AE148C}"/>
          </ac:picMkLst>
        </pc:picChg>
      </pc:sldChg>
      <pc:sldChg chg="del">
        <pc:chgData name="Jenna Henkel" userId="966ade77-59de-4fb0-a61c-9a59b00f07f6" providerId="ADAL" clId="{B3A3D16F-B9CE-4304-ACE9-9E53C95AE4CF}" dt="2023-10-27T19:25:15.489" v="667" actId="47"/>
        <pc:sldMkLst>
          <pc:docMk/>
          <pc:sldMk cId="4137063932" sldId="296"/>
        </pc:sldMkLst>
      </pc:sldChg>
      <pc:sldChg chg="del">
        <pc:chgData name="Jenna Henkel" userId="966ade77-59de-4fb0-a61c-9a59b00f07f6" providerId="ADAL" clId="{B3A3D16F-B9CE-4304-ACE9-9E53C95AE4CF}" dt="2023-10-27T19:25:16.786" v="668" actId="47"/>
        <pc:sldMkLst>
          <pc:docMk/>
          <pc:sldMk cId="2534977529" sldId="297"/>
        </pc:sldMkLst>
      </pc:sldChg>
      <pc:sldChg chg="del">
        <pc:chgData name="Jenna Henkel" userId="966ade77-59de-4fb0-a61c-9a59b00f07f6" providerId="ADAL" clId="{B3A3D16F-B9CE-4304-ACE9-9E53C95AE4CF}" dt="2023-10-27T19:25:18.063" v="669" actId="47"/>
        <pc:sldMkLst>
          <pc:docMk/>
          <pc:sldMk cId="1625549615" sldId="298"/>
        </pc:sldMkLst>
      </pc:sldChg>
      <pc:sldChg chg="addSp delSp modSp add mod">
        <pc:chgData name="Jenna Henkel" userId="966ade77-59de-4fb0-a61c-9a59b00f07f6" providerId="ADAL" clId="{B3A3D16F-B9CE-4304-ACE9-9E53C95AE4CF}" dt="2023-10-27T19:22:11.168" v="588" actId="1076"/>
        <pc:sldMkLst>
          <pc:docMk/>
          <pc:sldMk cId="2805512511" sldId="299"/>
        </pc:sldMkLst>
        <pc:spChg chg="mod">
          <ac:chgData name="Jenna Henkel" userId="966ade77-59de-4fb0-a61c-9a59b00f07f6" providerId="ADAL" clId="{B3A3D16F-B9CE-4304-ACE9-9E53C95AE4CF}" dt="2023-10-27T19:20:59.048" v="576" actId="20577"/>
          <ac:spMkLst>
            <pc:docMk/>
            <pc:sldMk cId="2805512511" sldId="299"/>
            <ac:spMk id="2" creationId="{5C79FEA4-50DE-671E-FD04-3FB5FD4F5CE7}"/>
          </ac:spMkLst>
        </pc:spChg>
        <pc:spChg chg="mod">
          <ac:chgData name="Jenna Henkel" userId="966ade77-59de-4fb0-a61c-9a59b00f07f6" providerId="ADAL" clId="{B3A3D16F-B9CE-4304-ACE9-9E53C95AE4CF}" dt="2023-10-27T19:22:11.168" v="588" actId="1076"/>
          <ac:spMkLst>
            <pc:docMk/>
            <pc:sldMk cId="2805512511" sldId="299"/>
            <ac:spMk id="3" creationId="{1C751F9F-293A-1C40-9ED1-3EED946EFBEB}"/>
          </ac:spMkLst>
        </pc:spChg>
        <pc:picChg chg="del">
          <ac:chgData name="Jenna Henkel" userId="966ade77-59de-4fb0-a61c-9a59b00f07f6" providerId="ADAL" clId="{B3A3D16F-B9CE-4304-ACE9-9E53C95AE4CF}" dt="2023-10-27T19:18:03.409" v="406" actId="478"/>
          <ac:picMkLst>
            <pc:docMk/>
            <pc:sldMk cId="2805512511" sldId="299"/>
            <ac:picMk id="1026" creationId="{05292B5F-7343-F07E-1D85-A26A72AE148C}"/>
          </ac:picMkLst>
        </pc:picChg>
        <pc:picChg chg="add del mod">
          <ac:chgData name="Jenna Henkel" userId="966ade77-59de-4fb0-a61c-9a59b00f07f6" providerId="ADAL" clId="{B3A3D16F-B9CE-4304-ACE9-9E53C95AE4CF}" dt="2023-10-27T19:21:06.292" v="577" actId="478"/>
          <ac:picMkLst>
            <pc:docMk/>
            <pc:sldMk cId="2805512511" sldId="299"/>
            <ac:picMk id="2050" creationId="{C4E68D47-2641-AC04-ABD8-F55292AB4799}"/>
          </ac:picMkLst>
        </pc:picChg>
        <pc:picChg chg="add mod">
          <ac:chgData name="Jenna Henkel" userId="966ade77-59de-4fb0-a61c-9a59b00f07f6" providerId="ADAL" clId="{B3A3D16F-B9CE-4304-ACE9-9E53C95AE4CF}" dt="2023-10-27T19:21:21.605" v="581" actId="1076"/>
          <ac:picMkLst>
            <pc:docMk/>
            <pc:sldMk cId="2805512511" sldId="299"/>
            <ac:picMk id="2052" creationId="{278F1C69-50ED-E3D1-471B-D8420DD03F3D}"/>
          </ac:picMkLst>
        </pc:picChg>
      </pc:sldChg>
      <pc:sldChg chg="modSp add mod">
        <pc:chgData name="Jenna Henkel" userId="966ade77-59de-4fb0-a61c-9a59b00f07f6" providerId="ADAL" clId="{B3A3D16F-B9CE-4304-ACE9-9E53C95AE4CF}" dt="2023-10-27T19:31:56.388" v="896" actId="1076"/>
        <pc:sldMkLst>
          <pc:docMk/>
          <pc:sldMk cId="3358465446" sldId="300"/>
        </pc:sldMkLst>
        <pc:spChg chg="mod">
          <ac:chgData name="Jenna Henkel" userId="966ade77-59de-4fb0-a61c-9a59b00f07f6" providerId="ADAL" clId="{B3A3D16F-B9CE-4304-ACE9-9E53C95AE4CF}" dt="2023-10-27T19:31:56.388" v="896" actId="1076"/>
          <ac:spMkLst>
            <pc:docMk/>
            <pc:sldMk cId="3358465446" sldId="300"/>
            <ac:spMk id="3" creationId="{1C751F9F-293A-1C40-9ED1-3EED946EFBEB}"/>
          </ac:spMkLst>
        </pc:spChg>
        <pc:picChg chg="mod">
          <ac:chgData name="Jenna Henkel" userId="966ade77-59de-4fb0-a61c-9a59b00f07f6" providerId="ADAL" clId="{B3A3D16F-B9CE-4304-ACE9-9E53C95AE4CF}" dt="2023-10-27T19:30:34.453" v="742" actId="14826"/>
          <ac:picMkLst>
            <pc:docMk/>
            <pc:sldMk cId="3358465446" sldId="300"/>
            <ac:picMk id="1026" creationId="{05292B5F-7343-F07E-1D85-A26A72AE148C}"/>
          </ac:picMkLst>
        </pc:picChg>
      </pc:sldChg>
      <pc:sldChg chg="modSp add mod">
        <pc:chgData name="Jenna Henkel" userId="966ade77-59de-4fb0-a61c-9a59b00f07f6" providerId="ADAL" clId="{B3A3D16F-B9CE-4304-ACE9-9E53C95AE4CF}" dt="2023-10-27T19:33:45.520" v="1102" actId="1076"/>
        <pc:sldMkLst>
          <pc:docMk/>
          <pc:sldMk cId="3501138088" sldId="301"/>
        </pc:sldMkLst>
        <pc:spChg chg="mod">
          <ac:chgData name="Jenna Henkel" userId="966ade77-59de-4fb0-a61c-9a59b00f07f6" providerId="ADAL" clId="{B3A3D16F-B9CE-4304-ACE9-9E53C95AE4CF}" dt="2023-10-27T19:33:15.736" v="1099" actId="1076"/>
          <ac:spMkLst>
            <pc:docMk/>
            <pc:sldMk cId="3501138088" sldId="301"/>
            <ac:spMk id="3" creationId="{1C751F9F-293A-1C40-9ED1-3EED946EFBEB}"/>
          </ac:spMkLst>
        </pc:spChg>
        <pc:picChg chg="mod">
          <ac:chgData name="Jenna Henkel" userId="966ade77-59de-4fb0-a61c-9a59b00f07f6" providerId="ADAL" clId="{B3A3D16F-B9CE-4304-ACE9-9E53C95AE4CF}" dt="2023-10-27T19:33:45.520" v="1102" actId="1076"/>
          <ac:picMkLst>
            <pc:docMk/>
            <pc:sldMk cId="3501138088" sldId="301"/>
            <ac:picMk id="1026" creationId="{05292B5F-7343-F07E-1D85-A26A72AE148C}"/>
          </ac:picMkLst>
        </pc:picChg>
      </pc:sldChg>
    </pc:docChg>
  </pc:docChgLst>
  <pc:docChgLst>
    <pc:chgData name="Tiffany West" userId="b9ab2469-dc58-4b12-9997-8319f7406dca" providerId="ADAL" clId="{F2F88264-016F-4741-9BD1-2E26BDCE687D}"/>
    <pc:docChg chg="undo redo custSel addSld delSld modSld sldOrd delMainMaster">
      <pc:chgData name="Tiffany West" userId="b9ab2469-dc58-4b12-9997-8319f7406dca" providerId="ADAL" clId="{F2F88264-016F-4741-9BD1-2E26BDCE687D}" dt="2023-09-26T22:37:03.663" v="482" actId="2696"/>
      <pc:docMkLst>
        <pc:docMk/>
      </pc:docMkLst>
      <pc:sldChg chg="modSp mod">
        <pc:chgData name="Tiffany West" userId="b9ab2469-dc58-4b12-9997-8319f7406dca" providerId="ADAL" clId="{F2F88264-016F-4741-9BD1-2E26BDCE687D}" dt="2023-09-26T20:55:50.656" v="19" actId="255"/>
        <pc:sldMkLst>
          <pc:docMk/>
          <pc:sldMk cId="760606181" sldId="256"/>
        </pc:sldMkLst>
        <pc:spChg chg="mod">
          <ac:chgData name="Tiffany West" userId="b9ab2469-dc58-4b12-9997-8319f7406dca" providerId="ADAL" clId="{F2F88264-016F-4741-9BD1-2E26BDCE687D}" dt="2023-09-26T20:55:50.656" v="19" actId="255"/>
          <ac:spMkLst>
            <pc:docMk/>
            <pc:sldMk cId="760606181" sldId="256"/>
            <ac:spMk id="6" creationId="{F8099990-1DD3-4E89-9D70-05BD9123C634}"/>
          </ac:spMkLst>
        </pc:spChg>
      </pc:sldChg>
      <pc:sldChg chg="addSp modSp mod setBg">
        <pc:chgData name="Tiffany West" userId="b9ab2469-dc58-4b12-9997-8319f7406dca" providerId="ADAL" clId="{F2F88264-016F-4741-9BD1-2E26BDCE687D}" dt="2023-09-26T21:52:07.758" v="265" actId="2711"/>
        <pc:sldMkLst>
          <pc:docMk/>
          <pc:sldMk cId="2820145457" sldId="257"/>
        </pc:sldMkLst>
        <pc:spChg chg="add mod">
          <ac:chgData name="Tiffany West" userId="b9ab2469-dc58-4b12-9997-8319f7406dca" providerId="ADAL" clId="{F2F88264-016F-4741-9BD1-2E26BDCE687D}" dt="2023-09-26T21:52:07.758" v="265" actId="2711"/>
          <ac:spMkLst>
            <pc:docMk/>
            <pc:sldMk cId="2820145457" sldId="257"/>
            <ac:spMk id="3" creationId="{1C751F9F-293A-1C40-9ED1-3EED946EFBEB}"/>
          </ac:spMkLst>
        </pc:spChg>
        <pc:spChg chg="add mod">
          <ac:chgData name="Tiffany West" userId="b9ab2469-dc58-4b12-9997-8319f7406dca" providerId="ADAL" clId="{F2F88264-016F-4741-9BD1-2E26BDCE687D}" dt="2023-09-26T21:51:59.350" v="264" actId="2711"/>
          <ac:spMkLst>
            <pc:docMk/>
            <pc:sldMk cId="2820145457" sldId="257"/>
            <ac:spMk id="6" creationId="{F8099990-1DD3-4E89-9D70-05BD9123C634}"/>
          </ac:spMkLst>
        </pc:spChg>
        <pc:spChg chg="add">
          <ac:chgData name="Tiffany West" userId="b9ab2469-dc58-4b12-9997-8319f7406dca" providerId="ADAL" clId="{F2F88264-016F-4741-9BD1-2E26BDCE687D}" dt="2023-09-26T21:01:26.269" v="65" actId="26606"/>
          <ac:spMkLst>
            <pc:docMk/>
            <pc:sldMk cId="2820145457" sldId="257"/>
            <ac:spMk id="12" creationId="{04812C46-200A-4DEB-A05E-3ED6C68C2387}"/>
          </ac:spMkLst>
        </pc:spChg>
        <pc:spChg chg="add">
          <ac:chgData name="Tiffany West" userId="b9ab2469-dc58-4b12-9997-8319f7406dca" providerId="ADAL" clId="{F2F88264-016F-4741-9BD1-2E26BDCE687D}" dt="2023-09-26T21:01:26.269" v="65" actId="26606"/>
          <ac:spMkLst>
            <pc:docMk/>
            <pc:sldMk cId="2820145457" sldId="257"/>
            <ac:spMk id="14" creationId="{D1EA859B-E555-4109-94F3-6700E046E008}"/>
          </ac:spMkLst>
        </pc:spChg>
        <pc:picChg chg="add mod">
          <ac:chgData name="Tiffany West" userId="b9ab2469-dc58-4b12-9997-8319f7406dca" providerId="ADAL" clId="{F2F88264-016F-4741-9BD1-2E26BDCE687D}" dt="2023-09-26T21:03:28.180" v="80" actId="1076"/>
          <ac:picMkLst>
            <pc:docMk/>
            <pc:sldMk cId="2820145457" sldId="257"/>
            <ac:picMk id="8" creationId="{094C729D-D0C9-506B-C928-B862FF2D7D24}"/>
          </ac:picMkLst>
        </pc:picChg>
      </pc:sldChg>
      <pc:sldChg chg="new del">
        <pc:chgData name="Tiffany West" userId="b9ab2469-dc58-4b12-9997-8319f7406dca" providerId="ADAL" clId="{F2F88264-016F-4741-9BD1-2E26BDCE687D}" dt="2023-09-26T21:04:34.982" v="85" actId="2696"/>
        <pc:sldMkLst>
          <pc:docMk/>
          <pc:sldMk cId="1656054476" sldId="258"/>
        </pc:sldMkLst>
      </pc:sldChg>
      <pc:sldChg chg="add del">
        <pc:chgData name="Tiffany West" userId="b9ab2469-dc58-4b12-9997-8319f7406dca" providerId="ADAL" clId="{F2F88264-016F-4741-9BD1-2E26BDCE687D}" dt="2023-09-26T21:21:49.503" v="187" actId="2696"/>
        <pc:sldMkLst>
          <pc:docMk/>
          <pc:sldMk cId="0" sldId="259"/>
        </pc:sldMkLst>
      </pc:sldChg>
      <pc:sldChg chg="add del setBg">
        <pc:chgData name="Tiffany West" userId="b9ab2469-dc58-4b12-9997-8319f7406dca" providerId="ADAL" clId="{F2F88264-016F-4741-9BD1-2E26BDCE687D}" dt="2023-09-26T21:04:40.823" v="86" actId="2696"/>
        <pc:sldMkLst>
          <pc:docMk/>
          <pc:sldMk cId="216370101" sldId="259"/>
        </pc:sldMkLst>
      </pc:sldChg>
      <pc:sldChg chg="add del">
        <pc:chgData name="Tiffany West" userId="b9ab2469-dc58-4b12-9997-8319f7406dca" providerId="ADAL" clId="{F2F88264-016F-4741-9BD1-2E26BDCE687D}" dt="2023-09-26T21:07:25.167" v="96" actId="2696"/>
        <pc:sldMkLst>
          <pc:docMk/>
          <pc:sldMk cId="4004948298" sldId="260"/>
        </pc:sldMkLst>
      </pc:sldChg>
      <pc:sldChg chg="add del">
        <pc:chgData name="Tiffany West" userId="b9ab2469-dc58-4b12-9997-8319f7406dca" providerId="ADAL" clId="{F2F88264-016F-4741-9BD1-2E26BDCE687D}" dt="2023-09-26T21:07:04.345" v="93" actId="2696"/>
        <pc:sldMkLst>
          <pc:docMk/>
          <pc:sldMk cId="3581455276" sldId="261"/>
        </pc:sldMkLst>
      </pc:sldChg>
      <pc:sldChg chg="add del">
        <pc:chgData name="Tiffany West" userId="b9ab2469-dc58-4b12-9997-8319f7406dca" providerId="ADAL" clId="{F2F88264-016F-4741-9BD1-2E26BDCE687D}" dt="2023-09-26T21:26:48.133" v="212" actId="2696"/>
        <pc:sldMkLst>
          <pc:docMk/>
          <pc:sldMk cId="0" sldId="262"/>
        </pc:sldMkLst>
      </pc:sldChg>
      <pc:sldChg chg="add del setBg">
        <pc:chgData name="Tiffany West" userId="b9ab2469-dc58-4b12-9997-8319f7406dca" providerId="ADAL" clId="{F2F88264-016F-4741-9BD1-2E26BDCE687D}" dt="2023-09-26T21:06:59.696" v="92" actId="2696"/>
        <pc:sldMkLst>
          <pc:docMk/>
          <pc:sldMk cId="2443358657" sldId="262"/>
        </pc:sldMkLst>
      </pc:sldChg>
      <pc:sldChg chg="delSp add del setBg delDesignElem">
        <pc:chgData name="Tiffany West" userId="b9ab2469-dc58-4b12-9997-8319f7406dca" providerId="ADAL" clId="{F2F88264-016F-4741-9BD1-2E26BDCE687D}" dt="2023-09-26T21:05:11.569" v="89" actId="2696"/>
        <pc:sldMkLst>
          <pc:docMk/>
          <pc:sldMk cId="3492771904" sldId="262"/>
        </pc:sldMkLst>
        <pc:spChg chg="del">
          <ac:chgData name="Tiffany West" userId="b9ab2469-dc58-4b12-9997-8319f7406dca" providerId="ADAL" clId="{F2F88264-016F-4741-9BD1-2E26BDCE687D}" dt="2023-09-26T21:05:01.699" v="88"/>
          <ac:spMkLst>
            <pc:docMk/>
            <pc:sldMk cId="3492771904" sldId="262"/>
            <ac:spMk id="12" creationId="{04812C46-200A-4DEB-A05E-3ED6C68C2387}"/>
          </ac:spMkLst>
        </pc:spChg>
        <pc:spChg chg="del">
          <ac:chgData name="Tiffany West" userId="b9ab2469-dc58-4b12-9997-8319f7406dca" providerId="ADAL" clId="{F2F88264-016F-4741-9BD1-2E26BDCE687D}" dt="2023-09-26T21:05:01.699" v="88"/>
          <ac:spMkLst>
            <pc:docMk/>
            <pc:sldMk cId="3492771904" sldId="262"/>
            <ac:spMk id="14" creationId="{D1EA859B-E555-4109-94F3-6700E046E008}"/>
          </ac:spMkLst>
        </pc:spChg>
      </pc:sldChg>
      <pc:sldChg chg="modSp add mod">
        <pc:chgData name="Tiffany West" userId="b9ab2469-dc58-4b12-9997-8319f7406dca" providerId="ADAL" clId="{F2F88264-016F-4741-9BD1-2E26BDCE687D}" dt="2023-09-26T21:18:32.689" v="164" actId="13926"/>
        <pc:sldMkLst>
          <pc:docMk/>
          <pc:sldMk cId="2841948297" sldId="263"/>
        </pc:sldMkLst>
        <pc:spChg chg="mod">
          <ac:chgData name="Tiffany West" userId="b9ab2469-dc58-4b12-9997-8319f7406dca" providerId="ADAL" clId="{F2F88264-016F-4741-9BD1-2E26BDCE687D}" dt="2023-09-26T21:18:32.689" v="164" actId="13926"/>
          <ac:spMkLst>
            <pc:docMk/>
            <pc:sldMk cId="2841948297" sldId="263"/>
            <ac:spMk id="3" creationId="{1C751F9F-293A-1C40-9ED1-3EED946EFBEB}"/>
          </ac:spMkLst>
        </pc:spChg>
        <pc:spChg chg="mod">
          <ac:chgData name="Tiffany West" userId="b9ab2469-dc58-4b12-9997-8319f7406dca" providerId="ADAL" clId="{F2F88264-016F-4741-9BD1-2E26BDCE687D}" dt="2023-09-26T21:09:42.968" v="120" actId="1076"/>
          <ac:spMkLst>
            <pc:docMk/>
            <pc:sldMk cId="2841948297" sldId="263"/>
            <ac:spMk id="6" creationId="{F8099990-1DD3-4E89-9D70-05BD9123C634}"/>
          </ac:spMkLst>
        </pc:spChg>
      </pc:sldChg>
      <pc:sldChg chg="add del setBg">
        <pc:chgData name="Tiffany West" userId="b9ab2469-dc58-4b12-9997-8319f7406dca" providerId="ADAL" clId="{F2F88264-016F-4741-9BD1-2E26BDCE687D}" dt="2023-09-26T21:07:28.869" v="97" actId="2696"/>
        <pc:sldMkLst>
          <pc:docMk/>
          <pc:sldMk cId="2784851358" sldId="264"/>
        </pc:sldMkLst>
      </pc:sldChg>
      <pc:sldChg chg="modSp add mod">
        <pc:chgData name="Tiffany West" userId="b9ab2469-dc58-4b12-9997-8319f7406dca" providerId="ADAL" clId="{F2F88264-016F-4741-9BD1-2E26BDCE687D}" dt="2023-09-26T21:21:19.369" v="183" actId="13926"/>
        <pc:sldMkLst>
          <pc:docMk/>
          <pc:sldMk cId="3646324736" sldId="265"/>
        </pc:sldMkLst>
        <pc:spChg chg="mod">
          <ac:chgData name="Tiffany West" userId="b9ab2469-dc58-4b12-9997-8319f7406dca" providerId="ADAL" clId="{F2F88264-016F-4741-9BD1-2E26BDCE687D}" dt="2023-09-26T21:21:19.369" v="183" actId="13926"/>
          <ac:spMkLst>
            <pc:docMk/>
            <pc:sldMk cId="3646324736" sldId="265"/>
            <ac:spMk id="3" creationId="{1C751F9F-293A-1C40-9ED1-3EED946EFBEB}"/>
          </ac:spMkLst>
        </pc:spChg>
        <pc:spChg chg="mod">
          <ac:chgData name="Tiffany West" userId="b9ab2469-dc58-4b12-9997-8319f7406dca" providerId="ADAL" clId="{F2F88264-016F-4741-9BD1-2E26BDCE687D}" dt="2023-09-26T21:14:11.747" v="131" actId="1076"/>
          <ac:spMkLst>
            <pc:docMk/>
            <pc:sldMk cId="3646324736" sldId="265"/>
            <ac:spMk id="6" creationId="{F8099990-1DD3-4E89-9D70-05BD9123C634}"/>
          </ac:spMkLst>
        </pc:spChg>
      </pc:sldChg>
      <pc:sldChg chg="new del">
        <pc:chgData name="Tiffany West" userId="b9ab2469-dc58-4b12-9997-8319f7406dca" providerId="ADAL" clId="{F2F88264-016F-4741-9BD1-2E26BDCE687D}" dt="2023-09-26T21:12:53.002" v="127" actId="2696"/>
        <pc:sldMkLst>
          <pc:docMk/>
          <pc:sldMk cId="2462888717" sldId="266"/>
        </pc:sldMkLst>
      </pc:sldChg>
      <pc:sldChg chg="add ord">
        <pc:chgData name="Tiffany West" userId="b9ab2469-dc58-4b12-9997-8319f7406dca" providerId="ADAL" clId="{F2F88264-016F-4741-9BD1-2E26BDCE687D}" dt="2023-09-26T22:34:59.714" v="419"/>
        <pc:sldMkLst>
          <pc:docMk/>
          <pc:sldMk cId="4033145150" sldId="266"/>
        </pc:sldMkLst>
      </pc:sldChg>
      <pc:sldChg chg="add del">
        <pc:chgData name="Tiffany West" userId="b9ab2469-dc58-4b12-9997-8319f7406dca" providerId="ADAL" clId="{F2F88264-016F-4741-9BD1-2E26BDCE687D}" dt="2023-09-26T21:22:26.767" v="189" actId="2696"/>
        <pc:sldMkLst>
          <pc:docMk/>
          <pc:sldMk cId="2461597889" sldId="267"/>
        </pc:sldMkLst>
      </pc:sldChg>
      <pc:sldChg chg="modSp add mod">
        <pc:chgData name="Tiffany West" userId="b9ab2469-dc58-4b12-9997-8319f7406dca" providerId="ADAL" clId="{F2F88264-016F-4741-9BD1-2E26BDCE687D}" dt="2023-09-26T22:36:52.836" v="481" actId="20577"/>
        <pc:sldMkLst>
          <pc:docMk/>
          <pc:sldMk cId="2647285249" sldId="267"/>
        </pc:sldMkLst>
        <pc:spChg chg="mod">
          <ac:chgData name="Tiffany West" userId="b9ab2469-dc58-4b12-9997-8319f7406dca" providerId="ADAL" clId="{F2F88264-016F-4741-9BD1-2E26BDCE687D}" dt="2023-09-26T22:36:52.836" v="481" actId="20577"/>
          <ac:spMkLst>
            <pc:docMk/>
            <pc:sldMk cId="2647285249" sldId="267"/>
            <ac:spMk id="392" creationId="{0CAB1834-060C-4C45-8FDA-084128A1FBBD}"/>
          </ac:spMkLst>
        </pc:spChg>
      </pc:sldChg>
      <pc:sldChg chg="new del">
        <pc:chgData name="Tiffany West" userId="b9ab2469-dc58-4b12-9997-8319f7406dca" providerId="ADAL" clId="{F2F88264-016F-4741-9BD1-2E26BDCE687D}" dt="2023-09-26T21:21:45.346" v="186" actId="2696"/>
        <pc:sldMkLst>
          <pc:docMk/>
          <pc:sldMk cId="973750202" sldId="268"/>
        </pc:sldMkLst>
      </pc:sldChg>
      <pc:sldChg chg="modSp add mod">
        <pc:chgData name="Tiffany West" userId="b9ab2469-dc58-4b12-9997-8319f7406dca" providerId="ADAL" clId="{F2F88264-016F-4741-9BD1-2E26BDCE687D}" dt="2023-09-26T21:33:38.727" v="214" actId="20577"/>
        <pc:sldMkLst>
          <pc:docMk/>
          <pc:sldMk cId="1242755930" sldId="269"/>
        </pc:sldMkLst>
        <pc:spChg chg="mod">
          <ac:chgData name="Tiffany West" userId="b9ab2469-dc58-4b12-9997-8319f7406dca" providerId="ADAL" clId="{F2F88264-016F-4741-9BD1-2E26BDCE687D}" dt="2023-09-26T21:33:38.727" v="214" actId="20577"/>
          <ac:spMkLst>
            <pc:docMk/>
            <pc:sldMk cId="1242755930" sldId="269"/>
            <ac:spMk id="3" creationId="{1C751F9F-293A-1C40-9ED1-3EED946EFBEB}"/>
          </ac:spMkLst>
        </pc:spChg>
        <pc:spChg chg="mod">
          <ac:chgData name="Tiffany West" userId="b9ab2469-dc58-4b12-9997-8319f7406dca" providerId="ADAL" clId="{F2F88264-016F-4741-9BD1-2E26BDCE687D}" dt="2023-09-26T21:24:05.910" v="194" actId="1076"/>
          <ac:spMkLst>
            <pc:docMk/>
            <pc:sldMk cId="1242755930" sldId="269"/>
            <ac:spMk id="6" creationId="{F8099990-1DD3-4E89-9D70-05BD9123C634}"/>
          </ac:spMkLst>
        </pc:spChg>
      </pc:sldChg>
      <pc:sldChg chg="modSp add mod">
        <pc:chgData name="Tiffany West" userId="b9ab2469-dc58-4b12-9997-8319f7406dca" providerId="ADAL" clId="{F2F88264-016F-4741-9BD1-2E26BDCE687D}" dt="2023-09-26T21:52:39.227" v="268" actId="255"/>
        <pc:sldMkLst>
          <pc:docMk/>
          <pc:sldMk cId="0" sldId="270"/>
        </pc:sldMkLst>
        <pc:spChg chg="mod">
          <ac:chgData name="Tiffany West" userId="b9ab2469-dc58-4b12-9997-8319f7406dca" providerId="ADAL" clId="{F2F88264-016F-4741-9BD1-2E26BDCE687D}" dt="2023-09-26T21:52:39.227" v="268" actId="255"/>
          <ac:spMkLst>
            <pc:docMk/>
            <pc:sldMk cId="0" sldId="270"/>
            <ac:spMk id="10251" creationId="{4068E484-737F-29A6-4136-7F626A49FE15}"/>
          </ac:spMkLst>
        </pc:spChg>
      </pc:sldChg>
      <pc:sldChg chg="addSp delSp modSp add mod setBg">
        <pc:chgData name="Tiffany West" userId="b9ab2469-dc58-4b12-9997-8319f7406dca" providerId="ADAL" clId="{F2F88264-016F-4741-9BD1-2E26BDCE687D}" dt="2023-09-26T21:50:48.286" v="258" actId="1076"/>
        <pc:sldMkLst>
          <pc:docMk/>
          <pc:sldMk cId="3662637192" sldId="271"/>
        </pc:sldMkLst>
        <pc:spChg chg="add mod">
          <ac:chgData name="Tiffany West" userId="b9ab2469-dc58-4b12-9997-8319f7406dca" providerId="ADAL" clId="{F2F88264-016F-4741-9BD1-2E26BDCE687D}" dt="2023-09-26T21:50:32.115" v="256" actId="26606"/>
          <ac:spMkLst>
            <pc:docMk/>
            <pc:sldMk cId="3662637192" sldId="271"/>
            <ac:spMk id="3" creationId="{1C751F9F-293A-1C40-9ED1-3EED946EFBEB}"/>
          </ac:spMkLst>
        </pc:spChg>
        <pc:spChg chg="add mod">
          <ac:chgData name="Tiffany West" userId="b9ab2469-dc58-4b12-9997-8319f7406dca" providerId="ADAL" clId="{F2F88264-016F-4741-9BD1-2E26BDCE687D}" dt="2023-09-26T21:50:32.115" v="256" actId="26606"/>
          <ac:spMkLst>
            <pc:docMk/>
            <pc:sldMk cId="3662637192" sldId="271"/>
            <ac:spMk id="6" creationId="{F8099990-1DD3-4E89-9D70-05BD9123C634}"/>
          </ac:spMkLst>
        </pc:spChg>
        <pc:spChg chg="add del">
          <ac:chgData name="Tiffany West" userId="b9ab2469-dc58-4b12-9997-8319f7406dca" providerId="ADAL" clId="{F2F88264-016F-4741-9BD1-2E26BDCE687D}" dt="2023-09-26T21:50:32.115" v="256" actId="26606"/>
          <ac:spMkLst>
            <pc:docMk/>
            <pc:sldMk cId="3662637192" sldId="271"/>
            <ac:spMk id="2055" creationId="{9F7D5CDA-D291-4307-BF55-1381FED29634}"/>
          </ac:spMkLst>
        </pc:spChg>
        <pc:picChg chg="add mod">
          <ac:chgData name="Tiffany West" userId="b9ab2469-dc58-4b12-9997-8319f7406dca" providerId="ADAL" clId="{F2F88264-016F-4741-9BD1-2E26BDCE687D}" dt="2023-09-26T21:50:48.286" v="258" actId="1076"/>
          <ac:picMkLst>
            <pc:docMk/>
            <pc:sldMk cId="3662637192" sldId="271"/>
            <ac:picMk id="2050" creationId="{324B4973-2741-C4B7-DCBB-F2E57FB4BE45}"/>
          </ac:picMkLst>
        </pc:picChg>
      </pc:sldChg>
      <pc:sldChg chg="addSp delSp modSp add mod setBg">
        <pc:chgData name="Tiffany West" userId="b9ab2469-dc58-4b12-9997-8319f7406dca" providerId="ADAL" clId="{F2F88264-016F-4741-9BD1-2E26BDCE687D}" dt="2023-09-26T21:51:43.303" v="263" actId="2711"/>
        <pc:sldMkLst>
          <pc:docMk/>
          <pc:sldMk cId="3265534905" sldId="272"/>
        </pc:sldMkLst>
        <pc:spChg chg="add mod ord">
          <ac:chgData name="Tiffany West" userId="b9ab2469-dc58-4b12-9997-8319f7406dca" providerId="ADAL" clId="{F2F88264-016F-4741-9BD1-2E26BDCE687D}" dt="2023-09-26T21:51:43.303" v="263" actId="2711"/>
          <ac:spMkLst>
            <pc:docMk/>
            <pc:sldMk cId="3265534905" sldId="272"/>
            <ac:spMk id="3" creationId="{1C751F9F-293A-1C40-9ED1-3EED946EFBEB}"/>
          </ac:spMkLst>
        </pc:spChg>
        <pc:spChg chg="add mod">
          <ac:chgData name="Tiffany West" userId="b9ab2469-dc58-4b12-9997-8319f7406dca" providerId="ADAL" clId="{F2F88264-016F-4741-9BD1-2E26BDCE687D}" dt="2023-09-26T21:51:35.905" v="262" actId="2711"/>
          <ac:spMkLst>
            <pc:docMk/>
            <pc:sldMk cId="3265534905" sldId="272"/>
            <ac:spMk id="6" creationId="{F8099990-1DD3-4E89-9D70-05BD9123C634}"/>
          </ac:spMkLst>
        </pc:spChg>
        <pc:spChg chg="add del">
          <ac:chgData name="Tiffany West" userId="b9ab2469-dc58-4b12-9997-8319f7406dca" providerId="ADAL" clId="{F2F88264-016F-4741-9BD1-2E26BDCE687D}" dt="2023-09-26T21:43:35.252" v="235" actId="26606"/>
          <ac:spMkLst>
            <pc:docMk/>
            <pc:sldMk cId="3265534905" sldId="272"/>
            <ac:spMk id="1031" creationId="{E51BA4DF-2BD4-4EC2-B1DB-B27C8AC71864}"/>
          </ac:spMkLst>
        </pc:spChg>
        <pc:spChg chg="add">
          <ac:chgData name="Tiffany West" userId="b9ab2469-dc58-4b12-9997-8319f7406dca" providerId="ADAL" clId="{F2F88264-016F-4741-9BD1-2E26BDCE687D}" dt="2023-09-26T21:43:35.252" v="235" actId="26606"/>
          <ac:spMkLst>
            <pc:docMk/>
            <pc:sldMk cId="3265534905" sldId="272"/>
            <ac:spMk id="1036" creationId="{E51BA4DF-2BD4-4EC2-B1DB-B27C8AC71864}"/>
          </ac:spMkLst>
        </pc:spChg>
        <pc:picChg chg="add del">
          <ac:chgData name="Tiffany West" userId="b9ab2469-dc58-4b12-9997-8319f7406dca" providerId="ADAL" clId="{F2F88264-016F-4741-9BD1-2E26BDCE687D}" dt="2023-09-26T21:34:46.558" v="217" actId="22"/>
          <ac:picMkLst>
            <pc:docMk/>
            <pc:sldMk cId="3265534905" sldId="272"/>
            <ac:picMk id="4" creationId="{339C02D9-0AD1-35F3-D3F8-19AD09F08B33}"/>
          </ac:picMkLst>
        </pc:picChg>
        <pc:picChg chg="add del mod">
          <ac:chgData name="Tiffany West" userId="b9ab2469-dc58-4b12-9997-8319f7406dca" providerId="ADAL" clId="{F2F88264-016F-4741-9BD1-2E26BDCE687D}" dt="2023-09-26T21:43:18.350" v="233" actId="478"/>
          <ac:picMkLst>
            <pc:docMk/>
            <pc:sldMk cId="3265534905" sldId="272"/>
            <ac:picMk id="1026" creationId="{172BB28D-6A63-AA87-EB13-DB2163AF5ECA}"/>
          </ac:picMkLst>
        </pc:picChg>
        <pc:picChg chg="add mod">
          <ac:chgData name="Tiffany West" userId="b9ab2469-dc58-4b12-9997-8319f7406dca" providerId="ADAL" clId="{F2F88264-016F-4741-9BD1-2E26BDCE687D}" dt="2023-09-26T21:43:35.252" v="235" actId="26606"/>
          <ac:picMkLst>
            <pc:docMk/>
            <pc:sldMk cId="3265534905" sldId="272"/>
            <ac:picMk id="1028" creationId="{DEE9447E-5776-2B37-FF29-4E940753F3D4}"/>
          </ac:picMkLst>
        </pc:picChg>
      </pc:sldChg>
      <pc:sldChg chg="add del">
        <pc:chgData name="Tiffany West" userId="b9ab2469-dc58-4b12-9997-8319f7406dca" providerId="ADAL" clId="{F2F88264-016F-4741-9BD1-2E26BDCE687D}" dt="2023-09-26T21:45:19.958" v="239" actId="2696"/>
        <pc:sldMkLst>
          <pc:docMk/>
          <pc:sldMk cId="0" sldId="273"/>
        </pc:sldMkLst>
      </pc:sldChg>
      <pc:sldChg chg="addSp modSp add mod">
        <pc:chgData name="Tiffany West" userId="b9ab2469-dc58-4b12-9997-8319f7406dca" providerId="ADAL" clId="{F2F88264-016F-4741-9BD1-2E26BDCE687D}" dt="2023-09-26T22:03:20.273" v="279" actId="1076"/>
        <pc:sldMkLst>
          <pc:docMk/>
          <pc:sldMk cId="3965711450" sldId="274"/>
        </pc:sldMkLst>
        <pc:spChg chg="mod">
          <ac:chgData name="Tiffany West" userId="b9ab2469-dc58-4b12-9997-8319f7406dca" providerId="ADAL" clId="{F2F88264-016F-4741-9BD1-2E26BDCE687D}" dt="2023-09-26T21:56:28.052" v="276" actId="13926"/>
          <ac:spMkLst>
            <pc:docMk/>
            <pc:sldMk cId="3965711450" sldId="274"/>
            <ac:spMk id="3" creationId="{1C751F9F-293A-1C40-9ED1-3EED946EFBEB}"/>
          </ac:spMkLst>
        </pc:spChg>
        <pc:spChg chg="mod">
          <ac:chgData name="Tiffany West" userId="b9ab2469-dc58-4b12-9997-8319f7406dca" providerId="ADAL" clId="{F2F88264-016F-4741-9BD1-2E26BDCE687D}" dt="2023-09-26T21:54:52.664" v="270" actId="1076"/>
          <ac:spMkLst>
            <pc:docMk/>
            <pc:sldMk cId="3965711450" sldId="274"/>
            <ac:spMk id="6" creationId="{F8099990-1DD3-4E89-9D70-05BD9123C634}"/>
          </ac:spMkLst>
        </pc:spChg>
        <pc:picChg chg="add mod">
          <ac:chgData name="Tiffany West" userId="b9ab2469-dc58-4b12-9997-8319f7406dca" providerId="ADAL" clId="{F2F88264-016F-4741-9BD1-2E26BDCE687D}" dt="2023-09-26T22:03:20.273" v="279" actId="1076"/>
          <ac:picMkLst>
            <pc:docMk/>
            <pc:sldMk cId="3965711450" sldId="274"/>
            <ac:picMk id="3074" creationId="{450A8DA4-EED2-7E2D-2D70-B4FFC610152C}"/>
          </ac:picMkLst>
        </pc:picChg>
      </pc:sldChg>
      <pc:sldChg chg="new del">
        <pc:chgData name="Tiffany West" userId="b9ab2469-dc58-4b12-9997-8319f7406dca" providerId="ADAL" clId="{F2F88264-016F-4741-9BD1-2E26BDCE687D}" dt="2023-09-26T22:03:37.327" v="280" actId="2696"/>
        <pc:sldMkLst>
          <pc:docMk/>
          <pc:sldMk cId="2278163260" sldId="275"/>
        </pc:sldMkLst>
      </pc:sldChg>
      <pc:sldChg chg="modSp add mod">
        <pc:chgData name="Tiffany West" userId="b9ab2469-dc58-4b12-9997-8319f7406dca" providerId="ADAL" clId="{F2F88264-016F-4741-9BD1-2E26BDCE687D}" dt="2023-09-26T22:08:55.575" v="311" actId="13926"/>
        <pc:sldMkLst>
          <pc:docMk/>
          <pc:sldMk cId="404682175" sldId="276"/>
        </pc:sldMkLst>
        <pc:spChg chg="mod">
          <ac:chgData name="Tiffany West" userId="b9ab2469-dc58-4b12-9997-8319f7406dca" providerId="ADAL" clId="{F2F88264-016F-4741-9BD1-2E26BDCE687D}" dt="2023-09-26T22:08:55.575" v="311" actId="13926"/>
          <ac:spMkLst>
            <pc:docMk/>
            <pc:sldMk cId="404682175" sldId="276"/>
            <ac:spMk id="3" creationId="{1C751F9F-293A-1C40-9ED1-3EED946EFBEB}"/>
          </ac:spMkLst>
        </pc:spChg>
        <pc:spChg chg="mod">
          <ac:chgData name="Tiffany West" userId="b9ab2469-dc58-4b12-9997-8319f7406dca" providerId="ADAL" clId="{F2F88264-016F-4741-9BD1-2E26BDCE687D}" dt="2023-09-26T22:07:52.676" v="306"/>
          <ac:spMkLst>
            <pc:docMk/>
            <pc:sldMk cId="404682175" sldId="276"/>
            <ac:spMk id="6" creationId="{F8099990-1DD3-4E89-9D70-05BD9123C634}"/>
          </ac:spMkLst>
        </pc:spChg>
      </pc:sldChg>
      <pc:sldChg chg="addSp delSp add del">
        <pc:chgData name="Tiffany West" userId="b9ab2469-dc58-4b12-9997-8319f7406dca" providerId="ADAL" clId="{F2F88264-016F-4741-9BD1-2E26BDCE687D}" dt="2023-09-26T22:05:30.471" v="290" actId="2696"/>
        <pc:sldMkLst>
          <pc:docMk/>
          <pc:sldMk cId="2550931451" sldId="277"/>
        </pc:sldMkLst>
        <pc:picChg chg="add del">
          <ac:chgData name="Tiffany West" userId="b9ab2469-dc58-4b12-9997-8319f7406dca" providerId="ADAL" clId="{F2F88264-016F-4741-9BD1-2E26BDCE687D}" dt="2023-09-26T22:05:01.675" v="286"/>
          <ac:picMkLst>
            <pc:docMk/>
            <pc:sldMk cId="2550931451" sldId="277"/>
            <ac:picMk id="2" creationId="{E129FA2E-6994-A167-8248-C431E054B403}"/>
          </ac:picMkLst>
        </pc:picChg>
      </pc:sldChg>
      <pc:sldChg chg="modSp add del mod">
        <pc:chgData name="Tiffany West" userId="b9ab2469-dc58-4b12-9997-8319f7406dca" providerId="ADAL" clId="{F2F88264-016F-4741-9BD1-2E26BDCE687D}" dt="2023-09-26T22:37:03.663" v="482" actId="2696"/>
        <pc:sldMkLst>
          <pc:docMk/>
          <pc:sldMk cId="0" sldId="281"/>
        </pc:sldMkLst>
        <pc:spChg chg="mod">
          <ac:chgData name="Tiffany West" userId="b9ab2469-dc58-4b12-9997-8319f7406dca" providerId="ADAL" clId="{F2F88264-016F-4741-9BD1-2E26BDCE687D}" dt="2023-09-26T22:06:24.177" v="300" actId="1076"/>
          <ac:spMkLst>
            <pc:docMk/>
            <pc:sldMk cId="0" sldId="281"/>
            <ac:spMk id="16388" creationId="{866CB809-45D0-5DE9-56FD-71A212C1341C}"/>
          </ac:spMkLst>
        </pc:spChg>
        <pc:spChg chg="mod">
          <ac:chgData name="Tiffany West" userId="b9ab2469-dc58-4b12-9997-8319f7406dca" providerId="ADAL" clId="{F2F88264-016F-4741-9BD1-2E26BDCE687D}" dt="2023-09-26T22:06:16.107" v="298" actId="34135"/>
          <ac:spMkLst>
            <pc:docMk/>
            <pc:sldMk cId="0" sldId="281"/>
            <ac:spMk id="16389" creationId="{D4EB5A9C-3B42-027F-E719-15F54543FB61}"/>
          </ac:spMkLst>
        </pc:spChg>
        <pc:spChg chg="mod">
          <ac:chgData name="Tiffany West" userId="b9ab2469-dc58-4b12-9997-8319f7406dca" providerId="ADAL" clId="{F2F88264-016F-4741-9BD1-2E26BDCE687D}" dt="2023-09-26T22:06:16.107" v="298" actId="34135"/>
          <ac:spMkLst>
            <pc:docMk/>
            <pc:sldMk cId="0" sldId="281"/>
            <ac:spMk id="16390" creationId="{7C73BAA0-5B99-ADE4-AA4E-C6488A29848E}"/>
          </ac:spMkLst>
        </pc:spChg>
        <pc:spChg chg="mod">
          <ac:chgData name="Tiffany West" userId="b9ab2469-dc58-4b12-9997-8319f7406dca" providerId="ADAL" clId="{F2F88264-016F-4741-9BD1-2E26BDCE687D}" dt="2023-09-26T22:06:16.107" v="298" actId="34135"/>
          <ac:spMkLst>
            <pc:docMk/>
            <pc:sldMk cId="0" sldId="281"/>
            <ac:spMk id="16391" creationId="{5B0EFE64-3328-C21B-BD6E-44D6056991C2}"/>
          </ac:spMkLst>
        </pc:spChg>
        <pc:spChg chg="mod">
          <ac:chgData name="Tiffany West" userId="b9ab2469-dc58-4b12-9997-8319f7406dca" providerId="ADAL" clId="{F2F88264-016F-4741-9BD1-2E26BDCE687D}" dt="2023-09-26T22:06:16.107" v="298" actId="34135"/>
          <ac:spMkLst>
            <pc:docMk/>
            <pc:sldMk cId="0" sldId="281"/>
            <ac:spMk id="16392" creationId="{6474F5F3-A6A1-80DD-0B9A-5B8C1C793B1E}"/>
          </ac:spMkLst>
        </pc:spChg>
        <pc:spChg chg="mod">
          <ac:chgData name="Tiffany West" userId="b9ab2469-dc58-4b12-9997-8319f7406dca" providerId="ADAL" clId="{F2F88264-016F-4741-9BD1-2E26BDCE687D}" dt="2023-09-26T22:05:55.440" v="295"/>
          <ac:spMkLst>
            <pc:docMk/>
            <pc:sldMk cId="0" sldId="281"/>
            <ac:spMk id="39938" creationId="{C2BDEB61-423E-BE46-4920-FC432487C389}"/>
          </ac:spMkLst>
        </pc:spChg>
        <pc:picChg chg="mod">
          <ac:chgData name="Tiffany West" userId="b9ab2469-dc58-4b12-9997-8319f7406dca" providerId="ADAL" clId="{F2F88264-016F-4741-9BD1-2E26BDCE687D}" dt="2023-09-26T22:06:16.107" v="298" actId="34135"/>
          <ac:picMkLst>
            <pc:docMk/>
            <pc:sldMk cId="0" sldId="281"/>
            <ac:picMk id="16387" creationId="{C33064D7-8440-0C0D-9F08-DF8842B857D2}"/>
          </ac:picMkLst>
        </pc:picChg>
      </pc:sldChg>
      <pc:sldChg chg="new del">
        <pc:chgData name="Tiffany West" userId="b9ab2469-dc58-4b12-9997-8319f7406dca" providerId="ADAL" clId="{F2F88264-016F-4741-9BD1-2E26BDCE687D}" dt="2023-09-26T22:09:06.153" v="312" actId="2696"/>
        <pc:sldMkLst>
          <pc:docMk/>
          <pc:sldMk cId="1543970163" sldId="282"/>
        </pc:sldMkLst>
      </pc:sldChg>
      <pc:sldChg chg="add del">
        <pc:chgData name="Tiffany West" userId="b9ab2469-dc58-4b12-9997-8319f7406dca" providerId="ADAL" clId="{F2F88264-016F-4741-9BD1-2E26BDCE687D}" dt="2023-09-26T22:24:17.621" v="402" actId="2696"/>
        <pc:sldMkLst>
          <pc:docMk/>
          <pc:sldMk cId="889361239" sldId="283"/>
        </pc:sldMkLst>
      </pc:sldChg>
      <pc:sldChg chg="add del setBg">
        <pc:chgData name="Tiffany West" userId="b9ab2469-dc58-4b12-9997-8319f7406dca" providerId="ADAL" clId="{F2F88264-016F-4741-9BD1-2E26BDCE687D}" dt="2023-09-26T22:06:53.513" v="303"/>
        <pc:sldMkLst>
          <pc:docMk/>
          <pc:sldMk cId="2566874743" sldId="283"/>
        </pc:sldMkLst>
      </pc:sldChg>
      <pc:sldChg chg="addSp modSp add del mod">
        <pc:chgData name="Tiffany West" userId="b9ab2469-dc58-4b12-9997-8319f7406dca" providerId="ADAL" clId="{F2F88264-016F-4741-9BD1-2E26BDCE687D}" dt="2023-09-26T22:21:14.871" v="389" actId="2696"/>
        <pc:sldMkLst>
          <pc:docMk/>
          <pc:sldMk cId="2575183358" sldId="284"/>
        </pc:sldMkLst>
        <pc:spChg chg="mod">
          <ac:chgData name="Tiffany West" userId="b9ab2469-dc58-4b12-9997-8319f7406dca" providerId="ADAL" clId="{F2F88264-016F-4741-9BD1-2E26BDCE687D}" dt="2023-09-26T22:18:56.179" v="373" actId="255"/>
          <ac:spMkLst>
            <pc:docMk/>
            <pc:sldMk cId="2575183358" sldId="284"/>
            <ac:spMk id="3" creationId="{1C751F9F-293A-1C40-9ED1-3EED946EFBEB}"/>
          </ac:spMkLst>
        </pc:spChg>
        <pc:spChg chg="add mod">
          <ac:chgData name="Tiffany West" userId="b9ab2469-dc58-4b12-9997-8319f7406dca" providerId="ADAL" clId="{F2F88264-016F-4741-9BD1-2E26BDCE687D}" dt="2023-09-26T22:19:07.182" v="374" actId="1076"/>
          <ac:spMkLst>
            <pc:docMk/>
            <pc:sldMk cId="2575183358" sldId="284"/>
            <ac:spMk id="4" creationId="{C5DC9B77-7F28-F158-1B97-3045900CDA01}"/>
          </ac:spMkLst>
        </pc:spChg>
        <pc:spChg chg="mod">
          <ac:chgData name="Tiffany West" userId="b9ab2469-dc58-4b12-9997-8319f7406dca" providerId="ADAL" clId="{F2F88264-016F-4741-9BD1-2E26BDCE687D}" dt="2023-09-26T22:09:42.330" v="313"/>
          <ac:spMkLst>
            <pc:docMk/>
            <pc:sldMk cId="2575183358" sldId="284"/>
            <ac:spMk id="6" creationId="{F8099990-1DD3-4E89-9D70-05BD9123C634}"/>
          </ac:spMkLst>
        </pc:spChg>
        <pc:cxnChg chg="add mod">
          <ac:chgData name="Tiffany West" userId="b9ab2469-dc58-4b12-9997-8319f7406dca" providerId="ADAL" clId="{F2F88264-016F-4741-9BD1-2E26BDCE687D}" dt="2023-09-26T22:20:27.805" v="385" actId="14100"/>
          <ac:cxnSpMkLst>
            <pc:docMk/>
            <pc:sldMk cId="2575183358" sldId="284"/>
            <ac:cxnSpMk id="7" creationId="{C9E64188-74ED-5DA1-E545-17974B2AB95F}"/>
          </ac:cxnSpMkLst>
        </pc:cxnChg>
        <pc:cxnChg chg="add mod">
          <ac:chgData name="Tiffany West" userId="b9ab2469-dc58-4b12-9997-8319f7406dca" providerId="ADAL" clId="{F2F88264-016F-4741-9BD1-2E26BDCE687D}" dt="2023-09-26T22:20:08.784" v="384" actId="14100"/>
          <ac:cxnSpMkLst>
            <pc:docMk/>
            <pc:sldMk cId="2575183358" sldId="284"/>
            <ac:cxnSpMk id="8" creationId="{783CC97E-D391-88F7-E8E6-506BC827FA73}"/>
          </ac:cxnSpMkLst>
        </pc:cxnChg>
      </pc:sldChg>
      <pc:sldChg chg="new del">
        <pc:chgData name="Tiffany West" userId="b9ab2469-dc58-4b12-9997-8319f7406dca" providerId="ADAL" clId="{F2F88264-016F-4741-9BD1-2E26BDCE687D}" dt="2023-09-26T22:22:41.934" v="401" actId="2696"/>
        <pc:sldMkLst>
          <pc:docMk/>
          <pc:sldMk cId="1313068275" sldId="285"/>
        </pc:sldMkLst>
      </pc:sldChg>
      <pc:sldChg chg="modSp add del mod">
        <pc:chgData name="Tiffany West" userId="b9ab2469-dc58-4b12-9997-8319f7406dca" providerId="ADAL" clId="{F2F88264-016F-4741-9BD1-2E26BDCE687D}" dt="2023-09-26T22:22:19.831" v="399"/>
        <pc:sldMkLst>
          <pc:docMk/>
          <pc:sldMk cId="0" sldId="286"/>
        </pc:sldMkLst>
        <pc:spChg chg="mod">
          <ac:chgData name="Tiffany West" userId="b9ab2469-dc58-4b12-9997-8319f7406dca" providerId="ADAL" clId="{F2F88264-016F-4741-9BD1-2E26BDCE687D}" dt="2023-09-26T22:22:19.831" v="399"/>
          <ac:spMkLst>
            <pc:docMk/>
            <pc:sldMk cId="0" sldId="286"/>
            <ac:spMk id="28676" creationId="{E46E3C7A-9F57-E560-3C91-A1B099B894CB}"/>
          </ac:spMkLst>
        </pc:spChg>
        <pc:spChg chg="mod">
          <ac:chgData name="Tiffany West" userId="b9ab2469-dc58-4b12-9997-8319f7406dca" providerId="ADAL" clId="{F2F88264-016F-4741-9BD1-2E26BDCE687D}" dt="2023-09-26T22:22:03.466" v="395" actId="2711"/>
          <ac:spMkLst>
            <pc:docMk/>
            <pc:sldMk cId="0" sldId="286"/>
            <ac:spMk id="28677" creationId="{07A5DF11-1583-C9AA-18EF-A418F78200D6}"/>
          </ac:spMkLst>
        </pc:spChg>
        <pc:spChg chg="mod">
          <ac:chgData name="Tiffany West" userId="b9ab2469-dc58-4b12-9997-8319f7406dca" providerId="ADAL" clId="{F2F88264-016F-4741-9BD1-2E26BDCE687D}" dt="2023-09-26T22:21:56.752" v="394" actId="2711"/>
          <ac:spMkLst>
            <pc:docMk/>
            <pc:sldMk cId="0" sldId="286"/>
            <ac:spMk id="28678" creationId="{7124F3B6-8350-87A2-E3B3-3966693FB15C}"/>
          </ac:spMkLst>
        </pc:spChg>
      </pc:sldChg>
      <pc:sldChg chg="add del">
        <pc:chgData name="Tiffany West" userId="b9ab2469-dc58-4b12-9997-8319f7406dca" providerId="ADAL" clId="{F2F88264-016F-4741-9BD1-2E26BDCE687D}" dt="2023-09-26T22:26:13.461" v="404" actId="2696"/>
        <pc:sldMkLst>
          <pc:docMk/>
          <pc:sldMk cId="3313709177" sldId="287"/>
        </pc:sldMkLst>
      </pc:sldChg>
      <pc:sldChg chg="delSp modSp add del mod">
        <pc:chgData name="Tiffany West" userId="b9ab2469-dc58-4b12-9997-8319f7406dca" providerId="ADAL" clId="{F2F88264-016F-4741-9BD1-2E26BDCE687D}" dt="2023-09-26T22:28:15.184" v="410" actId="2696"/>
        <pc:sldMkLst>
          <pc:docMk/>
          <pc:sldMk cId="1962880013" sldId="288"/>
        </pc:sldMkLst>
        <pc:spChg chg="mod">
          <ac:chgData name="Tiffany West" userId="b9ab2469-dc58-4b12-9997-8319f7406dca" providerId="ADAL" clId="{F2F88264-016F-4741-9BD1-2E26BDCE687D}" dt="2023-09-26T22:26:58.135" v="408" actId="6549"/>
          <ac:spMkLst>
            <pc:docMk/>
            <pc:sldMk cId="1962880013" sldId="288"/>
            <ac:spMk id="7" creationId="{4FC07A79-4FE0-C07E-D4BE-F4CC84454B51}"/>
          </ac:spMkLst>
        </pc:spChg>
        <pc:picChg chg="del">
          <ac:chgData name="Tiffany West" userId="b9ab2469-dc58-4b12-9997-8319f7406dca" providerId="ADAL" clId="{F2F88264-016F-4741-9BD1-2E26BDCE687D}" dt="2023-09-26T22:26:31.489" v="406" actId="478"/>
          <ac:picMkLst>
            <pc:docMk/>
            <pc:sldMk cId="1962880013" sldId="288"/>
            <ac:picMk id="12" creationId="{0430F3F3-4F31-135D-84EC-B340B688F0AB}"/>
          </ac:picMkLst>
        </pc:picChg>
      </pc:sldChg>
      <pc:sldChg chg="modSp add mod">
        <pc:chgData name="Tiffany West" userId="b9ab2469-dc58-4b12-9997-8319f7406dca" providerId="ADAL" clId="{F2F88264-016F-4741-9BD1-2E26BDCE687D}" dt="2023-09-26T22:28:32.051" v="416" actId="20577"/>
        <pc:sldMkLst>
          <pc:docMk/>
          <pc:sldMk cId="316445021" sldId="289"/>
        </pc:sldMkLst>
        <pc:spChg chg="mod">
          <ac:chgData name="Tiffany West" userId="b9ab2469-dc58-4b12-9997-8319f7406dca" providerId="ADAL" clId="{F2F88264-016F-4741-9BD1-2E26BDCE687D}" dt="2023-09-26T22:28:32.051" v="416" actId="20577"/>
          <ac:spMkLst>
            <pc:docMk/>
            <pc:sldMk cId="316445021" sldId="289"/>
            <ac:spMk id="8" creationId="{6B9302C3-9C8E-85A9-E656-B7FEBC287D57}"/>
          </ac:spMkLst>
        </pc:spChg>
      </pc:sldChg>
      <pc:sldMasterChg chg="del delSldLayout">
        <pc:chgData name="Tiffany West" userId="b9ab2469-dc58-4b12-9997-8319f7406dca" providerId="ADAL" clId="{F2F88264-016F-4741-9BD1-2E26BDCE687D}" dt="2023-09-26T21:21:49.503" v="187" actId="2696"/>
        <pc:sldMasterMkLst>
          <pc:docMk/>
          <pc:sldMasterMk cId="1125482270" sldId="2147483660"/>
        </pc:sldMasterMkLst>
        <pc:sldLayoutChg chg="del">
          <pc:chgData name="Tiffany West" userId="b9ab2469-dc58-4b12-9997-8319f7406dca" providerId="ADAL" clId="{F2F88264-016F-4741-9BD1-2E26BDCE687D}" dt="2023-09-26T21:21:49.503" v="187" actId="2696"/>
          <pc:sldLayoutMkLst>
            <pc:docMk/>
            <pc:sldMasterMk cId="1125482270" sldId="2147483660"/>
            <pc:sldLayoutMk cId="2648774254" sldId="2147483661"/>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3365734573" sldId="2147483662"/>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521347815" sldId="2147483663"/>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340307668" sldId="2147483664"/>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31474775" sldId="2147483665"/>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97936610" sldId="2147483666"/>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2175916356" sldId="2147483667"/>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3112982425" sldId="2147483668"/>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1059549321" sldId="2147483669"/>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3748918964" sldId="2147483670"/>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423582018" sldId="2147483671"/>
          </pc:sldLayoutMkLst>
        </pc:sldLayoutChg>
        <pc:sldLayoutChg chg="del">
          <pc:chgData name="Tiffany West" userId="b9ab2469-dc58-4b12-9997-8319f7406dca" providerId="ADAL" clId="{F2F88264-016F-4741-9BD1-2E26BDCE687D}" dt="2023-09-26T21:21:49.503" v="187" actId="2696"/>
          <pc:sldLayoutMkLst>
            <pc:docMk/>
            <pc:sldMasterMk cId="1125482270" sldId="2147483660"/>
            <pc:sldLayoutMk cId="4280828575" sldId="2147483672"/>
          </pc:sldLayoutMkLst>
        </pc:sldLayoutChg>
      </pc:sldMasterChg>
    </pc:docChg>
  </pc:docChgLst>
  <pc:docChgLst>
    <pc:chgData name="Jenna Henkel" userId="966ade77-59de-4fb0-a61c-9a59b00f07f6" providerId="ADAL" clId="{E7F51E17-C657-4331-A133-A8771C31D010}"/>
    <pc:docChg chg="undo redo custSel addSld delSld modSld sldOrd delMainMaster">
      <pc:chgData name="Jenna Henkel" userId="966ade77-59de-4fb0-a61c-9a59b00f07f6" providerId="ADAL" clId="{E7F51E17-C657-4331-A133-A8771C31D010}" dt="2023-10-23T20:04:19.417" v="2314" actId="1076"/>
      <pc:docMkLst>
        <pc:docMk/>
      </pc:docMkLst>
      <pc:sldChg chg="modSp mod">
        <pc:chgData name="Jenna Henkel" userId="966ade77-59de-4fb0-a61c-9a59b00f07f6" providerId="ADAL" clId="{E7F51E17-C657-4331-A133-A8771C31D010}" dt="2023-10-23T17:50:28.655" v="18" actId="1076"/>
        <pc:sldMkLst>
          <pc:docMk/>
          <pc:sldMk cId="760606181" sldId="256"/>
        </pc:sldMkLst>
        <pc:spChg chg="mod">
          <ac:chgData name="Jenna Henkel" userId="966ade77-59de-4fb0-a61c-9a59b00f07f6" providerId="ADAL" clId="{E7F51E17-C657-4331-A133-A8771C31D010}" dt="2023-10-23T17:50:28.655" v="18" actId="1076"/>
          <ac:spMkLst>
            <pc:docMk/>
            <pc:sldMk cId="760606181" sldId="256"/>
            <ac:spMk id="6" creationId="{F8099990-1DD3-4E89-9D70-05BD9123C634}"/>
          </ac:spMkLst>
        </pc:spChg>
      </pc:sldChg>
      <pc:sldChg chg="del">
        <pc:chgData name="Jenna Henkel" userId="966ade77-59de-4fb0-a61c-9a59b00f07f6" providerId="ADAL" clId="{E7F51E17-C657-4331-A133-A8771C31D010}" dt="2023-10-23T17:51:59.051" v="50" actId="47"/>
        <pc:sldMkLst>
          <pc:docMk/>
          <pc:sldMk cId="2820145457" sldId="257"/>
        </pc:sldMkLst>
      </pc:sldChg>
      <pc:sldChg chg="modSp mod">
        <pc:chgData name="Jenna Henkel" userId="966ade77-59de-4fb0-a61c-9a59b00f07f6" providerId="ADAL" clId="{E7F51E17-C657-4331-A133-A8771C31D010}" dt="2023-10-23T17:51:56.957" v="49" actId="1076"/>
        <pc:sldMkLst>
          <pc:docMk/>
          <pc:sldMk cId="2841948297" sldId="263"/>
        </pc:sldMkLst>
        <pc:spChg chg="mod">
          <ac:chgData name="Jenna Henkel" userId="966ade77-59de-4fb0-a61c-9a59b00f07f6" providerId="ADAL" clId="{E7F51E17-C657-4331-A133-A8771C31D010}" dt="2023-10-23T17:51:56.957" v="49" actId="1076"/>
          <ac:spMkLst>
            <pc:docMk/>
            <pc:sldMk cId="2841948297" sldId="263"/>
            <ac:spMk id="3" creationId="{1C751F9F-293A-1C40-9ED1-3EED946EFBEB}"/>
          </ac:spMkLst>
        </pc:spChg>
        <pc:spChg chg="mod">
          <ac:chgData name="Jenna Henkel" userId="966ade77-59de-4fb0-a61c-9a59b00f07f6" providerId="ADAL" clId="{E7F51E17-C657-4331-A133-A8771C31D010}" dt="2023-10-23T17:51:10.362" v="36" actId="1076"/>
          <ac:spMkLst>
            <pc:docMk/>
            <pc:sldMk cId="2841948297" sldId="263"/>
            <ac:spMk id="6" creationId="{F8099990-1DD3-4E89-9D70-05BD9123C634}"/>
          </ac:spMkLst>
        </pc:spChg>
      </pc:sldChg>
      <pc:sldChg chg="addSp delSp modSp mod ord">
        <pc:chgData name="Jenna Henkel" userId="966ade77-59de-4fb0-a61c-9a59b00f07f6" providerId="ADAL" clId="{E7F51E17-C657-4331-A133-A8771C31D010}" dt="2023-10-23T19:07:46.466" v="1046"/>
        <pc:sldMkLst>
          <pc:docMk/>
          <pc:sldMk cId="3646324736" sldId="265"/>
        </pc:sldMkLst>
        <pc:spChg chg="add mod">
          <ac:chgData name="Jenna Henkel" userId="966ade77-59de-4fb0-a61c-9a59b00f07f6" providerId="ADAL" clId="{E7F51E17-C657-4331-A133-A8771C31D010}" dt="2023-10-23T19:05:40.168" v="828" actId="20577"/>
          <ac:spMkLst>
            <pc:docMk/>
            <pc:sldMk cId="3646324736" sldId="265"/>
            <ac:spMk id="2" creationId="{D9E8F356-35FD-48FA-077C-92F15172799C}"/>
          </ac:spMkLst>
        </pc:spChg>
        <pc:spChg chg="mod">
          <ac:chgData name="Jenna Henkel" userId="966ade77-59de-4fb0-a61c-9a59b00f07f6" providerId="ADAL" clId="{E7F51E17-C657-4331-A133-A8771C31D010}" dt="2023-10-23T19:07:25.101" v="1044" actId="20577"/>
          <ac:spMkLst>
            <pc:docMk/>
            <pc:sldMk cId="3646324736" sldId="265"/>
            <ac:spMk id="3" creationId="{1C751F9F-293A-1C40-9ED1-3EED946EFBEB}"/>
          </ac:spMkLst>
        </pc:spChg>
        <pc:spChg chg="del">
          <ac:chgData name="Jenna Henkel" userId="966ade77-59de-4fb0-a61c-9a59b00f07f6" providerId="ADAL" clId="{E7F51E17-C657-4331-A133-A8771C31D010}" dt="2023-10-23T17:53:39.220" v="69" actId="478"/>
          <ac:spMkLst>
            <pc:docMk/>
            <pc:sldMk cId="3646324736" sldId="265"/>
            <ac:spMk id="6" creationId="{F8099990-1DD3-4E89-9D70-05BD9123C634}"/>
          </ac:spMkLst>
        </pc:spChg>
        <pc:spChg chg="add del mod">
          <ac:chgData name="Jenna Henkel" userId="966ade77-59de-4fb0-a61c-9a59b00f07f6" providerId="ADAL" clId="{E7F51E17-C657-4331-A133-A8771C31D010}" dt="2023-10-23T17:55:23.094" v="99" actId="478"/>
          <ac:spMkLst>
            <pc:docMk/>
            <pc:sldMk cId="3646324736" sldId="265"/>
            <ac:spMk id="7" creationId="{5EB91D9F-E954-705E-ABAF-1A6371BD0A3B}"/>
          </ac:spMkLst>
        </pc:spChg>
        <pc:picChg chg="add del mod">
          <ac:chgData name="Jenna Henkel" userId="966ade77-59de-4fb0-a61c-9a59b00f07f6" providerId="ADAL" clId="{E7F51E17-C657-4331-A133-A8771C31D010}" dt="2023-10-23T19:07:27.995" v="1045" actId="478"/>
          <ac:picMkLst>
            <pc:docMk/>
            <pc:sldMk cId="3646324736" sldId="265"/>
            <ac:picMk id="5" creationId="{AF203EF4-FC25-2E44-6020-BBBB0C899FD7}"/>
          </ac:picMkLst>
        </pc:picChg>
        <pc:picChg chg="add mod">
          <ac:chgData name="Jenna Henkel" userId="966ade77-59de-4fb0-a61c-9a59b00f07f6" providerId="ADAL" clId="{E7F51E17-C657-4331-A133-A8771C31D010}" dt="2023-10-23T19:07:46.466" v="1046"/>
          <ac:picMkLst>
            <pc:docMk/>
            <pc:sldMk cId="3646324736" sldId="265"/>
            <ac:picMk id="8" creationId="{7497503C-010C-3035-89BA-1181A6A6299F}"/>
          </ac:picMkLst>
        </pc:picChg>
      </pc:sldChg>
      <pc:sldChg chg="modSp del mod ord">
        <pc:chgData name="Jenna Henkel" userId="966ade77-59de-4fb0-a61c-9a59b00f07f6" providerId="ADAL" clId="{E7F51E17-C657-4331-A133-A8771C31D010}" dt="2023-10-23T19:36:40.375" v="1849" actId="47"/>
        <pc:sldMkLst>
          <pc:docMk/>
          <pc:sldMk cId="4033145150" sldId="266"/>
        </pc:sldMkLst>
        <pc:spChg chg="mod">
          <ac:chgData name="Jenna Henkel" userId="966ade77-59de-4fb0-a61c-9a59b00f07f6" providerId="ADAL" clId="{E7F51E17-C657-4331-A133-A8771C31D010}" dt="2023-10-23T19:24:28.689" v="1661" actId="1076"/>
          <ac:spMkLst>
            <pc:docMk/>
            <pc:sldMk cId="4033145150" sldId="266"/>
            <ac:spMk id="62" creationId="{55B07435-5286-48AA-A0AE-C31662CCF8CD}"/>
          </ac:spMkLst>
        </pc:spChg>
        <pc:cxnChg chg="mod">
          <ac:chgData name="Jenna Henkel" userId="966ade77-59de-4fb0-a61c-9a59b00f07f6" providerId="ADAL" clId="{E7F51E17-C657-4331-A133-A8771C31D010}" dt="2023-10-23T19:24:28.689" v="1661" actId="1076"/>
          <ac:cxnSpMkLst>
            <pc:docMk/>
            <pc:sldMk cId="4033145150" sldId="266"/>
            <ac:cxnSpMk id="61" creationId="{069ABED6-D960-4864-997D-D7ACB9044269}"/>
          </ac:cxnSpMkLst>
        </pc:cxnChg>
      </pc:sldChg>
      <pc:sldChg chg="del ord">
        <pc:chgData name="Jenna Henkel" userId="966ade77-59de-4fb0-a61c-9a59b00f07f6" providerId="ADAL" clId="{E7F51E17-C657-4331-A133-A8771C31D010}" dt="2023-10-23T19:43:22.018" v="1989" actId="47"/>
        <pc:sldMkLst>
          <pc:docMk/>
          <pc:sldMk cId="2647285249" sldId="267"/>
        </pc:sldMkLst>
      </pc:sldChg>
      <pc:sldChg chg="addSp delSp modSp mod ord">
        <pc:chgData name="Jenna Henkel" userId="966ade77-59de-4fb0-a61c-9a59b00f07f6" providerId="ADAL" clId="{E7F51E17-C657-4331-A133-A8771C31D010}" dt="2023-10-23T19:11:30.358" v="1214" actId="20577"/>
        <pc:sldMkLst>
          <pc:docMk/>
          <pc:sldMk cId="1242755930" sldId="269"/>
        </pc:sldMkLst>
        <pc:spChg chg="add mod">
          <ac:chgData name="Jenna Henkel" userId="966ade77-59de-4fb0-a61c-9a59b00f07f6" providerId="ADAL" clId="{E7F51E17-C657-4331-A133-A8771C31D010}" dt="2023-10-23T18:02:46.028" v="148" actId="20577"/>
          <ac:spMkLst>
            <pc:docMk/>
            <pc:sldMk cId="1242755930" sldId="269"/>
            <ac:spMk id="2" creationId="{2647ECB6-CF6F-139F-A6BE-FC1DBC7995C3}"/>
          </ac:spMkLst>
        </pc:spChg>
        <pc:spChg chg="mod">
          <ac:chgData name="Jenna Henkel" userId="966ade77-59de-4fb0-a61c-9a59b00f07f6" providerId="ADAL" clId="{E7F51E17-C657-4331-A133-A8771C31D010}" dt="2023-10-23T19:11:30.358" v="1214" actId="20577"/>
          <ac:spMkLst>
            <pc:docMk/>
            <pc:sldMk cId="1242755930" sldId="269"/>
            <ac:spMk id="3" creationId="{1C751F9F-293A-1C40-9ED1-3EED946EFBEB}"/>
          </ac:spMkLst>
        </pc:spChg>
        <pc:spChg chg="del">
          <ac:chgData name="Jenna Henkel" userId="966ade77-59de-4fb0-a61c-9a59b00f07f6" providerId="ADAL" clId="{E7F51E17-C657-4331-A133-A8771C31D010}" dt="2023-10-23T18:02:35.389" v="116" actId="478"/>
          <ac:spMkLst>
            <pc:docMk/>
            <pc:sldMk cId="1242755930" sldId="269"/>
            <ac:spMk id="6" creationId="{F8099990-1DD3-4E89-9D70-05BD9123C634}"/>
          </ac:spMkLst>
        </pc:spChg>
        <pc:spChg chg="add del mod">
          <ac:chgData name="Jenna Henkel" userId="966ade77-59de-4fb0-a61c-9a59b00f07f6" providerId="ADAL" clId="{E7F51E17-C657-4331-A133-A8771C31D010}" dt="2023-10-23T18:59:40.678" v="637" actId="478"/>
          <ac:spMkLst>
            <pc:docMk/>
            <pc:sldMk cId="1242755930" sldId="269"/>
            <ac:spMk id="7" creationId="{4021E264-FE04-FE70-80CC-D66B73072081}"/>
          </ac:spMkLst>
        </pc:spChg>
        <pc:picChg chg="add del mod">
          <ac:chgData name="Jenna Henkel" userId="966ade77-59de-4fb0-a61c-9a59b00f07f6" providerId="ADAL" clId="{E7F51E17-C657-4331-A133-A8771C31D010}" dt="2023-10-23T19:09:31.046" v="1075" actId="478"/>
          <ac:picMkLst>
            <pc:docMk/>
            <pc:sldMk cId="1242755930" sldId="269"/>
            <ac:picMk id="5" creationId="{125A706F-0F5D-294E-3784-2C3F7D44D88F}"/>
          </ac:picMkLst>
        </pc:picChg>
        <pc:picChg chg="add mod">
          <ac:chgData name="Jenna Henkel" userId="966ade77-59de-4fb0-a61c-9a59b00f07f6" providerId="ADAL" clId="{E7F51E17-C657-4331-A133-A8771C31D010}" dt="2023-10-23T19:09:31.347" v="1076"/>
          <ac:picMkLst>
            <pc:docMk/>
            <pc:sldMk cId="1242755930" sldId="269"/>
            <ac:picMk id="8" creationId="{B0897A76-3721-4CA3-3AFE-801D70C3752E}"/>
          </ac:picMkLst>
        </pc:picChg>
      </pc:sldChg>
      <pc:sldChg chg="del">
        <pc:chgData name="Jenna Henkel" userId="966ade77-59de-4fb0-a61c-9a59b00f07f6" providerId="ADAL" clId="{E7F51E17-C657-4331-A133-A8771C31D010}" dt="2023-10-23T18:02:31.417" v="115" actId="47"/>
        <pc:sldMkLst>
          <pc:docMk/>
          <pc:sldMk cId="0" sldId="270"/>
        </pc:sldMkLst>
      </pc:sldChg>
      <pc:sldChg chg="addSp delSp modSp mod">
        <pc:chgData name="Jenna Henkel" userId="966ade77-59de-4fb0-a61c-9a59b00f07f6" providerId="ADAL" clId="{E7F51E17-C657-4331-A133-A8771C31D010}" dt="2023-10-23T19:16:24.427" v="1520" actId="1076"/>
        <pc:sldMkLst>
          <pc:docMk/>
          <pc:sldMk cId="3662637192" sldId="271"/>
        </pc:sldMkLst>
        <pc:spChg chg="mod">
          <ac:chgData name="Jenna Henkel" userId="966ade77-59de-4fb0-a61c-9a59b00f07f6" providerId="ADAL" clId="{E7F51E17-C657-4331-A133-A8771C31D010}" dt="2023-10-23T19:16:24.427" v="1520" actId="1076"/>
          <ac:spMkLst>
            <pc:docMk/>
            <pc:sldMk cId="3662637192" sldId="271"/>
            <ac:spMk id="3" creationId="{1C751F9F-293A-1C40-9ED1-3EED946EFBEB}"/>
          </ac:spMkLst>
        </pc:spChg>
        <pc:spChg chg="add mod">
          <ac:chgData name="Jenna Henkel" userId="966ade77-59de-4fb0-a61c-9a59b00f07f6" providerId="ADAL" clId="{E7F51E17-C657-4331-A133-A8771C31D010}" dt="2023-10-23T19:13:42.365" v="1227" actId="5793"/>
          <ac:spMkLst>
            <pc:docMk/>
            <pc:sldMk cId="3662637192" sldId="271"/>
            <ac:spMk id="4" creationId="{197A2BF7-3AFB-2936-1D5B-15E40A80F40B}"/>
          </ac:spMkLst>
        </pc:spChg>
        <pc:spChg chg="del">
          <ac:chgData name="Jenna Henkel" userId="966ade77-59de-4fb0-a61c-9a59b00f07f6" providerId="ADAL" clId="{E7F51E17-C657-4331-A133-A8771C31D010}" dt="2023-10-23T18:04:59.332" v="200" actId="478"/>
          <ac:spMkLst>
            <pc:docMk/>
            <pc:sldMk cId="3662637192" sldId="271"/>
            <ac:spMk id="6" creationId="{F8099990-1DD3-4E89-9D70-05BD9123C634}"/>
          </ac:spMkLst>
        </pc:spChg>
        <pc:picChg chg="add del mod">
          <ac:chgData name="Jenna Henkel" userId="966ade77-59de-4fb0-a61c-9a59b00f07f6" providerId="ADAL" clId="{E7F51E17-C657-4331-A133-A8771C31D010}" dt="2023-10-23T18:05:01.154" v="202" actId="478"/>
          <ac:picMkLst>
            <pc:docMk/>
            <pc:sldMk cId="3662637192" sldId="271"/>
            <ac:picMk id="2" creationId="{E9534BFA-1756-4048-7B57-874EEEE54F95}"/>
          </ac:picMkLst>
        </pc:picChg>
        <pc:picChg chg="mod">
          <ac:chgData name="Jenna Henkel" userId="966ade77-59de-4fb0-a61c-9a59b00f07f6" providerId="ADAL" clId="{E7F51E17-C657-4331-A133-A8771C31D010}" dt="2023-10-23T19:14:46.158" v="1228" actId="14826"/>
          <ac:picMkLst>
            <pc:docMk/>
            <pc:sldMk cId="3662637192" sldId="271"/>
            <ac:picMk id="2050" creationId="{324B4973-2741-C4B7-DCBB-F2E57FB4BE45}"/>
          </ac:picMkLst>
        </pc:picChg>
      </pc:sldChg>
      <pc:sldChg chg="del">
        <pc:chgData name="Jenna Henkel" userId="966ade77-59de-4fb0-a61c-9a59b00f07f6" providerId="ADAL" clId="{E7F51E17-C657-4331-A133-A8771C31D010}" dt="2023-10-23T18:04:25.682" v="199" actId="47"/>
        <pc:sldMkLst>
          <pc:docMk/>
          <pc:sldMk cId="3265534905" sldId="272"/>
        </pc:sldMkLst>
      </pc:sldChg>
      <pc:sldChg chg="addSp delSp modSp mod ord">
        <pc:chgData name="Jenna Henkel" userId="966ade77-59de-4fb0-a61c-9a59b00f07f6" providerId="ADAL" clId="{E7F51E17-C657-4331-A133-A8771C31D010}" dt="2023-10-23T19:48:45.325" v="2207" actId="14100"/>
        <pc:sldMkLst>
          <pc:docMk/>
          <pc:sldMk cId="3965711450" sldId="274"/>
        </pc:sldMkLst>
        <pc:spChg chg="add mod">
          <ac:chgData name="Jenna Henkel" userId="966ade77-59de-4fb0-a61c-9a59b00f07f6" providerId="ADAL" clId="{E7F51E17-C657-4331-A133-A8771C31D010}" dt="2023-10-23T19:44:37.703" v="2113" actId="1076"/>
          <ac:spMkLst>
            <pc:docMk/>
            <pc:sldMk cId="3965711450" sldId="274"/>
            <ac:spMk id="2" creationId="{8D6B0D13-0DB7-F2AB-E697-2E17F190EF39}"/>
          </ac:spMkLst>
        </pc:spChg>
        <pc:spChg chg="mod">
          <ac:chgData name="Jenna Henkel" userId="966ade77-59de-4fb0-a61c-9a59b00f07f6" providerId="ADAL" clId="{E7F51E17-C657-4331-A133-A8771C31D010}" dt="2023-10-23T19:48:45.325" v="2207" actId="14100"/>
          <ac:spMkLst>
            <pc:docMk/>
            <pc:sldMk cId="3965711450" sldId="274"/>
            <ac:spMk id="3" creationId="{1C751F9F-293A-1C40-9ED1-3EED946EFBEB}"/>
          </ac:spMkLst>
        </pc:spChg>
        <pc:spChg chg="del">
          <ac:chgData name="Jenna Henkel" userId="966ade77-59de-4fb0-a61c-9a59b00f07f6" providerId="ADAL" clId="{E7F51E17-C657-4331-A133-A8771C31D010}" dt="2023-10-23T18:10:42.836" v="255" actId="478"/>
          <ac:spMkLst>
            <pc:docMk/>
            <pc:sldMk cId="3965711450" sldId="274"/>
            <ac:spMk id="6" creationId="{F8099990-1DD3-4E89-9D70-05BD9123C634}"/>
          </ac:spMkLst>
        </pc:spChg>
        <pc:picChg chg="mod">
          <ac:chgData name="Jenna Henkel" userId="966ade77-59de-4fb0-a61c-9a59b00f07f6" providerId="ADAL" clId="{E7F51E17-C657-4331-A133-A8771C31D010}" dt="2023-10-23T19:45:09.260" v="2160" actId="732"/>
          <ac:picMkLst>
            <pc:docMk/>
            <pc:sldMk cId="3965711450" sldId="274"/>
            <ac:picMk id="3074" creationId="{450A8DA4-EED2-7E2D-2D70-B4FFC610152C}"/>
          </ac:picMkLst>
        </pc:picChg>
      </pc:sldChg>
      <pc:sldChg chg="addSp delSp modSp mod">
        <pc:chgData name="Jenna Henkel" userId="966ade77-59de-4fb0-a61c-9a59b00f07f6" providerId="ADAL" clId="{E7F51E17-C657-4331-A133-A8771C31D010}" dt="2023-10-23T19:50:50.430" v="2268" actId="20577"/>
        <pc:sldMkLst>
          <pc:docMk/>
          <pc:sldMk cId="404682175" sldId="276"/>
        </pc:sldMkLst>
        <pc:spChg chg="add mod">
          <ac:chgData name="Jenna Henkel" userId="966ade77-59de-4fb0-a61c-9a59b00f07f6" providerId="ADAL" clId="{E7F51E17-C657-4331-A133-A8771C31D010}" dt="2023-10-23T18:21:27.092" v="375" actId="20577"/>
          <ac:spMkLst>
            <pc:docMk/>
            <pc:sldMk cId="404682175" sldId="276"/>
            <ac:spMk id="2" creationId="{1C1018AA-6B49-FB6F-490D-EC4A8771D11A}"/>
          </ac:spMkLst>
        </pc:spChg>
        <pc:spChg chg="mod">
          <ac:chgData name="Jenna Henkel" userId="966ade77-59de-4fb0-a61c-9a59b00f07f6" providerId="ADAL" clId="{E7F51E17-C657-4331-A133-A8771C31D010}" dt="2023-10-23T19:50:39.445" v="2236" actId="20577"/>
          <ac:spMkLst>
            <pc:docMk/>
            <pc:sldMk cId="404682175" sldId="276"/>
            <ac:spMk id="3" creationId="{1C751F9F-293A-1C40-9ED1-3EED946EFBEB}"/>
          </ac:spMkLst>
        </pc:spChg>
        <pc:spChg chg="del">
          <ac:chgData name="Jenna Henkel" userId="966ade77-59de-4fb0-a61c-9a59b00f07f6" providerId="ADAL" clId="{E7F51E17-C657-4331-A133-A8771C31D010}" dt="2023-10-23T18:21:15.590" v="327" actId="478"/>
          <ac:spMkLst>
            <pc:docMk/>
            <pc:sldMk cId="404682175" sldId="276"/>
            <ac:spMk id="6" creationId="{F8099990-1DD3-4E89-9D70-05BD9123C634}"/>
          </ac:spMkLst>
        </pc:spChg>
        <pc:spChg chg="add del mod">
          <ac:chgData name="Jenna Henkel" userId="966ade77-59de-4fb0-a61c-9a59b00f07f6" providerId="ADAL" clId="{E7F51E17-C657-4331-A133-A8771C31D010}" dt="2023-10-23T19:46:36.585" v="2164" actId="478"/>
          <ac:spMkLst>
            <pc:docMk/>
            <pc:sldMk cId="404682175" sldId="276"/>
            <ac:spMk id="7" creationId="{28B53107-A0F5-6763-2F48-70C8A25EA455}"/>
          </ac:spMkLst>
        </pc:spChg>
        <pc:spChg chg="add mod">
          <ac:chgData name="Jenna Henkel" userId="966ade77-59de-4fb0-a61c-9a59b00f07f6" providerId="ADAL" clId="{E7F51E17-C657-4331-A133-A8771C31D010}" dt="2023-10-23T19:50:50.430" v="2268" actId="20577"/>
          <ac:spMkLst>
            <pc:docMk/>
            <pc:sldMk cId="404682175" sldId="276"/>
            <ac:spMk id="8" creationId="{48D36051-D292-B1CC-1EF9-182B212B8A3F}"/>
          </ac:spMkLst>
        </pc:spChg>
        <pc:picChg chg="add mod">
          <ac:chgData name="Jenna Henkel" userId="966ade77-59de-4fb0-a61c-9a59b00f07f6" providerId="ADAL" clId="{E7F51E17-C657-4331-A133-A8771C31D010}" dt="2023-10-23T19:46:39.626" v="2165" actId="1076"/>
          <ac:picMkLst>
            <pc:docMk/>
            <pc:sldMk cId="404682175" sldId="276"/>
            <ac:picMk id="5" creationId="{1E136E2D-F5AD-8A52-F1CD-CF670911A388}"/>
          </ac:picMkLst>
        </pc:picChg>
      </pc:sldChg>
      <pc:sldChg chg="del">
        <pc:chgData name="Jenna Henkel" userId="966ade77-59de-4fb0-a61c-9a59b00f07f6" providerId="ADAL" clId="{E7F51E17-C657-4331-A133-A8771C31D010}" dt="2023-10-23T19:48:18.113" v="2206" actId="47"/>
        <pc:sldMkLst>
          <pc:docMk/>
          <pc:sldMk cId="0" sldId="286"/>
        </pc:sldMkLst>
      </pc:sldChg>
      <pc:sldChg chg="del">
        <pc:chgData name="Jenna Henkel" userId="966ade77-59de-4fb0-a61c-9a59b00f07f6" providerId="ADAL" clId="{E7F51E17-C657-4331-A133-A8771C31D010}" dt="2023-10-23T18:22:06.179" v="421" actId="47"/>
        <pc:sldMkLst>
          <pc:docMk/>
          <pc:sldMk cId="316445021" sldId="289"/>
        </pc:sldMkLst>
      </pc:sldChg>
      <pc:sldChg chg="addSp delSp modSp add mod">
        <pc:chgData name="Jenna Henkel" userId="966ade77-59de-4fb0-a61c-9a59b00f07f6" providerId="ADAL" clId="{E7F51E17-C657-4331-A133-A8771C31D010}" dt="2023-10-23T18:51:31.175" v="521" actId="1076"/>
        <pc:sldMkLst>
          <pc:docMk/>
          <pc:sldMk cId="2991158787" sldId="290"/>
        </pc:sldMkLst>
        <pc:spChg chg="add mod">
          <ac:chgData name="Jenna Henkel" userId="966ade77-59de-4fb0-a61c-9a59b00f07f6" providerId="ADAL" clId="{E7F51E17-C657-4331-A133-A8771C31D010}" dt="2023-10-23T18:34:17.046" v="437" actId="20577"/>
          <ac:spMkLst>
            <pc:docMk/>
            <pc:sldMk cId="2991158787" sldId="290"/>
            <ac:spMk id="2" creationId="{5C79FEA4-50DE-671E-FD04-3FB5FD4F5CE7}"/>
          </ac:spMkLst>
        </pc:spChg>
        <pc:spChg chg="mod">
          <ac:chgData name="Jenna Henkel" userId="966ade77-59de-4fb0-a61c-9a59b00f07f6" providerId="ADAL" clId="{E7F51E17-C657-4331-A133-A8771C31D010}" dt="2023-10-23T18:51:31.175" v="521" actId="1076"/>
          <ac:spMkLst>
            <pc:docMk/>
            <pc:sldMk cId="2991158787" sldId="290"/>
            <ac:spMk id="3" creationId="{1C751F9F-293A-1C40-9ED1-3EED946EFBEB}"/>
          </ac:spMkLst>
        </pc:spChg>
        <pc:spChg chg="del mod">
          <ac:chgData name="Jenna Henkel" userId="966ade77-59de-4fb0-a61c-9a59b00f07f6" providerId="ADAL" clId="{E7F51E17-C657-4331-A133-A8771C31D010}" dt="2023-10-23T17:52:28.586" v="53" actId="478"/>
          <ac:spMkLst>
            <pc:docMk/>
            <pc:sldMk cId="2991158787" sldId="290"/>
            <ac:spMk id="6" creationId="{F8099990-1DD3-4E89-9D70-05BD9123C634}"/>
          </ac:spMkLst>
        </pc:spChg>
        <pc:spChg chg="add del mod">
          <ac:chgData name="Jenna Henkel" userId="966ade77-59de-4fb0-a61c-9a59b00f07f6" providerId="ADAL" clId="{E7F51E17-C657-4331-A133-A8771C31D010}" dt="2023-10-23T18:45:04.252" v="444" actId="478"/>
          <ac:spMkLst>
            <pc:docMk/>
            <pc:sldMk cId="2991158787" sldId="290"/>
            <ac:spMk id="11" creationId="{4FA9378F-2C26-EE8B-3DF2-3B4D66A0A8DE}"/>
          </ac:spMkLst>
        </pc:spChg>
        <pc:picChg chg="add del mod">
          <ac:chgData name="Jenna Henkel" userId="966ade77-59de-4fb0-a61c-9a59b00f07f6" providerId="ADAL" clId="{E7F51E17-C657-4331-A133-A8771C31D010}" dt="2023-10-23T18:34:19.581" v="438" actId="478"/>
          <ac:picMkLst>
            <pc:docMk/>
            <pc:sldMk cId="2991158787" sldId="290"/>
            <ac:picMk id="5" creationId="{75D0DC21-1B6A-FDCD-49DB-E42B39FB72C8}"/>
          </ac:picMkLst>
        </pc:picChg>
        <pc:picChg chg="add del mod">
          <ac:chgData name="Jenna Henkel" userId="966ade77-59de-4fb0-a61c-9a59b00f07f6" providerId="ADAL" clId="{E7F51E17-C657-4331-A133-A8771C31D010}" dt="2023-10-23T18:41:27.540" v="440" actId="478"/>
          <ac:picMkLst>
            <pc:docMk/>
            <pc:sldMk cId="2991158787" sldId="290"/>
            <ac:picMk id="8" creationId="{13DE38EE-112A-4175-4180-D77E60BBAA19}"/>
          </ac:picMkLst>
        </pc:picChg>
        <pc:picChg chg="add del mod">
          <ac:chgData name="Jenna Henkel" userId="966ade77-59de-4fb0-a61c-9a59b00f07f6" providerId="ADAL" clId="{E7F51E17-C657-4331-A133-A8771C31D010}" dt="2023-10-23T18:50:44.417" v="446" actId="478"/>
          <ac:picMkLst>
            <pc:docMk/>
            <pc:sldMk cId="2991158787" sldId="290"/>
            <ac:picMk id="10" creationId="{98CD362B-A8AA-5DA3-BD7B-A61BB4752262}"/>
          </ac:picMkLst>
        </pc:picChg>
        <pc:picChg chg="add mod">
          <ac:chgData name="Jenna Henkel" userId="966ade77-59de-4fb0-a61c-9a59b00f07f6" providerId="ADAL" clId="{E7F51E17-C657-4331-A133-A8771C31D010}" dt="2023-10-23T18:50:55.284" v="448" actId="1076"/>
          <ac:picMkLst>
            <pc:docMk/>
            <pc:sldMk cId="2991158787" sldId="290"/>
            <ac:picMk id="13" creationId="{E0AD0E91-E2F7-DCDA-1C1E-0785F6E959D0}"/>
          </ac:picMkLst>
        </pc:picChg>
      </pc:sldChg>
      <pc:sldChg chg="addSp modSp add del mod ord">
        <pc:chgData name="Jenna Henkel" userId="966ade77-59de-4fb0-a61c-9a59b00f07f6" providerId="ADAL" clId="{E7F51E17-C657-4331-A133-A8771C31D010}" dt="2023-10-23T19:13:05.539" v="1215" actId="47"/>
        <pc:sldMkLst>
          <pc:docMk/>
          <pc:sldMk cId="800332764" sldId="291"/>
        </pc:sldMkLst>
        <pc:spChg chg="mod">
          <ac:chgData name="Jenna Henkel" userId="966ade77-59de-4fb0-a61c-9a59b00f07f6" providerId="ADAL" clId="{E7F51E17-C657-4331-A133-A8771C31D010}" dt="2023-10-23T19:08:24.626" v="1074" actId="20577"/>
          <ac:spMkLst>
            <pc:docMk/>
            <pc:sldMk cId="800332764" sldId="291"/>
            <ac:spMk id="2" creationId="{2647ECB6-CF6F-139F-A6BE-FC1DBC7995C3}"/>
          </ac:spMkLst>
        </pc:spChg>
        <pc:spChg chg="mod">
          <ac:chgData name="Jenna Henkel" userId="966ade77-59de-4fb0-a61c-9a59b00f07f6" providerId="ADAL" clId="{E7F51E17-C657-4331-A133-A8771C31D010}" dt="2023-10-23T18:03:52.550" v="191" actId="13926"/>
          <ac:spMkLst>
            <pc:docMk/>
            <pc:sldMk cId="800332764" sldId="291"/>
            <ac:spMk id="3" creationId="{1C751F9F-293A-1C40-9ED1-3EED946EFBEB}"/>
          </ac:spMkLst>
        </pc:spChg>
        <pc:picChg chg="add mod">
          <ac:chgData name="Jenna Henkel" userId="966ade77-59de-4fb0-a61c-9a59b00f07f6" providerId="ADAL" clId="{E7F51E17-C657-4331-A133-A8771C31D010}" dt="2023-10-23T18:04:21.690" v="198" actId="1076"/>
          <ac:picMkLst>
            <pc:docMk/>
            <pc:sldMk cId="800332764" sldId="291"/>
            <ac:picMk id="4" creationId="{170EBB70-3400-C2DE-9E64-A2C967AE5D34}"/>
          </ac:picMkLst>
        </pc:picChg>
      </pc:sldChg>
      <pc:sldChg chg="add del">
        <pc:chgData name="Jenna Henkel" userId="966ade77-59de-4fb0-a61c-9a59b00f07f6" providerId="ADAL" clId="{E7F51E17-C657-4331-A133-A8771C31D010}" dt="2023-10-23T18:02:21.639" v="114" actId="47"/>
        <pc:sldMkLst>
          <pc:docMk/>
          <pc:sldMk cId="2478871054" sldId="291"/>
        </pc:sldMkLst>
      </pc:sldChg>
      <pc:sldChg chg="addSp modSp add mod ord">
        <pc:chgData name="Jenna Henkel" userId="966ade77-59de-4fb0-a61c-9a59b00f07f6" providerId="ADAL" clId="{E7F51E17-C657-4331-A133-A8771C31D010}" dt="2023-10-23T20:04:19.417" v="2314" actId="1076"/>
        <pc:sldMkLst>
          <pc:docMk/>
          <pc:sldMk cId="708146887" sldId="292"/>
        </pc:sldMkLst>
        <pc:spChg chg="mod">
          <ac:chgData name="Jenna Henkel" userId="966ade77-59de-4fb0-a61c-9a59b00f07f6" providerId="ADAL" clId="{E7F51E17-C657-4331-A133-A8771C31D010}" dt="2023-10-23T19:52:31.473" v="2298" actId="20577"/>
          <ac:spMkLst>
            <pc:docMk/>
            <pc:sldMk cId="708146887" sldId="292"/>
            <ac:spMk id="2" creationId="{1C1018AA-6B49-FB6F-490D-EC4A8771D11A}"/>
          </ac:spMkLst>
        </pc:spChg>
        <pc:spChg chg="mod">
          <ac:chgData name="Jenna Henkel" userId="966ade77-59de-4fb0-a61c-9a59b00f07f6" providerId="ADAL" clId="{E7F51E17-C657-4331-A133-A8771C31D010}" dt="2023-10-23T20:04:15.830" v="2313" actId="1076"/>
          <ac:spMkLst>
            <pc:docMk/>
            <pc:sldMk cId="708146887" sldId="292"/>
            <ac:spMk id="3" creationId="{1C751F9F-293A-1C40-9ED1-3EED946EFBEB}"/>
          </ac:spMkLst>
        </pc:spChg>
        <pc:picChg chg="add mod">
          <ac:chgData name="Jenna Henkel" userId="966ade77-59de-4fb0-a61c-9a59b00f07f6" providerId="ADAL" clId="{E7F51E17-C657-4331-A133-A8771C31D010}" dt="2023-10-23T20:04:19.417" v="2314" actId="1076"/>
          <ac:picMkLst>
            <pc:docMk/>
            <pc:sldMk cId="708146887" sldId="292"/>
            <ac:picMk id="5" creationId="{948257B8-402E-79CE-C22F-21039D219ECA}"/>
          </ac:picMkLst>
        </pc:picChg>
      </pc:sldChg>
      <pc:sldChg chg="addSp delSp modSp add mod ord">
        <pc:chgData name="Jenna Henkel" userId="966ade77-59de-4fb0-a61c-9a59b00f07f6" providerId="ADAL" clId="{E7F51E17-C657-4331-A133-A8771C31D010}" dt="2023-10-23T19:05:09.010" v="810" actId="14100"/>
        <pc:sldMkLst>
          <pc:docMk/>
          <pc:sldMk cId="1232034763" sldId="293"/>
        </pc:sldMkLst>
        <pc:spChg chg="mod">
          <ac:chgData name="Jenna Henkel" userId="966ade77-59de-4fb0-a61c-9a59b00f07f6" providerId="ADAL" clId="{E7F51E17-C657-4331-A133-A8771C31D010}" dt="2023-10-23T19:05:09.010" v="810" actId="14100"/>
          <ac:spMkLst>
            <pc:docMk/>
            <pc:sldMk cId="1232034763" sldId="293"/>
            <ac:spMk id="3" creationId="{1C751F9F-293A-1C40-9ED1-3EED946EFBEB}"/>
          </ac:spMkLst>
        </pc:spChg>
        <pc:picChg chg="add mod">
          <ac:chgData name="Jenna Henkel" userId="966ade77-59de-4fb0-a61c-9a59b00f07f6" providerId="ADAL" clId="{E7F51E17-C657-4331-A133-A8771C31D010}" dt="2023-10-23T19:04:46.322" v="808"/>
          <ac:picMkLst>
            <pc:docMk/>
            <pc:sldMk cId="1232034763" sldId="293"/>
            <ac:picMk id="4" creationId="{0D9F82B5-7088-84D7-F36D-791769702B65}"/>
          </ac:picMkLst>
        </pc:picChg>
        <pc:picChg chg="del">
          <ac:chgData name="Jenna Henkel" userId="966ade77-59de-4fb0-a61c-9a59b00f07f6" providerId="ADAL" clId="{E7F51E17-C657-4331-A133-A8771C31D010}" dt="2023-10-23T19:04:35.668" v="807" actId="478"/>
          <ac:picMkLst>
            <pc:docMk/>
            <pc:sldMk cId="1232034763" sldId="293"/>
            <ac:picMk id="5" creationId="{75D0DC21-1B6A-FDCD-49DB-E42B39FB72C8}"/>
          </ac:picMkLst>
        </pc:picChg>
      </pc:sldChg>
      <pc:sldChg chg="addSp delSp modSp add mod">
        <pc:chgData name="Jenna Henkel" userId="966ade77-59de-4fb0-a61c-9a59b00f07f6" providerId="ADAL" clId="{E7F51E17-C657-4331-A133-A8771C31D010}" dt="2023-10-23T18:56:40.892" v="627" actId="1076"/>
        <pc:sldMkLst>
          <pc:docMk/>
          <pc:sldMk cId="3283868906" sldId="294"/>
        </pc:sldMkLst>
        <pc:spChg chg="mod">
          <ac:chgData name="Jenna Henkel" userId="966ade77-59de-4fb0-a61c-9a59b00f07f6" providerId="ADAL" clId="{E7F51E17-C657-4331-A133-A8771C31D010}" dt="2023-10-23T18:53:44.409" v="549" actId="20577"/>
          <ac:spMkLst>
            <pc:docMk/>
            <pc:sldMk cId="3283868906" sldId="294"/>
            <ac:spMk id="2" creationId="{5C79FEA4-50DE-671E-FD04-3FB5FD4F5CE7}"/>
          </ac:spMkLst>
        </pc:spChg>
        <pc:spChg chg="mod">
          <ac:chgData name="Jenna Henkel" userId="966ade77-59de-4fb0-a61c-9a59b00f07f6" providerId="ADAL" clId="{E7F51E17-C657-4331-A133-A8771C31D010}" dt="2023-10-23T18:56:40.892" v="627" actId="1076"/>
          <ac:spMkLst>
            <pc:docMk/>
            <pc:sldMk cId="3283868906" sldId="294"/>
            <ac:spMk id="3" creationId="{1C751F9F-293A-1C40-9ED1-3EED946EFBEB}"/>
          </ac:spMkLst>
        </pc:spChg>
        <pc:spChg chg="add del mod">
          <ac:chgData name="Jenna Henkel" userId="966ade77-59de-4fb0-a61c-9a59b00f07f6" providerId="ADAL" clId="{E7F51E17-C657-4331-A133-A8771C31D010}" dt="2023-10-23T18:55:05.902" v="551" actId="478"/>
          <ac:spMkLst>
            <pc:docMk/>
            <pc:sldMk cId="3283868906" sldId="294"/>
            <ac:spMk id="4" creationId="{A6AF0302-EA81-F6AB-4B26-632C36E0536B}"/>
          </ac:spMkLst>
        </pc:spChg>
        <pc:picChg chg="mod">
          <ac:chgData name="Jenna Henkel" userId="966ade77-59de-4fb0-a61c-9a59b00f07f6" providerId="ADAL" clId="{E7F51E17-C657-4331-A133-A8771C31D010}" dt="2023-10-23T18:55:01.712" v="550" actId="14826"/>
          <ac:picMkLst>
            <pc:docMk/>
            <pc:sldMk cId="3283868906" sldId="294"/>
            <ac:picMk id="13" creationId="{E0AD0E91-E2F7-DCDA-1C1E-0785F6E959D0}"/>
          </ac:picMkLst>
        </pc:picChg>
      </pc:sldChg>
      <pc:sldChg chg="add del">
        <pc:chgData name="Jenna Henkel" userId="966ade77-59de-4fb0-a61c-9a59b00f07f6" providerId="ADAL" clId="{E7F51E17-C657-4331-A133-A8771C31D010}" dt="2023-10-23T19:46:03.845" v="2162" actId="47"/>
        <pc:sldMkLst>
          <pc:docMk/>
          <pc:sldMk cId="1145324366" sldId="295"/>
        </pc:sldMkLst>
      </pc:sldChg>
      <pc:sldChg chg="addSp delSp modSp add mod">
        <pc:chgData name="Jenna Henkel" userId="966ade77-59de-4fb0-a61c-9a59b00f07f6" providerId="ADAL" clId="{E7F51E17-C657-4331-A133-A8771C31D010}" dt="2023-10-23T19:43:41.401" v="2025" actId="1076"/>
        <pc:sldMkLst>
          <pc:docMk/>
          <pc:sldMk cId="4137063932" sldId="296"/>
        </pc:sldMkLst>
        <pc:spChg chg="add del mod">
          <ac:chgData name="Jenna Henkel" userId="966ade77-59de-4fb0-a61c-9a59b00f07f6" providerId="ADAL" clId="{E7F51E17-C657-4331-A133-A8771C31D010}" dt="2023-10-23T19:18:43.880" v="1602" actId="478"/>
          <ac:spMkLst>
            <pc:docMk/>
            <pc:sldMk cId="4137063932" sldId="296"/>
            <ac:spMk id="2" creationId="{C2ECC1E0-0760-70A7-B463-266286226B2F}"/>
          </ac:spMkLst>
        </pc:spChg>
        <pc:spChg chg="mod">
          <ac:chgData name="Jenna Henkel" userId="966ade77-59de-4fb0-a61c-9a59b00f07f6" providerId="ADAL" clId="{E7F51E17-C657-4331-A133-A8771C31D010}" dt="2023-10-23T19:43:41.401" v="2025" actId="1076"/>
          <ac:spMkLst>
            <pc:docMk/>
            <pc:sldMk cId="4137063932" sldId="296"/>
            <ac:spMk id="3" creationId="{1C751F9F-293A-1C40-9ED1-3EED946EFBEB}"/>
          </ac:spMkLst>
        </pc:spChg>
        <pc:spChg chg="mod">
          <ac:chgData name="Jenna Henkel" userId="966ade77-59de-4fb0-a61c-9a59b00f07f6" providerId="ADAL" clId="{E7F51E17-C657-4331-A133-A8771C31D010}" dt="2023-10-23T19:17:08.343" v="1543" actId="20577"/>
          <ac:spMkLst>
            <pc:docMk/>
            <pc:sldMk cId="4137063932" sldId="296"/>
            <ac:spMk id="4" creationId="{197A2BF7-3AFB-2936-1D5B-15E40A80F40B}"/>
          </ac:spMkLst>
        </pc:spChg>
        <pc:spChg chg="add del mod">
          <ac:chgData name="Jenna Henkel" userId="966ade77-59de-4fb0-a61c-9a59b00f07f6" providerId="ADAL" clId="{E7F51E17-C657-4331-A133-A8771C31D010}" dt="2023-10-23T19:20:04.890" v="1606" actId="478"/>
          <ac:spMkLst>
            <pc:docMk/>
            <pc:sldMk cId="4137063932" sldId="296"/>
            <ac:spMk id="7" creationId="{EFEC1301-B04B-BB4F-B5F8-3816FF952356}"/>
          </ac:spMkLst>
        </pc:spChg>
        <pc:spChg chg="add del mod">
          <ac:chgData name="Jenna Henkel" userId="966ade77-59de-4fb0-a61c-9a59b00f07f6" providerId="ADAL" clId="{E7F51E17-C657-4331-A133-A8771C31D010}" dt="2023-10-23T19:21:08.465" v="1614" actId="478"/>
          <ac:spMkLst>
            <pc:docMk/>
            <pc:sldMk cId="4137063932" sldId="296"/>
            <ac:spMk id="10" creationId="{B9583CEA-5A21-B4B0-7338-FD2CB0B1D285}"/>
          </ac:spMkLst>
        </pc:spChg>
        <pc:picChg chg="add mod">
          <ac:chgData name="Jenna Henkel" userId="966ade77-59de-4fb0-a61c-9a59b00f07f6" providerId="ADAL" clId="{E7F51E17-C657-4331-A133-A8771C31D010}" dt="2023-10-23T19:23:02.930" v="1632" actId="1076"/>
          <ac:picMkLst>
            <pc:docMk/>
            <pc:sldMk cId="4137063932" sldId="296"/>
            <ac:picMk id="6" creationId="{DAA5391B-7DB8-4B8A-7701-B1925B05CAD7}"/>
          </ac:picMkLst>
        </pc:picChg>
        <pc:picChg chg="add mod">
          <ac:chgData name="Jenna Henkel" userId="966ade77-59de-4fb0-a61c-9a59b00f07f6" providerId="ADAL" clId="{E7F51E17-C657-4331-A133-A8771C31D010}" dt="2023-10-23T19:23:14.809" v="1635" actId="1076"/>
          <ac:picMkLst>
            <pc:docMk/>
            <pc:sldMk cId="4137063932" sldId="296"/>
            <ac:picMk id="9" creationId="{237FAD79-D775-EDB8-DE6E-4388573FC78D}"/>
          </ac:picMkLst>
        </pc:picChg>
        <pc:picChg chg="mod">
          <ac:chgData name="Jenna Henkel" userId="966ade77-59de-4fb0-a61c-9a59b00f07f6" providerId="ADAL" clId="{E7F51E17-C657-4331-A133-A8771C31D010}" dt="2023-10-23T19:23:08.420" v="1634" actId="1076"/>
          <ac:picMkLst>
            <pc:docMk/>
            <pc:sldMk cId="4137063932" sldId="296"/>
            <ac:picMk id="2050" creationId="{324B4973-2741-C4B7-DCBB-F2E57FB4BE45}"/>
          </ac:picMkLst>
        </pc:picChg>
      </pc:sldChg>
      <pc:sldChg chg="addSp delSp modSp add mod delAnim modAnim">
        <pc:chgData name="Jenna Henkel" userId="966ade77-59de-4fb0-a61c-9a59b00f07f6" providerId="ADAL" clId="{E7F51E17-C657-4331-A133-A8771C31D010}" dt="2023-10-23T19:36:09.724" v="1848" actId="20577"/>
        <pc:sldMkLst>
          <pc:docMk/>
          <pc:sldMk cId="2534977529" sldId="297"/>
        </pc:sldMkLst>
        <pc:spChg chg="del">
          <ac:chgData name="Jenna Henkel" userId="966ade77-59de-4fb0-a61c-9a59b00f07f6" providerId="ADAL" clId="{E7F51E17-C657-4331-A133-A8771C31D010}" dt="2023-10-23T19:24:02.124" v="1654" actId="478"/>
          <ac:spMkLst>
            <pc:docMk/>
            <pc:sldMk cId="2534977529" sldId="297"/>
            <ac:spMk id="3" creationId="{1C751F9F-293A-1C40-9ED1-3EED946EFBEB}"/>
          </ac:spMkLst>
        </pc:spChg>
        <pc:spChg chg="mod">
          <ac:chgData name="Jenna Henkel" userId="966ade77-59de-4fb0-a61c-9a59b00f07f6" providerId="ADAL" clId="{E7F51E17-C657-4331-A133-A8771C31D010}" dt="2023-10-23T19:23:57.009" v="1653" actId="20577"/>
          <ac:spMkLst>
            <pc:docMk/>
            <pc:sldMk cId="2534977529" sldId="297"/>
            <ac:spMk id="4" creationId="{197A2BF7-3AFB-2936-1D5B-15E40A80F40B}"/>
          </ac:spMkLst>
        </pc:spChg>
        <pc:spChg chg="mod">
          <ac:chgData name="Jenna Henkel" userId="966ade77-59de-4fb0-a61c-9a59b00f07f6" providerId="ADAL" clId="{E7F51E17-C657-4331-A133-A8771C31D010}" dt="2023-10-23T19:24:22.970" v="1659"/>
          <ac:spMkLst>
            <pc:docMk/>
            <pc:sldMk cId="2534977529" sldId="297"/>
            <ac:spMk id="7" creationId="{3BB21989-213A-AA84-3B57-A8C2567222EC}"/>
          </ac:spMkLst>
        </pc:spChg>
        <pc:spChg chg="mod">
          <ac:chgData name="Jenna Henkel" userId="966ade77-59de-4fb0-a61c-9a59b00f07f6" providerId="ADAL" clId="{E7F51E17-C657-4331-A133-A8771C31D010}" dt="2023-10-23T19:24:22.970" v="1659"/>
          <ac:spMkLst>
            <pc:docMk/>
            <pc:sldMk cId="2534977529" sldId="297"/>
            <ac:spMk id="8" creationId="{68028F0B-B851-7CE8-A2DA-9CA61A45F5C6}"/>
          </ac:spMkLst>
        </pc:spChg>
        <pc:spChg chg="mod">
          <ac:chgData name="Jenna Henkel" userId="966ade77-59de-4fb0-a61c-9a59b00f07f6" providerId="ADAL" clId="{E7F51E17-C657-4331-A133-A8771C31D010}" dt="2023-10-23T19:24:22.970" v="1659"/>
          <ac:spMkLst>
            <pc:docMk/>
            <pc:sldMk cId="2534977529" sldId="297"/>
            <ac:spMk id="10" creationId="{4CD1071B-0590-B6CF-9C6C-6F187188AF26}"/>
          </ac:spMkLst>
        </pc:spChg>
        <pc:spChg chg="mod">
          <ac:chgData name="Jenna Henkel" userId="966ade77-59de-4fb0-a61c-9a59b00f07f6" providerId="ADAL" clId="{E7F51E17-C657-4331-A133-A8771C31D010}" dt="2023-10-23T19:24:22.970" v="1659"/>
          <ac:spMkLst>
            <pc:docMk/>
            <pc:sldMk cId="2534977529" sldId="297"/>
            <ac:spMk id="11" creationId="{5F1C4844-5614-794C-8C65-52236F2FB462}"/>
          </ac:spMkLst>
        </pc:spChg>
        <pc:spChg chg="mod">
          <ac:chgData name="Jenna Henkel" userId="966ade77-59de-4fb0-a61c-9a59b00f07f6" providerId="ADAL" clId="{E7F51E17-C657-4331-A133-A8771C31D010}" dt="2023-10-23T19:24:22.970" v="1659"/>
          <ac:spMkLst>
            <pc:docMk/>
            <pc:sldMk cId="2534977529" sldId="297"/>
            <ac:spMk id="12" creationId="{ABDE878B-E645-EAB6-5A9D-ABD9CD608CF2}"/>
          </ac:spMkLst>
        </pc:spChg>
        <pc:spChg chg="mod">
          <ac:chgData name="Jenna Henkel" userId="966ade77-59de-4fb0-a61c-9a59b00f07f6" providerId="ADAL" clId="{E7F51E17-C657-4331-A133-A8771C31D010}" dt="2023-10-23T19:24:22.970" v="1659"/>
          <ac:spMkLst>
            <pc:docMk/>
            <pc:sldMk cId="2534977529" sldId="297"/>
            <ac:spMk id="13" creationId="{2BE2B425-04F7-A29B-49CE-45686074673E}"/>
          </ac:spMkLst>
        </pc:spChg>
        <pc:spChg chg="mod">
          <ac:chgData name="Jenna Henkel" userId="966ade77-59de-4fb0-a61c-9a59b00f07f6" providerId="ADAL" clId="{E7F51E17-C657-4331-A133-A8771C31D010}" dt="2023-10-23T19:24:22.970" v="1659"/>
          <ac:spMkLst>
            <pc:docMk/>
            <pc:sldMk cId="2534977529" sldId="297"/>
            <ac:spMk id="14" creationId="{7179034F-826A-CEED-165D-CBAF0DCA00BF}"/>
          </ac:spMkLst>
        </pc:spChg>
        <pc:spChg chg="mod">
          <ac:chgData name="Jenna Henkel" userId="966ade77-59de-4fb0-a61c-9a59b00f07f6" providerId="ADAL" clId="{E7F51E17-C657-4331-A133-A8771C31D010}" dt="2023-10-23T19:24:22.970" v="1659"/>
          <ac:spMkLst>
            <pc:docMk/>
            <pc:sldMk cId="2534977529" sldId="297"/>
            <ac:spMk id="18" creationId="{72FC1C11-781E-D1E4-FE6D-F75C58A581D5}"/>
          </ac:spMkLst>
        </pc:spChg>
        <pc:spChg chg="mod">
          <ac:chgData name="Jenna Henkel" userId="966ade77-59de-4fb0-a61c-9a59b00f07f6" providerId="ADAL" clId="{E7F51E17-C657-4331-A133-A8771C31D010}" dt="2023-10-23T19:24:22.970" v="1659"/>
          <ac:spMkLst>
            <pc:docMk/>
            <pc:sldMk cId="2534977529" sldId="297"/>
            <ac:spMk id="19" creationId="{DA302CD7-BFF5-6912-62D6-649C922DE4AC}"/>
          </ac:spMkLst>
        </pc:spChg>
        <pc:spChg chg="mod">
          <ac:chgData name="Jenna Henkel" userId="966ade77-59de-4fb0-a61c-9a59b00f07f6" providerId="ADAL" clId="{E7F51E17-C657-4331-A133-A8771C31D010}" dt="2023-10-23T19:24:22.970" v="1659"/>
          <ac:spMkLst>
            <pc:docMk/>
            <pc:sldMk cId="2534977529" sldId="297"/>
            <ac:spMk id="21" creationId="{BA13DA2A-55A4-848F-492D-CD36267E6999}"/>
          </ac:spMkLst>
        </pc:spChg>
        <pc:spChg chg="mod">
          <ac:chgData name="Jenna Henkel" userId="966ade77-59de-4fb0-a61c-9a59b00f07f6" providerId="ADAL" clId="{E7F51E17-C657-4331-A133-A8771C31D010}" dt="2023-10-23T19:24:22.970" v="1659"/>
          <ac:spMkLst>
            <pc:docMk/>
            <pc:sldMk cId="2534977529" sldId="297"/>
            <ac:spMk id="23" creationId="{80CD0C5D-7C5A-C11F-211C-5074ECB86C84}"/>
          </ac:spMkLst>
        </pc:spChg>
        <pc:spChg chg="mod">
          <ac:chgData name="Jenna Henkel" userId="966ade77-59de-4fb0-a61c-9a59b00f07f6" providerId="ADAL" clId="{E7F51E17-C657-4331-A133-A8771C31D010}" dt="2023-10-23T19:24:22.970" v="1659"/>
          <ac:spMkLst>
            <pc:docMk/>
            <pc:sldMk cId="2534977529" sldId="297"/>
            <ac:spMk id="24" creationId="{8A9BD0B3-56C8-17D9-2B23-AD077065F210}"/>
          </ac:spMkLst>
        </pc:spChg>
        <pc:spChg chg="mod">
          <ac:chgData name="Jenna Henkel" userId="966ade77-59de-4fb0-a61c-9a59b00f07f6" providerId="ADAL" clId="{E7F51E17-C657-4331-A133-A8771C31D010}" dt="2023-10-23T19:24:22.970" v="1659"/>
          <ac:spMkLst>
            <pc:docMk/>
            <pc:sldMk cId="2534977529" sldId="297"/>
            <ac:spMk id="26" creationId="{9B3F4547-0600-7077-6FCB-34834056FCD6}"/>
          </ac:spMkLst>
        </pc:spChg>
        <pc:spChg chg="mod">
          <ac:chgData name="Jenna Henkel" userId="966ade77-59de-4fb0-a61c-9a59b00f07f6" providerId="ADAL" clId="{E7F51E17-C657-4331-A133-A8771C31D010}" dt="2023-10-23T19:24:22.970" v="1659"/>
          <ac:spMkLst>
            <pc:docMk/>
            <pc:sldMk cId="2534977529" sldId="297"/>
            <ac:spMk id="27" creationId="{49FF8FBD-964C-9101-D085-81D799782079}"/>
          </ac:spMkLst>
        </pc:spChg>
        <pc:spChg chg="mod">
          <ac:chgData name="Jenna Henkel" userId="966ade77-59de-4fb0-a61c-9a59b00f07f6" providerId="ADAL" clId="{E7F51E17-C657-4331-A133-A8771C31D010}" dt="2023-10-23T19:24:22.970" v="1659"/>
          <ac:spMkLst>
            <pc:docMk/>
            <pc:sldMk cId="2534977529" sldId="297"/>
            <ac:spMk id="28" creationId="{E6B880D7-081E-773B-9268-4511EFDDC447}"/>
          </ac:spMkLst>
        </pc:spChg>
        <pc:spChg chg="mod">
          <ac:chgData name="Jenna Henkel" userId="966ade77-59de-4fb0-a61c-9a59b00f07f6" providerId="ADAL" clId="{E7F51E17-C657-4331-A133-A8771C31D010}" dt="2023-10-23T19:24:22.970" v="1659"/>
          <ac:spMkLst>
            <pc:docMk/>
            <pc:sldMk cId="2534977529" sldId="297"/>
            <ac:spMk id="29" creationId="{4D4674C9-4F20-AD85-C63E-ACEC0D01B6B3}"/>
          </ac:spMkLst>
        </pc:spChg>
        <pc:spChg chg="add del mod">
          <ac:chgData name="Jenna Henkel" userId="966ade77-59de-4fb0-a61c-9a59b00f07f6" providerId="ADAL" clId="{E7F51E17-C657-4331-A133-A8771C31D010}" dt="2023-10-23T19:24:27.926" v="1660"/>
          <ac:spMkLst>
            <pc:docMk/>
            <pc:sldMk cId="2534977529" sldId="297"/>
            <ac:spMk id="30" creationId="{B5430DD3-C2E2-3E18-B5B3-388FA39A7EEE}"/>
          </ac:spMkLst>
        </pc:spChg>
        <pc:spChg chg="add del mod">
          <ac:chgData name="Jenna Henkel" userId="966ade77-59de-4fb0-a61c-9a59b00f07f6" providerId="ADAL" clId="{E7F51E17-C657-4331-A133-A8771C31D010}" dt="2023-10-23T19:24:27.926" v="1660"/>
          <ac:spMkLst>
            <pc:docMk/>
            <pc:sldMk cId="2534977529" sldId="297"/>
            <ac:spMk id="31" creationId="{51DDADFA-DFE8-5A66-5FCB-0C7D0368ECC0}"/>
          </ac:spMkLst>
        </pc:spChg>
        <pc:spChg chg="add del mod">
          <ac:chgData name="Jenna Henkel" userId="966ade77-59de-4fb0-a61c-9a59b00f07f6" providerId="ADAL" clId="{E7F51E17-C657-4331-A133-A8771C31D010}" dt="2023-10-23T19:24:27.926" v="1660"/>
          <ac:spMkLst>
            <pc:docMk/>
            <pc:sldMk cId="2534977529" sldId="297"/>
            <ac:spMk id="36" creationId="{DEBFC465-6614-AE53-434F-F68784DB00D4}"/>
          </ac:spMkLst>
        </pc:spChg>
        <pc:spChg chg="add del mod">
          <ac:chgData name="Jenna Henkel" userId="966ade77-59de-4fb0-a61c-9a59b00f07f6" providerId="ADAL" clId="{E7F51E17-C657-4331-A133-A8771C31D010}" dt="2023-10-23T19:24:27.926" v="1660"/>
          <ac:spMkLst>
            <pc:docMk/>
            <pc:sldMk cId="2534977529" sldId="297"/>
            <ac:spMk id="37" creationId="{99C69F50-583D-B267-0F77-6A34959439A0}"/>
          </ac:spMkLst>
        </pc:spChg>
        <pc:spChg chg="add del mod">
          <ac:chgData name="Jenna Henkel" userId="966ade77-59de-4fb0-a61c-9a59b00f07f6" providerId="ADAL" clId="{E7F51E17-C657-4331-A133-A8771C31D010}" dt="2023-10-23T19:24:27.926" v="1660"/>
          <ac:spMkLst>
            <pc:docMk/>
            <pc:sldMk cId="2534977529" sldId="297"/>
            <ac:spMk id="38" creationId="{2A849414-C46C-CD66-2FBF-D856D6EDC744}"/>
          </ac:spMkLst>
        </pc:spChg>
        <pc:spChg chg="add del mod">
          <ac:chgData name="Jenna Henkel" userId="966ade77-59de-4fb0-a61c-9a59b00f07f6" providerId="ADAL" clId="{E7F51E17-C657-4331-A133-A8771C31D010}" dt="2023-10-23T19:24:27.926" v="1660"/>
          <ac:spMkLst>
            <pc:docMk/>
            <pc:sldMk cId="2534977529" sldId="297"/>
            <ac:spMk id="39" creationId="{2625D747-2D4A-5F16-CE55-B6DAB18E9095}"/>
          </ac:spMkLst>
        </pc:spChg>
        <pc:spChg chg="mod">
          <ac:chgData name="Jenna Henkel" userId="966ade77-59de-4fb0-a61c-9a59b00f07f6" providerId="ADAL" clId="{E7F51E17-C657-4331-A133-A8771C31D010}" dt="2023-10-23T19:24:22.970" v="1659"/>
          <ac:spMkLst>
            <pc:docMk/>
            <pc:sldMk cId="2534977529" sldId="297"/>
            <ac:spMk id="42" creationId="{823B1309-5E8B-A689-687C-4EA1ABD3483E}"/>
          </ac:spMkLst>
        </pc:spChg>
        <pc:spChg chg="mod">
          <ac:chgData name="Jenna Henkel" userId="966ade77-59de-4fb0-a61c-9a59b00f07f6" providerId="ADAL" clId="{E7F51E17-C657-4331-A133-A8771C31D010}" dt="2023-10-23T19:24:22.970" v="1659"/>
          <ac:spMkLst>
            <pc:docMk/>
            <pc:sldMk cId="2534977529" sldId="297"/>
            <ac:spMk id="45" creationId="{C0B2B351-F861-4BB9-566C-69D84C3F47E3}"/>
          </ac:spMkLst>
        </pc:spChg>
        <pc:spChg chg="mod">
          <ac:chgData name="Jenna Henkel" userId="966ade77-59de-4fb0-a61c-9a59b00f07f6" providerId="ADAL" clId="{E7F51E17-C657-4331-A133-A8771C31D010}" dt="2023-10-23T19:24:22.970" v="1659"/>
          <ac:spMkLst>
            <pc:docMk/>
            <pc:sldMk cId="2534977529" sldId="297"/>
            <ac:spMk id="48" creationId="{34C942C9-D43B-0B2B-66E1-8CC667495144}"/>
          </ac:spMkLst>
        </pc:spChg>
        <pc:spChg chg="mod">
          <ac:chgData name="Jenna Henkel" userId="966ade77-59de-4fb0-a61c-9a59b00f07f6" providerId="ADAL" clId="{E7F51E17-C657-4331-A133-A8771C31D010}" dt="2023-10-23T19:24:22.970" v="1659"/>
          <ac:spMkLst>
            <pc:docMk/>
            <pc:sldMk cId="2534977529" sldId="297"/>
            <ac:spMk id="51" creationId="{A508D175-0A38-08B1-4466-1360D0F7ACDB}"/>
          </ac:spMkLst>
        </pc:spChg>
        <pc:spChg chg="mod">
          <ac:chgData name="Jenna Henkel" userId="966ade77-59de-4fb0-a61c-9a59b00f07f6" providerId="ADAL" clId="{E7F51E17-C657-4331-A133-A8771C31D010}" dt="2023-10-23T19:24:22.970" v="1659"/>
          <ac:spMkLst>
            <pc:docMk/>
            <pc:sldMk cId="2534977529" sldId="297"/>
            <ac:spMk id="54" creationId="{79D4F5F7-6E8D-7221-FC5B-34C375DA06AF}"/>
          </ac:spMkLst>
        </pc:spChg>
        <pc:spChg chg="mod">
          <ac:chgData name="Jenna Henkel" userId="966ade77-59de-4fb0-a61c-9a59b00f07f6" providerId="ADAL" clId="{E7F51E17-C657-4331-A133-A8771C31D010}" dt="2023-10-23T19:24:22.970" v="1659"/>
          <ac:spMkLst>
            <pc:docMk/>
            <pc:sldMk cId="2534977529" sldId="297"/>
            <ac:spMk id="57" creationId="{07579CF8-90CA-F221-89DF-1E519D7AFBD5}"/>
          </ac:spMkLst>
        </pc:spChg>
        <pc:spChg chg="mod">
          <ac:chgData name="Jenna Henkel" userId="966ade77-59de-4fb0-a61c-9a59b00f07f6" providerId="ADAL" clId="{E7F51E17-C657-4331-A133-A8771C31D010}" dt="2023-10-23T19:24:22.970" v="1659"/>
          <ac:spMkLst>
            <pc:docMk/>
            <pc:sldMk cId="2534977529" sldId="297"/>
            <ac:spMk id="60" creationId="{83CDD950-7172-5DF2-0BD5-FDE5C714E1D7}"/>
          </ac:spMkLst>
        </pc:spChg>
        <pc:spChg chg="mod">
          <ac:chgData name="Jenna Henkel" userId="966ade77-59de-4fb0-a61c-9a59b00f07f6" providerId="ADAL" clId="{E7F51E17-C657-4331-A133-A8771C31D010}" dt="2023-10-23T19:24:22.970" v="1659"/>
          <ac:spMkLst>
            <pc:docMk/>
            <pc:sldMk cId="2534977529" sldId="297"/>
            <ac:spMk id="63" creationId="{C9706CAF-27FD-E22D-467D-8F5C53CC74AD}"/>
          </ac:spMkLst>
        </pc:spChg>
        <pc:spChg chg="mod">
          <ac:chgData name="Jenna Henkel" userId="966ade77-59de-4fb0-a61c-9a59b00f07f6" providerId="ADAL" clId="{E7F51E17-C657-4331-A133-A8771C31D010}" dt="2023-10-23T19:24:22.970" v="1659"/>
          <ac:spMkLst>
            <pc:docMk/>
            <pc:sldMk cId="2534977529" sldId="297"/>
            <ac:spMk id="2051" creationId="{506F2DDB-8C8B-9F66-3509-BF9C5AFAA38A}"/>
          </ac:spMkLst>
        </pc:spChg>
        <pc:spChg chg="add del mod">
          <ac:chgData name="Jenna Henkel" userId="966ade77-59de-4fb0-a61c-9a59b00f07f6" providerId="ADAL" clId="{E7F51E17-C657-4331-A133-A8771C31D010}" dt="2023-10-23T19:24:27.926" v="1660"/>
          <ac:spMkLst>
            <pc:docMk/>
            <pc:sldMk cId="2534977529" sldId="297"/>
            <ac:spMk id="2053" creationId="{110B3BEE-2983-9DD4-1934-4CA816992BB3}"/>
          </ac:spMkLst>
        </pc:spChg>
        <pc:spChg chg="add del mod">
          <ac:chgData name="Jenna Henkel" userId="966ade77-59de-4fb0-a61c-9a59b00f07f6" providerId="ADAL" clId="{E7F51E17-C657-4331-A133-A8771C31D010}" dt="2023-10-23T19:24:27.926" v="1660"/>
          <ac:spMkLst>
            <pc:docMk/>
            <pc:sldMk cId="2534977529" sldId="297"/>
            <ac:spMk id="2054" creationId="{DBFACBEB-E951-3125-9DDC-079F45C6290B}"/>
          </ac:spMkLst>
        </pc:spChg>
        <pc:spChg chg="add del mod">
          <ac:chgData name="Jenna Henkel" userId="966ade77-59de-4fb0-a61c-9a59b00f07f6" providerId="ADAL" clId="{E7F51E17-C657-4331-A133-A8771C31D010}" dt="2023-10-23T19:24:27.926" v="1660"/>
          <ac:spMkLst>
            <pc:docMk/>
            <pc:sldMk cId="2534977529" sldId="297"/>
            <ac:spMk id="2055" creationId="{9AED9442-B267-72BE-B5BA-E897A38A0649}"/>
          </ac:spMkLst>
        </pc:spChg>
        <pc:spChg chg="add del mod">
          <ac:chgData name="Jenna Henkel" userId="966ade77-59de-4fb0-a61c-9a59b00f07f6" providerId="ADAL" clId="{E7F51E17-C657-4331-A133-A8771C31D010}" dt="2023-10-23T19:24:27.926" v="1660"/>
          <ac:spMkLst>
            <pc:docMk/>
            <pc:sldMk cId="2534977529" sldId="297"/>
            <ac:spMk id="2056" creationId="{8D876BEB-8E93-BD2E-163D-14628FDBDCC7}"/>
          </ac:spMkLst>
        </pc:spChg>
        <pc:spChg chg="add del mod">
          <ac:chgData name="Jenna Henkel" userId="966ade77-59de-4fb0-a61c-9a59b00f07f6" providerId="ADAL" clId="{E7F51E17-C657-4331-A133-A8771C31D010}" dt="2023-10-23T19:24:27.926" v="1660"/>
          <ac:spMkLst>
            <pc:docMk/>
            <pc:sldMk cId="2534977529" sldId="297"/>
            <ac:spMk id="2057" creationId="{7EC098A2-5372-D53A-7070-0F0731A8ED4B}"/>
          </ac:spMkLst>
        </pc:spChg>
        <pc:spChg chg="mod">
          <ac:chgData name="Jenna Henkel" userId="966ade77-59de-4fb0-a61c-9a59b00f07f6" providerId="ADAL" clId="{E7F51E17-C657-4331-A133-A8771C31D010}" dt="2023-10-23T19:24:40.967" v="1664"/>
          <ac:spMkLst>
            <pc:docMk/>
            <pc:sldMk cId="2534977529" sldId="297"/>
            <ac:spMk id="2060" creationId="{A05DF0BA-F5B2-4274-585E-E52F9A87CE3A}"/>
          </ac:spMkLst>
        </pc:spChg>
        <pc:spChg chg="mod">
          <ac:chgData name="Jenna Henkel" userId="966ade77-59de-4fb0-a61c-9a59b00f07f6" providerId="ADAL" clId="{E7F51E17-C657-4331-A133-A8771C31D010}" dt="2023-10-23T19:24:40.967" v="1664"/>
          <ac:spMkLst>
            <pc:docMk/>
            <pc:sldMk cId="2534977529" sldId="297"/>
            <ac:spMk id="2061" creationId="{3A52A5F9-FB0B-6ED8-609B-B02D3DD75A6A}"/>
          </ac:spMkLst>
        </pc:spChg>
        <pc:spChg chg="mod">
          <ac:chgData name="Jenna Henkel" userId="966ade77-59de-4fb0-a61c-9a59b00f07f6" providerId="ADAL" clId="{E7F51E17-C657-4331-A133-A8771C31D010}" dt="2023-10-23T19:24:40.967" v="1664"/>
          <ac:spMkLst>
            <pc:docMk/>
            <pc:sldMk cId="2534977529" sldId="297"/>
            <ac:spMk id="2062" creationId="{0F4BB313-C420-BD82-30CD-1F31153A7CD5}"/>
          </ac:spMkLst>
        </pc:spChg>
        <pc:spChg chg="mod">
          <ac:chgData name="Jenna Henkel" userId="966ade77-59de-4fb0-a61c-9a59b00f07f6" providerId="ADAL" clId="{E7F51E17-C657-4331-A133-A8771C31D010}" dt="2023-10-23T19:24:40.967" v="1664"/>
          <ac:spMkLst>
            <pc:docMk/>
            <pc:sldMk cId="2534977529" sldId="297"/>
            <ac:spMk id="2063" creationId="{F6321AB1-8111-97BC-2F9D-1429C263A88E}"/>
          </ac:spMkLst>
        </pc:spChg>
        <pc:spChg chg="mod">
          <ac:chgData name="Jenna Henkel" userId="966ade77-59de-4fb0-a61c-9a59b00f07f6" providerId="ADAL" clId="{E7F51E17-C657-4331-A133-A8771C31D010}" dt="2023-10-23T19:24:40.967" v="1664"/>
          <ac:spMkLst>
            <pc:docMk/>
            <pc:sldMk cId="2534977529" sldId="297"/>
            <ac:spMk id="2064" creationId="{15F1A839-740A-0601-013D-3CC778B368CE}"/>
          </ac:spMkLst>
        </pc:spChg>
        <pc:spChg chg="mod">
          <ac:chgData name="Jenna Henkel" userId="966ade77-59de-4fb0-a61c-9a59b00f07f6" providerId="ADAL" clId="{E7F51E17-C657-4331-A133-A8771C31D010}" dt="2023-10-23T19:24:40.967" v="1664"/>
          <ac:spMkLst>
            <pc:docMk/>
            <pc:sldMk cId="2534977529" sldId="297"/>
            <ac:spMk id="2065" creationId="{837DCA6F-3F19-FE42-D30C-A460651A1441}"/>
          </ac:spMkLst>
        </pc:spChg>
        <pc:spChg chg="mod">
          <ac:chgData name="Jenna Henkel" userId="966ade77-59de-4fb0-a61c-9a59b00f07f6" providerId="ADAL" clId="{E7F51E17-C657-4331-A133-A8771C31D010}" dt="2023-10-23T19:24:40.967" v="1664"/>
          <ac:spMkLst>
            <pc:docMk/>
            <pc:sldMk cId="2534977529" sldId="297"/>
            <ac:spMk id="2066" creationId="{D94B8C76-8930-B331-C637-A9A3F910772D}"/>
          </ac:spMkLst>
        </pc:spChg>
        <pc:spChg chg="mod">
          <ac:chgData name="Jenna Henkel" userId="966ade77-59de-4fb0-a61c-9a59b00f07f6" providerId="ADAL" clId="{E7F51E17-C657-4331-A133-A8771C31D010}" dt="2023-10-23T19:24:40.967" v="1664"/>
          <ac:spMkLst>
            <pc:docMk/>
            <pc:sldMk cId="2534977529" sldId="297"/>
            <ac:spMk id="2070" creationId="{58BBAB34-A122-8EEE-E89F-047F2CE078D6}"/>
          </ac:spMkLst>
        </pc:spChg>
        <pc:spChg chg="mod">
          <ac:chgData name="Jenna Henkel" userId="966ade77-59de-4fb0-a61c-9a59b00f07f6" providerId="ADAL" clId="{E7F51E17-C657-4331-A133-A8771C31D010}" dt="2023-10-23T19:24:40.967" v="1664"/>
          <ac:spMkLst>
            <pc:docMk/>
            <pc:sldMk cId="2534977529" sldId="297"/>
            <ac:spMk id="2071" creationId="{2B05DAC4-76C1-CF23-90EB-A63ECCFA797D}"/>
          </ac:spMkLst>
        </pc:spChg>
        <pc:spChg chg="mod">
          <ac:chgData name="Jenna Henkel" userId="966ade77-59de-4fb0-a61c-9a59b00f07f6" providerId="ADAL" clId="{E7F51E17-C657-4331-A133-A8771C31D010}" dt="2023-10-23T19:24:40.967" v="1664"/>
          <ac:spMkLst>
            <pc:docMk/>
            <pc:sldMk cId="2534977529" sldId="297"/>
            <ac:spMk id="2073" creationId="{515BF35A-A6E4-33A9-4E33-23F2FEE2129C}"/>
          </ac:spMkLst>
        </pc:spChg>
        <pc:spChg chg="mod">
          <ac:chgData name="Jenna Henkel" userId="966ade77-59de-4fb0-a61c-9a59b00f07f6" providerId="ADAL" clId="{E7F51E17-C657-4331-A133-A8771C31D010}" dt="2023-10-23T19:24:40.967" v="1664"/>
          <ac:spMkLst>
            <pc:docMk/>
            <pc:sldMk cId="2534977529" sldId="297"/>
            <ac:spMk id="2075" creationId="{A614643C-63CC-F026-FDD8-8C4995444515}"/>
          </ac:spMkLst>
        </pc:spChg>
        <pc:spChg chg="mod">
          <ac:chgData name="Jenna Henkel" userId="966ade77-59de-4fb0-a61c-9a59b00f07f6" providerId="ADAL" clId="{E7F51E17-C657-4331-A133-A8771C31D010}" dt="2023-10-23T19:24:40.967" v="1664"/>
          <ac:spMkLst>
            <pc:docMk/>
            <pc:sldMk cId="2534977529" sldId="297"/>
            <ac:spMk id="2076" creationId="{25BB0B52-42F0-1A95-7DE4-7FD9A513B8DE}"/>
          </ac:spMkLst>
        </pc:spChg>
        <pc:spChg chg="mod">
          <ac:chgData name="Jenna Henkel" userId="966ade77-59de-4fb0-a61c-9a59b00f07f6" providerId="ADAL" clId="{E7F51E17-C657-4331-A133-A8771C31D010}" dt="2023-10-23T19:24:40.967" v="1664"/>
          <ac:spMkLst>
            <pc:docMk/>
            <pc:sldMk cId="2534977529" sldId="297"/>
            <ac:spMk id="2078" creationId="{A545EAB3-A387-53C6-B986-849D1309D7BF}"/>
          </ac:spMkLst>
        </pc:spChg>
        <pc:spChg chg="mod">
          <ac:chgData name="Jenna Henkel" userId="966ade77-59de-4fb0-a61c-9a59b00f07f6" providerId="ADAL" clId="{E7F51E17-C657-4331-A133-A8771C31D010}" dt="2023-10-23T19:24:40.967" v="1664"/>
          <ac:spMkLst>
            <pc:docMk/>
            <pc:sldMk cId="2534977529" sldId="297"/>
            <ac:spMk id="2079" creationId="{5FBCD6CB-7201-DD56-804E-722D18E27909}"/>
          </ac:spMkLst>
        </pc:spChg>
        <pc:spChg chg="mod">
          <ac:chgData name="Jenna Henkel" userId="966ade77-59de-4fb0-a61c-9a59b00f07f6" providerId="ADAL" clId="{E7F51E17-C657-4331-A133-A8771C31D010}" dt="2023-10-23T19:24:40.967" v="1664"/>
          <ac:spMkLst>
            <pc:docMk/>
            <pc:sldMk cId="2534977529" sldId="297"/>
            <ac:spMk id="2080" creationId="{5EAD0B45-6D84-4074-D9FC-7C0C66F9AD84}"/>
          </ac:spMkLst>
        </pc:spChg>
        <pc:spChg chg="mod">
          <ac:chgData name="Jenna Henkel" userId="966ade77-59de-4fb0-a61c-9a59b00f07f6" providerId="ADAL" clId="{E7F51E17-C657-4331-A133-A8771C31D010}" dt="2023-10-23T19:24:40.967" v="1664"/>
          <ac:spMkLst>
            <pc:docMk/>
            <pc:sldMk cId="2534977529" sldId="297"/>
            <ac:spMk id="2081" creationId="{0EB1EA70-3BF8-6E3F-9125-528BD0B924B8}"/>
          </ac:spMkLst>
        </pc:spChg>
        <pc:spChg chg="add mod">
          <ac:chgData name="Jenna Henkel" userId="966ade77-59de-4fb0-a61c-9a59b00f07f6" providerId="ADAL" clId="{E7F51E17-C657-4331-A133-A8771C31D010}" dt="2023-10-23T19:33:09.803" v="1764" actId="14100"/>
          <ac:spMkLst>
            <pc:docMk/>
            <pc:sldMk cId="2534977529" sldId="297"/>
            <ac:spMk id="2082" creationId="{8A931463-ED4D-599C-6F3A-B12C90264A4A}"/>
          </ac:spMkLst>
        </pc:spChg>
        <pc:spChg chg="add mod">
          <ac:chgData name="Jenna Henkel" userId="966ade77-59de-4fb0-a61c-9a59b00f07f6" providerId="ADAL" clId="{E7F51E17-C657-4331-A133-A8771C31D010}" dt="2023-10-23T19:26:58.619" v="1686" actId="1076"/>
          <ac:spMkLst>
            <pc:docMk/>
            <pc:sldMk cId="2534977529" sldId="297"/>
            <ac:spMk id="2083" creationId="{1345E604-4D3F-F221-8D69-03FE0A4634C2}"/>
          </ac:spMkLst>
        </pc:spChg>
        <pc:spChg chg="add mod">
          <ac:chgData name="Jenna Henkel" userId="966ade77-59de-4fb0-a61c-9a59b00f07f6" providerId="ADAL" clId="{E7F51E17-C657-4331-A133-A8771C31D010}" dt="2023-10-23T19:31:12.378" v="1738" actId="14100"/>
          <ac:spMkLst>
            <pc:docMk/>
            <pc:sldMk cId="2534977529" sldId="297"/>
            <ac:spMk id="2088" creationId="{D770064B-4F9E-58A9-384A-34EF9F48B321}"/>
          </ac:spMkLst>
        </pc:spChg>
        <pc:spChg chg="add del mod">
          <ac:chgData name="Jenna Henkel" userId="966ade77-59de-4fb0-a61c-9a59b00f07f6" providerId="ADAL" clId="{E7F51E17-C657-4331-A133-A8771C31D010}" dt="2023-10-23T19:29:22.067" v="1719" actId="478"/>
          <ac:spMkLst>
            <pc:docMk/>
            <pc:sldMk cId="2534977529" sldId="297"/>
            <ac:spMk id="2089" creationId="{910901D9-78A5-0AE7-A42C-A929419142EB}"/>
          </ac:spMkLst>
        </pc:spChg>
        <pc:spChg chg="add del mod">
          <ac:chgData name="Jenna Henkel" userId="966ade77-59de-4fb0-a61c-9a59b00f07f6" providerId="ADAL" clId="{E7F51E17-C657-4331-A133-A8771C31D010}" dt="2023-10-23T19:32:54.097" v="1762" actId="478"/>
          <ac:spMkLst>
            <pc:docMk/>
            <pc:sldMk cId="2534977529" sldId="297"/>
            <ac:spMk id="2090" creationId="{7607F3C0-ABF7-2A43-2A93-2412F561D6CC}"/>
          </ac:spMkLst>
        </pc:spChg>
        <pc:spChg chg="add del mod">
          <ac:chgData name="Jenna Henkel" userId="966ade77-59de-4fb0-a61c-9a59b00f07f6" providerId="ADAL" clId="{E7F51E17-C657-4331-A133-A8771C31D010}" dt="2023-10-23T19:29:24.704" v="1720" actId="478"/>
          <ac:spMkLst>
            <pc:docMk/>
            <pc:sldMk cId="2534977529" sldId="297"/>
            <ac:spMk id="2091" creationId="{301A1792-2CC5-F7A2-9699-0F7D955C2086}"/>
          </ac:spMkLst>
        </pc:spChg>
        <pc:spChg chg="mod">
          <ac:chgData name="Jenna Henkel" userId="966ade77-59de-4fb0-a61c-9a59b00f07f6" providerId="ADAL" clId="{E7F51E17-C657-4331-A133-A8771C31D010}" dt="2023-10-23T19:24:40.967" v="1664"/>
          <ac:spMkLst>
            <pc:docMk/>
            <pc:sldMk cId="2534977529" sldId="297"/>
            <ac:spMk id="2094" creationId="{60468732-0475-F73E-6604-08E27CB98554}"/>
          </ac:spMkLst>
        </pc:spChg>
        <pc:spChg chg="mod">
          <ac:chgData name="Jenna Henkel" userId="966ade77-59de-4fb0-a61c-9a59b00f07f6" providerId="ADAL" clId="{E7F51E17-C657-4331-A133-A8771C31D010}" dt="2023-10-23T19:24:40.967" v="1664"/>
          <ac:spMkLst>
            <pc:docMk/>
            <pc:sldMk cId="2534977529" sldId="297"/>
            <ac:spMk id="2097" creationId="{D96DC57A-E22F-F5DF-2264-8BA981C969BF}"/>
          </ac:spMkLst>
        </pc:spChg>
        <pc:spChg chg="mod">
          <ac:chgData name="Jenna Henkel" userId="966ade77-59de-4fb0-a61c-9a59b00f07f6" providerId="ADAL" clId="{E7F51E17-C657-4331-A133-A8771C31D010}" dt="2023-10-23T19:24:40.967" v="1664"/>
          <ac:spMkLst>
            <pc:docMk/>
            <pc:sldMk cId="2534977529" sldId="297"/>
            <ac:spMk id="2100" creationId="{DBE1BF75-7CFB-ECB0-A5A6-62500D09FB82}"/>
          </ac:spMkLst>
        </pc:spChg>
        <pc:spChg chg="mod">
          <ac:chgData name="Jenna Henkel" userId="966ade77-59de-4fb0-a61c-9a59b00f07f6" providerId="ADAL" clId="{E7F51E17-C657-4331-A133-A8771C31D010}" dt="2023-10-23T19:24:40.967" v="1664"/>
          <ac:spMkLst>
            <pc:docMk/>
            <pc:sldMk cId="2534977529" sldId="297"/>
            <ac:spMk id="2103" creationId="{4ED37AE0-28F8-C6F9-3E8D-70CA26428ACA}"/>
          </ac:spMkLst>
        </pc:spChg>
        <pc:spChg chg="mod">
          <ac:chgData name="Jenna Henkel" userId="966ade77-59de-4fb0-a61c-9a59b00f07f6" providerId="ADAL" clId="{E7F51E17-C657-4331-A133-A8771C31D010}" dt="2023-10-23T19:24:40.967" v="1664"/>
          <ac:spMkLst>
            <pc:docMk/>
            <pc:sldMk cId="2534977529" sldId="297"/>
            <ac:spMk id="2106" creationId="{259135F8-BBEC-25AE-9097-F2C684D690C1}"/>
          </ac:spMkLst>
        </pc:spChg>
        <pc:spChg chg="mod">
          <ac:chgData name="Jenna Henkel" userId="966ade77-59de-4fb0-a61c-9a59b00f07f6" providerId="ADAL" clId="{E7F51E17-C657-4331-A133-A8771C31D010}" dt="2023-10-23T19:24:40.967" v="1664"/>
          <ac:spMkLst>
            <pc:docMk/>
            <pc:sldMk cId="2534977529" sldId="297"/>
            <ac:spMk id="2109" creationId="{B6F0B9F0-CA1D-2633-8D05-EEEAA041CD3B}"/>
          </ac:spMkLst>
        </pc:spChg>
        <pc:spChg chg="mod">
          <ac:chgData name="Jenna Henkel" userId="966ade77-59de-4fb0-a61c-9a59b00f07f6" providerId="ADAL" clId="{E7F51E17-C657-4331-A133-A8771C31D010}" dt="2023-10-23T19:24:40.967" v="1664"/>
          <ac:spMkLst>
            <pc:docMk/>
            <pc:sldMk cId="2534977529" sldId="297"/>
            <ac:spMk id="2112" creationId="{02B91620-E62A-55C6-49C7-8FCE26279F03}"/>
          </ac:spMkLst>
        </pc:spChg>
        <pc:spChg chg="mod">
          <ac:chgData name="Jenna Henkel" userId="966ade77-59de-4fb0-a61c-9a59b00f07f6" providerId="ADAL" clId="{E7F51E17-C657-4331-A133-A8771C31D010}" dt="2023-10-23T19:24:40.967" v="1664"/>
          <ac:spMkLst>
            <pc:docMk/>
            <pc:sldMk cId="2534977529" sldId="297"/>
            <ac:spMk id="2115" creationId="{6E6BF28C-C7FE-F6EC-EC0E-1250C832A9FC}"/>
          </ac:spMkLst>
        </pc:spChg>
        <pc:spChg chg="mod">
          <ac:chgData name="Jenna Henkel" userId="966ade77-59de-4fb0-a61c-9a59b00f07f6" providerId="ADAL" clId="{E7F51E17-C657-4331-A133-A8771C31D010}" dt="2023-10-23T19:24:40.967" v="1664"/>
          <ac:spMkLst>
            <pc:docMk/>
            <pc:sldMk cId="2534977529" sldId="297"/>
            <ac:spMk id="2118" creationId="{767A9BB2-A699-3547-9A16-A08DB2E79CB0}"/>
          </ac:spMkLst>
        </pc:spChg>
        <pc:spChg chg="add mod">
          <ac:chgData name="Jenna Henkel" userId="966ade77-59de-4fb0-a61c-9a59b00f07f6" providerId="ADAL" clId="{E7F51E17-C657-4331-A133-A8771C31D010}" dt="2023-10-23T19:32:23.611" v="1757" actId="1076"/>
          <ac:spMkLst>
            <pc:docMk/>
            <pc:sldMk cId="2534977529" sldId="297"/>
            <ac:spMk id="2120" creationId="{A775631A-6AAC-B9C7-6CB9-8FCBB579D58D}"/>
          </ac:spMkLst>
        </pc:spChg>
        <pc:spChg chg="add mod">
          <ac:chgData name="Jenna Henkel" userId="966ade77-59de-4fb0-a61c-9a59b00f07f6" providerId="ADAL" clId="{E7F51E17-C657-4331-A133-A8771C31D010}" dt="2023-10-23T19:33:38.473" v="1788" actId="20577"/>
          <ac:spMkLst>
            <pc:docMk/>
            <pc:sldMk cId="2534977529" sldId="297"/>
            <ac:spMk id="2121" creationId="{0F74AF3E-5CCF-FE4B-ACD5-4D7594AEBDF0}"/>
          </ac:spMkLst>
        </pc:spChg>
        <pc:spChg chg="add mod">
          <ac:chgData name="Jenna Henkel" userId="966ade77-59de-4fb0-a61c-9a59b00f07f6" providerId="ADAL" clId="{E7F51E17-C657-4331-A133-A8771C31D010}" dt="2023-10-23T19:36:03.325" v="1837" actId="6549"/>
          <ac:spMkLst>
            <pc:docMk/>
            <pc:sldMk cId="2534977529" sldId="297"/>
            <ac:spMk id="2122" creationId="{0D2B7048-AF79-CB06-BB66-F2E116EB53E0}"/>
          </ac:spMkLst>
        </pc:spChg>
        <pc:spChg chg="add mod">
          <ac:chgData name="Jenna Henkel" userId="966ade77-59de-4fb0-a61c-9a59b00f07f6" providerId="ADAL" clId="{E7F51E17-C657-4331-A133-A8771C31D010}" dt="2023-10-23T19:35:12.316" v="1824" actId="20577"/>
          <ac:spMkLst>
            <pc:docMk/>
            <pc:sldMk cId="2534977529" sldId="297"/>
            <ac:spMk id="2123" creationId="{9FF85ACB-DF90-9015-F034-8C5AA696F1C3}"/>
          </ac:spMkLst>
        </pc:spChg>
        <pc:spChg chg="add mod">
          <ac:chgData name="Jenna Henkel" userId="966ade77-59de-4fb0-a61c-9a59b00f07f6" providerId="ADAL" clId="{E7F51E17-C657-4331-A133-A8771C31D010}" dt="2023-10-23T19:36:09.724" v="1848" actId="20577"/>
          <ac:spMkLst>
            <pc:docMk/>
            <pc:sldMk cId="2534977529" sldId="297"/>
            <ac:spMk id="2124" creationId="{C796D536-BF6E-8734-CDF9-3AD7745DE4B8}"/>
          </ac:spMkLst>
        </pc:spChg>
        <pc:spChg chg="add mod">
          <ac:chgData name="Jenna Henkel" userId="966ade77-59de-4fb0-a61c-9a59b00f07f6" providerId="ADAL" clId="{E7F51E17-C657-4331-A133-A8771C31D010}" dt="2023-10-23T19:34:56.627" v="1818" actId="6549"/>
          <ac:spMkLst>
            <pc:docMk/>
            <pc:sldMk cId="2534977529" sldId="297"/>
            <ac:spMk id="2125" creationId="{D903FD2B-17F5-6916-327B-72BFE9509BB2}"/>
          </ac:spMkLst>
        </pc:spChg>
        <pc:grpChg chg="add del mod">
          <ac:chgData name="Jenna Henkel" userId="966ade77-59de-4fb0-a61c-9a59b00f07f6" providerId="ADAL" clId="{E7F51E17-C657-4331-A133-A8771C31D010}" dt="2023-10-23T19:24:27.926" v="1660"/>
          <ac:grpSpMkLst>
            <pc:docMk/>
            <pc:sldMk cId="2534977529" sldId="297"/>
            <ac:grpSpMk id="2" creationId="{0A14B1E2-FF03-ABE8-AD39-E47E89332AD4}"/>
          </ac:grpSpMkLst>
        </pc:grpChg>
        <pc:grpChg chg="mod">
          <ac:chgData name="Jenna Henkel" userId="966ade77-59de-4fb0-a61c-9a59b00f07f6" providerId="ADAL" clId="{E7F51E17-C657-4331-A133-A8771C31D010}" dt="2023-10-23T19:24:22.970" v="1659"/>
          <ac:grpSpMkLst>
            <pc:docMk/>
            <pc:sldMk cId="2534977529" sldId="297"/>
            <ac:grpSpMk id="5" creationId="{D079EA38-56B8-BE89-AA15-C05AA325B5B9}"/>
          </ac:grpSpMkLst>
        </pc:grpChg>
        <pc:grpChg chg="mod">
          <ac:chgData name="Jenna Henkel" userId="966ade77-59de-4fb0-a61c-9a59b00f07f6" providerId="ADAL" clId="{E7F51E17-C657-4331-A133-A8771C31D010}" dt="2023-10-23T19:24:22.970" v="1659"/>
          <ac:grpSpMkLst>
            <pc:docMk/>
            <pc:sldMk cId="2534977529" sldId="297"/>
            <ac:grpSpMk id="15" creationId="{FD5EFA0F-E3C7-1976-31C8-6104A0E7AAD3}"/>
          </ac:grpSpMkLst>
        </pc:grpChg>
        <pc:grpChg chg="mod">
          <ac:chgData name="Jenna Henkel" userId="966ade77-59de-4fb0-a61c-9a59b00f07f6" providerId="ADAL" clId="{E7F51E17-C657-4331-A133-A8771C31D010}" dt="2023-10-23T19:24:22.970" v="1659"/>
          <ac:grpSpMkLst>
            <pc:docMk/>
            <pc:sldMk cId="2534977529" sldId="297"/>
            <ac:grpSpMk id="16" creationId="{B7732DB0-5EE4-F696-3B92-F5EACC6368D5}"/>
          </ac:grpSpMkLst>
        </pc:grpChg>
        <pc:grpChg chg="mod">
          <ac:chgData name="Jenna Henkel" userId="966ade77-59de-4fb0-a61c-9a59b00f07f6" providerId="ADAL" clId="{E7F51E17-C657-4331-A133-A8771C31D010}" dt="2023-10-23T19:24:22.970" v="1659"/>
          <ac:grpSpMkLst>
            <pc:docMk/>
            <pc:sldMk cId="2534977529" sldId="297"/>
            <ac:grpSpMk id="17" creationId="{9192B2FB-765F-708C-65DC-60F6181C4FF2}"/>
          </ac:grpSpMkLst>
        </pc:grpChg>
        <pc:grpChg chg="mod">
          <ac:chgData name="Jenna Henkel" userId="966ade77-59de-4fb0-a61c-9a59b00f07f6" providerId="ADAL" clId="{E7F51E17-C657-4331-A133-A8771C31D010}" dt="2023-10-23T19:24:22.970" v="1659"/>
          <ac:grpSpMkLst>
            <pc:docMk/>
            <pc:sldMk cId="2534977529" sldId="297"/>
            <ac:grpSpMk id="25" creationId="{D25B2DDE-CB91-38A6-30DA-3F41C2070BDB}"/>
          </ac:grpSpMkLst>
        </pc:grpChg>
        <pc:grpChg chg="add del mod">
          <ac:chgData name="Jenna Henkel" userId="966ade77-59de-4fb0-a61c-9a59b00f07f6" providerId="ADAL" clId="{E7F51E17-C657-4331-A133-A8771C31D010}" dt="2023-10-23T19:24:27.926" v="1660"/>
          <ac:grpSpMkLst>
            <pc:docMk/>
            <pc:sldMk cId="2534977529" sldId="297"/>
            <ac:grpSpMk id="40" creationId="{AA85D148-1B6F-87DE-4C1E-92011410E4B6}"/>
          </ac:grpSpMkLst>
        </pc:grpChg>
        <pc:grpChg chg="add del mod">
          <ac:chgData name="Jenna Henkel" userId="966ade77-59de-4fb0-a61c-9a59b00f07f6" providerId="ADAL" clId="{E7F51E17-C657-4331-A133-A8771C31D010}" dt="2023-10-23T19:24:27.926" v="1660"/>
          <ac:grpSpMkLst>
            <pc:docMk/>
            <pc:sldMk cId="2534977529" sldId="297"/>
            <ac:grpSpMk id="43" creationId="{13BCB619-1F86-3BC1-9386-D3D4B2BDFD7B}"/>
          </ac:grpSpMkLst>
        </pc:grpChg>
        <pc:grpChg chg="add del mod">
          <ac:chgData name="Jenna Henkel" userId="966ade77-59de-4fb0-a61c-9a59b00f07f6" providerId="ADAL" clId="{E7F51E17-C657-4331-A133-A8771C31D010}" dt="2023-10-23T19:24:27.926" v="1660"/>
          <ac:grpSpMkLst>
            <pc:docMk/>
            <pc:sldMk cId="2534977529" sldId="297"/>
            <ac:grpSpMk id="46" creationId="{209B83D0-BFDB-A643-A954-D3C4E6450CF1}"/>
          </ac:grpSpMkLst>
        </pc:grpChg>
        <pc:grpChg chg="add del mod">
          <ac:chgData name="Jenna Henkel" userId="966ade77-59de-4fb0-a61c-9a59b00f07f6" providerId="ADAL" clId="{E7F51E17-C657-4331-A133-A8771C31D010}" dt="2023-10-23T19:24:27.926" v="1660"/>
          <ac:grpSpMkLst>
            <pc:docMk/>
            <pc:sldMk cId="2534977529" sldId="297"/>
            <ac:grpSpMk id="49" creationId="{DD35E440-7EC9-63B1-BA72-FBF808BD050F}"/>
          </ac:grpSpMkLst>
        </pc:grpChg>
        <pc:grpChg chg="add del mod">
          <ac:chgData name="Jenna Henkel" userId="966ade77-59de-4fb0-a61c-9a59b00f07f6" providerId="ADAL" clId="{E7F51E17-C657-4331-A133-A8771C31D010}" dt="2023-10-23T19:24:27.926" v="1660"/>
          <ac:grpSpMkLst>
            <pc:docMk/>
            <pc:sldMk cId="2534977529" sldId="297"/>
            <ac:grpSpMk id="52" creationId="{A618B56A-5A7B-4036-D601-29F9E877FF6A}"/>
          </ac:grpSpMkLst>
        </pc:grpChg>
        <pc:grpChg chg="add del mod">
          <ac:chgData name="Jenna Henkel" userId="966ade77-59de-4fb0-a61c-9a59b00f07f6" providerId="ADAL" clId="{E7F51E17-C657-4331-A133-A8771C31D010}" dt="2023-10-23T19:24:27.926" v="1660"/>
          <ac:grpSpMkLst>
            <pc:docMk/>
            <pc:sldMk cId="2534977529" sldId="297"/>
            <ac:grpSpMk id="55" creationId="{16C7297F-A0D2-3A04-959B-D9BC66B3FAC9}"/>
          </ac:grpSpMkLst>
        </pc:grpChg>
        <pc:grpChg chg="add del mod">
          <ac:chgData name="Jenna Henkel" userId="966ade77-59de-4fb0-a61c-9a59b00f07f6" providerId="ADAL" clId="{E7F51E17-C657-4331-A133-A8771C31D010}" dt="2023-10-23T19:24:27.926" v="1660"/>
          <ac:grpSpMkLst>
            <pc:docMk/>
            <pc:sldMk cId="2534977529" sldId="297"/>
            <ac:grpSpMk id="58" creationId="{1AF4D011-DCD4-CD41-178D-62EE53D5E38D}"/>
          </ac:grpSpMkLst>
        </pc:grpChg>
        <pc:grpChg chg="add del mod">
          <ac:chgData name="Jenna Henkel" userId="966ade77-59de-4fb0-a61c-9a59b00f07f6" providerId="ADAL" clId="{E7F51E17-C657-4331-A133-A8771C31D010}" dt="2023-10-23T19:24:27.926" v="1660"/>
          <ac:grpSpMkLst>
            <pc:docMk/>
            <pc:sldMk cId="2534977529" sldId="297"/>
            <ac:grpSpMk id="61" creationId="{165BA9F3-5870-4F26-803F-A60E9E74738C}"/>
          </ac:grpSpMkLst>
        </pc:grpChg>
        <pc:grpChg chg="add del mod">
          <ac:chgData name="Jenna Henkel" userId="966ade77-59de-4fb0-a61c-9a59b00f07f6" providerId="ADAL" clId="{E7F51E17-C657-4331-A133-A8771C31D010}" dt="2023-10-23T19:24:27.926" v="1660"/>
          <ac:grpSpMkLst>
            <pc:docMk/>
            <pc:sldMk cId="2534977529" sldId="297"/>
            <ac:grpSpMk id="2048" creationId="{7319D610-83AE-6820-B222-1EEEA0A80785}"/>
          </ac:grpSpMkLst>
        </pc:grpChg>
        <pc:grpChg chg="add mod">
          <ac:chgData name="Jenna Henkel" userId="966ade77-59de-4fb0-a61c-9a59b00f07f6" providerId="ADAL" clId="{E7F51E17-C657-4331-A133-A8771C31D010}" dt="2023-10-23T19:33:00.295" v="1763" actId="688"/>
          <ac:grpSpMkLst>
            <pc:docMk/>
            <pc:sldMk cId="2534977529" sldId="297"/>
            <ac:grpSpMk id="2058" creationId="{FCA76C2F-A667-B04C-716C-A7050122908A}"/>
          </ac:grpSpMkLst>
        </pc:grpChg>
        <pc:grpChg chg="mod">
          <ac:chgData name="Jenna Henkel" userId="966ade77-59de-4fb0-a61c-9a59b00f07f6" providerId="ADAL" clId="{E7F51E17-C657-4331-A133-A8771C31D010}" dt="2023-10-23T19:24:40.967" v="1664"/>
          <ac:grpSpMkLst>
            <pc:docMk/>
            <pc:sldMk cId="2534977529" sldId="297"/>
            <ac:grpSpMk id="2059" creationId="{753794BA-F90F-166F-BBCB-C878C86B4871}"/>
          </ac:grpSpMkLst>
        </pc:grpChg>
        <pc:grpChg chg="mod">
          <ac:chgData name="Jenna Henkel" userId="966ade77-59de-4fb0-a61c-9a59b00f07f6" providerId="ADAL" clId="{E7F51E17-C657-4331-A133-A8771C31D010}" dt="2023-10-23T19:24:40.967" v="1664"/>
          <ac:grpSpMkLst>
            <pc:docMk/>
            <pc:sldMk cId="2534977529" sldId="297"/>
            <ac:grpSpMk id="2067" creationId="{645BCE53-A4FA-64D5-F1D5-4ABC11A18250}"/>
          </ac:grpSpMkLst>
        </pc:grpChg>
        <pc:grpChg chg="mod">
          <ac:chgData name="Jenna Henkel" userId="966ade77-59de-4fb0-a61c-9a59b00f07f6" providerId="ADAL" clId="{E7F51E17-C657-4331-A133-A8771C31D010}" dt="2023-10-23T19:24:40.967" v="1664"/>
          <ac:grpSpMkLst>
            <pc:docMk/>
            <pc:sldMk cId="2534977529" sldId="297"/>
            <ac:grpSpMk id="2068" creationId="{DEB38E6F-78D2-1582-4945-76EE29288E86}"/>
          </ac:grpSpMkLst>
        </pc:grpChg>
        <pc:grpChg chg="mod">
          <ac:chgData name="Jenna Henkel" userId="966ade77-59de-4fb0-a61c-9a59b00f07f6" providerId="ADAL" clId="{E7F51E17-C657-4331-A133-A8771C31D010}" dt="2023-10-23T19:24:40.967" v="1664"/>
          <ac:grpSpMkLst>
            <pc:docMk/>
            <pc:sldMk cId="2534977529" sldId="297"/>
            <ac:grpSpMk id="2069" creationId="{CBB12F13-54ED-4D82-C4EE-68C1C7D78A1B}"/>
          </ac:grpSpMkLst>
        </pc:grpChg>
        <pc:grpChg chg="mod">
          <ac:chgData name="Jenna Henkel" userId="966ade77-59de-4fb0-a61c-9a59b00f07f6" providerId="ADAL" clId="{E7F51E17-C657-4331-A133-A8771C31D010}" dt="2023-10-23T19:24:40.967" v="1664"/>
          <ac:grpSpMkLst>
            <pc:docMk/>
            <pc:sldMk cId="2534977529" sldId="297"/>
            <ac:grpSpMk id="2077" creationId="{F3F107E1-2830-B046-105B-FE26880D973A}"/>
          </ac:grpSpMkLst>
        </pc:grpChg>
        <pc:grpChg chg="add mod ord">
          <ac:chgData name="Jenna Henkel" userId="966ade77-59de-4fb0-a61c-9a59b00f07f6" providerId="ADAL" clId="{E7F51E17-C657-4331-A133-A8771C31D010}" dt="2023-10-23T19:28:17.871" v="1705" actId="170"/>
          <ac:grpSpMkLst>
            <pc:docMk/>
            <pc:sldMk cId="2534977529" sldId="297"/>
            <ac:grpSpMk id="2092" creationId="{4F9F628B-6968-37DF-A051-523323E5642C}"/>
          </ac:grpSpMkLst>
        </pc:grpChg>
        <pc:grpChg chg="add mod">
          <ac:chgData name="Jenna Henkel" userId="966ade77-59de-4fb0-a61c-9a59b00f07f6" providerId="ADAL" clId="{E7F51E17-C657-4331-A133-A8771C31D010}" dt="2023-10-23T19:31:47.712" v="1746" actId="1076"/>
          <ac:grpSpMkLst>
            <pc:docMk/>
            <pc:sldMk cId="2534977529" sldId="297"/>
            <ac:grpSpMk id="2095" creationId="{C9AFB969-F8FF-E9DC-F7CB-E11B37D54604}"/>
          </ac:grpSpMkLst>
        </pc:grpChg>
        <pc:grpChg chg="add mod">
          <ac:chgData name="Jenna Henkel" userId="966ade77-59de-4fb0-a61c-9a59b00f07f6" providerId="ADAL" clId="{E7F51E17-C657-4331-A133-A8771C31D010}" dt="2023-10-23T19:31:44.787" v="1745" actId="1076"/>
          <ac:grpSpMkLst>
            <pc:docMk/>
            <pc:sldMk cId="2534977529" sldId="297"/>
            <ac:grpSpMk id="2098" creationId="{22F3A5B4-B1EA-8E64-AB98-60D36A64657A}"/>
          </ac:grpSpMkLst>
        </pc:grpChg>
        <pc:grpChg chg="add mod">
          <ac:chgData name="Jenna Henkel" userId="966ade77-59de-4fb0-a61c-9a59b00f07f6" providerId="ADAL" clId="{E7F51E17-C657-4331-A133-A8771C31D010}" dt="2023-10-23T19:28:27.290" v="1706" actId="1076"/>
          <ac:grpSpMkLst>
            <pc:docMk/>
            <pc:sldMk cId="2534977529" sldId="297"/>
            <ac:grpSpMk id="2101" creationId="{D8BECD37-DFD9-1123-48DE-7E94D412D1E4}"/>
          </ac:grpSpMkLst>
        </pc:grpChg>
        <pc:grpChg chg="add mod">
          <ac:chgData name="Jenna Henkel" userId="966ade77-59de-4fb0-a61c-9a59b00f07f6" providerId="ADAL" clId="{E7F51E17-C657-4331-A133-A8771C31D010}" dt="2023-10-23T19:28:30.875" v="1707" actId="1076"/>
          <ac:grpSpMkLst>
            <pc:docMk/>
            <pc:sldMk cId="2534977529" sldId="297"/>
            <ac:grpSpMk id="2104" creationId="{ADB2A4F7-B8D4-96C7-0FA4-F9864FB6BC00}"/>
          </ac:grpSpMkLst>
        </pc:grpChg>
        <pc:grpChg chg="add mod">
          <ac:chgData name="Jenna Henkel" userId="966ade77-59de-4fb0-a61c-9a59b00f07f6" providerId="ADAL" clId="{E7F51E17-C657-4331-A133-A8771C31D010}" dt="2023-10-23T19:30:10.164" v="1729" actId="1076"/>
          <ac:grpSpMkLst>
            <pc:docMk/>
            <pc:sldMk cId="2534977529" sldId="297"/>
            <ac:grpSpMk id="2107" creationId="{69A42C13-1038-2F9C-A09A-B2D42D1AB493}"/>
          </ac:grpSpMkLst>
        </pc:grpChg>
        <pc:grpChg chg="add mod">
          <ac:chgData name="Jenna Henkel" userId="966ade77-59de-4fb0-a61c-9a59b00f07f6" providerId="ADAL" clId="{E7F51E17-C657-4331-A133-A8771C31D010}" dt="2023-10-23T19:30:05.472" v="1728" actId="1076"/>
          <ac:grpSpMkLst>
            <pc:docMk/>
            <pc:sldMk cId="2534977529" sldId="297"/>
            <ac:grpSpMk id="2110" creationId="{FD5B78CE-7E8E-3A3D-E081-67CD87F699D7}"/>
          </ac:grpSpMkLst>
        </pc:grpChg>
        <pc:grpChg chg="add del mod">
          <ac:chgData name="Jenna Henkel" userId="966ade77-59de-4fb0-a61c-9a59b00f07f6" providerId="ADAL" clId="{E7F51E17-C657-4331-A133-A8771C31D010}" dt="2023-10-23T19:31:49.485" v="1747" actId="478"/>
          <ac:grpSpMkLst>
            <pc:docMk/>
            <pc:sldMk cId="2534977529" sldId="297"/>
            <ac:grpSpMk id="2113" creationId="{7C451B09-A6F1-1A0C-7616-21696F5A2756}"/>
          </ac:grpSpMkLst>
        </pc:grpChg>
        <pc:grpChg chg="add mod">
          <ac:chgData name="Jenna Henkel" userId="966ade77-59de-4fb0-a61c-9a59b00f07f6" providerId="ADAL" clId="{E7F51E17-C657-4331-A133-A8771C31D010}" dt="2023-10-23T19:28:03.150" v="1694" actId="1076"/>
          <ac:grpSpMkLst>
            <pc:docMk/>
            <pc:sldMk cId="2534977529" sldId="297"/>
            <ac:grpSpMk id="2116" creationId="{CBABAF3B-F426-EFDC-7A9A-26F37E3655DA}"/>
          </ac:grpSpMkLst>
        </pc:grpChg>
        <pc:picChg chg="add del">
          <ac:chgData name="Jenna Henkel" userId="966ade77-59de-4fb0-a61c-9a59b00f07f6" providerId="ADAL" clId="{E7F51E17-C657-4331-A133-A8771C31D010}" dt="2023-10-23T19:24:32.613" v="1663" actId="478"/>
          <ac:picMkLst>
            <pc:docMk/>
            <pc:sldMk cId="2534977529" sldId="297"/>
            <ac:picMk id="6" creationId="{DAA5391B-7DB8-4B8A-7701-B1925B05CAD7}"/>
          </ac:picMkLst>
        </pc:picChg>
        <pc:picChg chg="del">
          <ac:chgData name="Jenna Henkel" userId="966ade77-59de-4fb0-a61c-9a59b00f07f6" providerId="ADAL" clId="{E7F51E17-C657-4331-A133-A8771C31D010}" dt="2023-10-23T19:24:05.046" v="1656" actId="478"/>
          <ac:picMkLst>
            <pc:docMk/>
            <pc:sldMk cId="2534977529" sldId="297"/>
            <ac:picMk id="9" creationId="{237FAD79-D775-EDB8-DE6E-4388573FC78D}"/>
          </ac:picMkLst>
        </pc:picChg>
        <pc:picChg chg="mod">
          <ac:chgData name="Jenna Henkel" userId="966ade77-59de-4fb0-a61c-9a59b00f07f6" providerId="ADAL" clId="{E7F51E17-C657-4331-A133-A8771C31D010}" dt="2023-10-23T19:24:22.970" v="1659"/>
          <ac:picMkLst>
            <pc:docMk/>
            <pc:sldMk cId="2534977529" sldId="297"/>
            <ac:picMk id="41" creationId="{45DC6937-EFB7-A54A-5471-B5A375008262}"/>
          </ac:picMkLst>
        </pc:picChg>
        <pc:picChg chg="mod">
          <ac:chgData name="Jenna Henkel" userId="966ade77-59de-4fb0-a61c-9a59b00f07f6" providerId="ADAL" clId="{E7F51E17-C657-4331-A133-A8771C31D010}" dt="2023-10-23T19:24:22.970" v="1659"/>
          <ac:picMkLst>
            <pc:docMk/>
            <pc:sldMk cId="2534977529" sldId="297"/>
            <ac:picMk id="44" creationId="{2758031C-4C1D-2561-7CC2-DD0911CF8393}"/>
          </ac:picMkLst>
        </pc:picChg>
        <pc:picChg chg="mod">
          <ac:chgData name="Jenna Henkel" userId="966ade77-59de-4fb0-a61c-9a59b00f07f6" providerId="ADAL" clId="{E7F51E17-C657-4331-A133-A8771C31D010}" dt="2023-10-23T19:24:22.970" v="1659"/>
          <ac:picMkLst>
            <pc:docMk/>
            <pc:sldMk cId="2534977529" sldId="297"/>
            <ac:picMk id="47" creationId="{AC36B3C6-FBCB-50E0-92CC-F3C112988F27}"/>
          </ac:picMkLst>
        </pc:picChg>
        <pc:picChg chg="mod">
          <ac:chgData name="Jenna Henkel" userId="966ade77-59de-4fb0-a61c-9a59b00f07f6" providerId="ADAL" clId="{E7F51E17-C657-4331-A133-A8771C31D010}" dt="2023-10-23T19:24:22.970" v="1659"/>
          <ac:picMkLst>
            <pc:docMk/>
            <pc:sldMk cId="2534977529" sldId="297"/>
            <ac:picMk id="50" creationId="{6665AFC8-42D1-8458-2C20-24EAA16D6465}"/>
          </ac:picMkLst>
        </pc:picChg>
        <pc:picChg chg="mod">
          <ac:chgData name="Jenna Henkel" userId="966ade77-59de-4fb0-a61c-9a59b00f07f6" providerId="ADAL" clId="{E7F51E17-C657-4331-A133-A8771C31D010}" dt="2023-10-23T19:24:22.970" v="1659"/>
          <ac:picMkLst>
            <pc:docMk/>
            <pc:sldMk cId="2534977529" sldId="297"/>
            <ac:picMk id="53" creationId="{5EAAEC62-58B7-331F-8E9B-A0F20144B971}"/>
          </ac:picMkLst>
        </pc:picChg>
        <pc:picChg chg="mod">
          <ac:chgData name="Jenna Henkel" userId="966ade77-59de-4fb0-a61c-9a59b00f07f6" providerId="ADAL" clId="{E7F51E17-C657-4331-A133-A8771C31D010}" dt="2023-10-23T19:24:22.970" v="1659"/>
          <ac:picMkLst>
            <pc:docMk/>
            <pc:sldMk cId="2534977529" sldId="297"/>
            <ac:picMk id="56" creationId="{0953188C-C0FE-84FC-78B2-9C3387507E31}"/>
          </ac:picMkLst>
        </pc:picChg>
        <pc:picChg chg="mod">
          <ac:chgData name="Jenna Henkel" userId="966ade77-59de-4fb0-a61c-9a59b00f07f6" providerId="ADAL" clId="{E7F51E17-C657-4331-A133-A8771C31D010}" dt="2023-10-23T19:24:22.970" v="1659"/>
          <ac:picMkLst>
            <pc:docMk/>
            <pc:sldMk cId="2534977529" sldId="297"/>
            <ac:picMk id="59" creationId="{EE8A9751-7501-0181-D47C-142CA7144186}"/>
          </ac:picMkLst>
        </pc:picChg>
        <pc:picChg chg="mod">
          <ac:chgData name="Jenna Henkel" userId="966ade77-59de-4fb0-a61c-9a59b00f07f6" providerId="ADAL" clId="{E7F51E17-C657-4331-A133-A8771C31D010}" dt="2023-10-23T19:24:22.970" v="1659"/>
          <ac:picMkLst>
            <pc:docMk/>
            <pc:sldMk cId="2534977529" sldId="297"/>
            <ac:picMk id="62" creationId="{E545C54C-2073-2969-6098-09D5A6C91F8A}"/>
          </ac:picMkLst>
        </pc:picChg>
        <pc:picChg chg="mod">
          <ac:chgData name="Jenna Henkel" userId="966ade77-59de-4fb0-a61c-9a59b00f07f6" providerId="ADAL" clId="{E7F51E17-C657-4331-A133-A8771C31D010}" dt="2023-10-23T19:24:22.970" v="1659"/>
          <ac:picMkLst>
            <pc:docMk/>
            <pc:sldMk cId="2534977529" sldId="297"/>
            <ac:picMk id="2049" creationId="{EC35F9F8-BC0B-7497-F0F4-9E458DADA3AD}"/>
          </ac:picMkLst>
        </pc:picChg>
        <pc:picChg chg="del">
          <ac:chgData name="Jenna Henkel" userId="966ade77-59de-4fb0-a61c-9a59b00f07f6" providerId="ADAL" clId="{E7F51E17-C657-4331-A133-A8771C31D010}" dt="2023-10-23T19:24:03.627" v="1655" actId="478"/>
          <ac:picMkLst>
            <pc:docMk/>
            <pc:sldMk cId="2534977529" sldId="297"/>
            <ac:picMk id="2050" creationId="{324B4973-2741-C4B7-DCBB-F2E57FB4BE45}"/>
          </ac:picMkLst>
        </pc:picChg>
        <pc:picChg chg="add del mod">
          <ac:chgData name="Jenna Henkel" userId="966ade77-59de-4fb0-a61c-9a59b00f07f6" providerId="ADAL" clId="{E7F51E17-C657-4331-A133-A8771C31D010}" dt="2023-10-23T19:24:27.926" v="1660"/>
          <ac:picMkLst>
            <pc:docMk/>
            <pc:sldMk cId="2534977529" sldId="297"/>
            <ac:picMk id="2052" creationId="{A5A1B581-3EA3-3300-5487-2652182A7C25}"/>
          </ac:picMkLst>
        </pc:picChg>
        <pc:picChg chg="mod">
          <ac:chgData name="Jenna Henkel" userId="966ade77-59de-4fb0-a61c-9a59b00f07f6" providerId="ADAL" clId="{E7F51E17-C657-4331-A133-A8771C31D010}" dt="2023-10-23T19:24:40.967" v="1664"/>
          <ac:picMkLst>
            <pc:docMk/>
            <pc:sldMk cId="2534977529" sldId="297"/>
            <ac:picMk id="2093" creationId="{988CB375-2251-0DFF-9B8C-5D29B6AA82A5}"/>
          </ac:picMkLst>
        </pc:picChg>
        <pc:picChg chg="mod">
          <ac:chgData name="Jenna Henkel" userId="966ade77-59de-4fb0-a61c-9a59b00f07f6" providerId="ADAL" clId="{E7F51E17-C657-4331-A133-A8771C31D010}" dt="2023-10-23T19:24:40.967" v="1664"/>
          <ac:picMkLst>
            <pc:docMk/>
            <pc:sldMk cId="2534977529" sldId="297"/>
            <ac:picMk id="2096" creationId="{E37D9067-1D36-2492-2467-32DDEF0B45CE}"/>
          </ac:picMkLst>
        </pc:picChg>
        <pc:picChg chg="mod">
          <ac:chgData name="Jenna Henkel" userId="966ade77-59de-4fb0-a61c-9a59b00f07f6" providerId="ADAL" clId="{E7F51E17-C657-4331-A133-A8771C31D010}" dt="2023-10-23T19:24:40.967" v="1664"/>
          <ac:picMkLst>
            <pc:docMk/>
            <pc:sldMk cId="2534977529" sldId="297"/>
            <ac:picMk id="2099" creationId="{1DCB0166-8EA9-97BB-BFD0-6C5A1585C954}"/>
          </ac:picMkLst>
        </pc:picChg>
        <pc:picChg chg="mod">
          <ac:chgData name="Jenna Henkel" userId="966ade77-59de-4fb0-a61c-9a59b00f07f6" providerId="ADAL" clId="{E7F51E17-C657-4331-A133-A8771C31D010}" dt="2023-10-23T19:24:40.967" v="1664"/>
          <ac:picMkLst>
            <pc:docMk/>
            <pc:sldMk cId="2534977529" sldId="297"/>
            <ac:picMk id="2102" creationId="{24999A36-FB78-F51E-9C39-DA2346D11592}"/>
          </ac:picMkLst>
        </pc:picChg>
        <pc:picChg chg="mod">
          <ac:chgData name="Jenna Henkel" userId="966ade77-59de-4fb0-a61c-9a59b00f07f6" providerId="ADAL" clId="{E7F51E17-C657-4331-A133-A8771C31D010}" dt="2023-10-23T19:24:40.967" v="1664"/>
          <ac:picMkLst>
            <pc:docMk/>
            <pc:sldMk cId="2534977529" sldId="297"/>
            <ac:picMk id="2105" creationId="{045F9473-E356-F291-7ECD-F00011AB383F}"/>
          </ac:picMkLst>
        </pc:picChg>
        <pc:picChg chg="mod">
          <ac:chgData name="Jenna Henkel" userId="966ade77-59de-4fb0-a61c-9a59b00f07f6" providerId="ADAL" clId="{E7F51E17-C657-4331-A133-A8771C31D010}" dt="2023-10-23T19:24:40.967" v="1664"/>
          <ac:picMkLst>
            <pc:docMk/>
            <pc:sldMk cId="2534977529" sldId="297"/>
            <ac:picMk id="2108" creationId="{AAC72D4C-9583-A9D9-AE07-07013073EB85}"/>
          </ac:picMkLst>
        </pc:picChg>
        <pc:picChg chg="mod">
          <ac:chgData name="Jenna Henkel" userId="966ade77-59de-4fb0-a61c-9a59b00f07f6" providerId="ADAL" clId="{E7F51E17-C657-4331-A133-A8771C31D010}" dt="2023-10-23T19:24:40.967" v="1664"/>
          <ac:picMkLst>
            <pc:docMk/>
            <pc:sldMk cId="2534977529" sldId="297"/>
            <ac:picMk id="2111" creationId="{D5B74A76-26D0-90EB-963F-EE270B0431F4}"/>
          </ac:picMkLst>
        </pc:picChg>
        <pc:picChg chg="mod">
          <ac:chgData name="Jenna Henkel" userId="966ade77-59de-4fb0-a61c-9a59b00f07f6" providerId="ADAL" clId="{E7F51E17-C657-4331-A133-A8771C31D010}" dt="2023-10-23T19:24:40.967" v="1664"/>
          <ac:picMkLst>
            <pc:docMk/>
            <pc:sldMk cId="2534977529" sldId="297"/>
            <ac:picMk id="2114" creationId="{C902763C-9C94-7E55-3891-67D28DF291C2}"/>
          </ac:picMkLst>
        </pc:picChg>
        <pc:picChg chg="mod">
          <ac:chgData name="Jenna Henkel" userId="966ade77-59de-4fb0-a61c-9a59b00f07f6" providerId="ADAL" clId="{E7F51E17-C657-4331-A133-A8771C31D010}" dt="2023-10-23T19:24:40.967" v="1664"/>
          <ac:picMkLst>
            <pc:docMk/>
            <pc:sldMk cId="2534977529" sldId="297"/>
            <ac:picMk id="2117" creationId="{F12A9F92-2B80-37D3-4FD8-9C2967E2F227}"/>
          </ac:picMkLst>
        </pc:picChg>
        <pc:picChg chg="add mod">
          <ac:chgData name="Jenna Henkel" userId="966ade77-59de-4fb0-a61c-9a59b00f07f6" providerId="ADAL" clId="{E7F51E17-C657-4331-A133-A8771C31D010}" dt="2023-10-23T19:25:58.812" v="1676" actId="1076"/>
          <ac:picMkLst>
            <pc:docMk/>
            <pc:sldMk cId="2534977529" sldId="297"/>
            <ac:picMk id="2119" creationId="{2CC5CA5F-3077-F3F5-CC98-29D67DB853AD}"/>
          </ac:picMkLst>
        </pc:picChg>
        <pc:cxnChg chg="mod">
          <ac:chgData name="Jenna Henkel" userId="966ade77-59de-4fb0-a61c-9a59b00f07f6" providerId="ADAL" clId="{E7F51E17-C657-4331-A133-A8771C31D010}" dt="2023-10-23T19:24:22.970" v="1659"/>
          <ac:cxnSpMkLst>
            <pc:docMk/>
            <pc:sldMk cId="2534977529" sldId="297"/>
            <ac:cxnSpMk id="20" creationId="{42BD94FF-980C-9051-AEBC-8D0CCDFE9772}"/>
          </ac:cxnSpMkLst>
        </pc:cxnChg>
        <pc:cxnChg chg="mod">
          <ac:chgData name="Jenna Henkel" userId="966ade77-59de-4fb0-a61c-9a59b00f07f6" providerId="ADAL" clId="{E7F51E17-C657-4331-A133-A8771C31D010}" dt="2023-10-23T19:24:22.970" v="1659"/>
          <ac:cxnSpMkLst>
            <pc:docMk/>
            <pc:sldMk cId="2534977529" sldId="297"/>
            <ac:cxnSpMk id="22" creationId="{FFE7C018-3A13-D455-924A-497419CA639B}"/>
          </ac:cxnSpMkLst>
        </pc:cxnChg>
        <pc:cxnChg chg="add del mod">
          <ac:chgData name="Jenna Henkel" userId="966ade77-59de-4fb0-a61c-9a59b00f07f6" providerId="ADAL" clId="{E7F51E17-C657-4331-A133-A8771C31D010}" dt="2023-10-23T19:24:27.926" v="1660"/>
          <ac:cxnSpMkLst>
            <pc:docMk/>
            <pc:sldMk cId="2534977529" sldId="297"/>
            <ac:cxnSpMk id="32" creationId="{DBFE4245-4E4F-1F76-DC21-8367C5E3C7EA}"/>
          </ac:cxnSpMkLst>
        </pc:cxnChg>
        <pc:cxnChg chg="add del mod">
          <ac:chgData name="Jenna Henkel" userId="966ade77-59de-4fb0-a61c-9a59b00f07f6" providerId="ADAL" clId="{E7F51E17-C657-4331-A133-A8771C31D010}" dt="2023-10-23T19:24:27.926" v="1660"/>
          <ac:cxnSpMkLst>
            <pc:docMk/>
            <pc:sldMk cId="2534977529" sldId="297"/>
            <ac:cxnSpMk id="33" creationId="{E0F5649F-7E2B-F8B4-619F-EE2D313B7B60}"/>
          </ac:cxnSpMkLst>
        </pc:cxnChg>
        <pc:cxnChg chg="add del mod">
          <ac:chgData name="Jenna Henkel" userId="966ade77-59de-4fb0-a61c-9a59b00f07f6" providerId="ADAL" clId="{E7F51E17-C657-4331-A133-A8771C31D010}" dt="2023-10-23T19:24:27.926" v="1660"/>
          <ac:cxnSpMkLst>
            <pc:docMk/>
            <pc:sldMk cId="2534977529" sldId="297"/>
            <ac:cxnSpMk id="34" creationId="{26C9F3D9-A53D-630E-532B-E264F0BDF34C}"/>
          </ac:cxnSpMkLst>
        </pc:cxnChg>
        <pc:cxnChg chg="add del mod">
          <ac:chgData name="Jenna Henkel" userId="966ade77-59de-4fb0-a61c-9a59b00f07f6" providerId="ADAL" clId="{E7F51E17-C657-4331-A133-A8771C31D010}" dt="2023-10-23T19:24:27.926" v="1660"/>
          <ac:cxnSpMkLst>
            <pc:docMk/>
            <pc:sldMk cId="2534977529" sldId="297"/>
            <ac:cxnSpMk id="35" creationId="{8D87A6AA-8C9B-30EC-B7DF-5DD5A620CBF2}"/>
          </ac:cxnSpMkLst>
        </pc:cxnChg>
        <pc:cxnChg chg="mod">
          <ac:chgData name="Jenna Henkel" userId="966ade77-59de-4fb0-a61c-9a59b00f07f6" providerId="ADAL" clId="{E7F51E17-C657-4331-A133-A8771C31D010}" dt="2023-10-23T19:24:40.967" v="1664"/>
          <ac:cxnSpMkLst>
            <pc:docMk/>
            <pc:sldMk cId="2534977529" sldId="297"/>
            <ac:cxnSpMk id="2072" creationId="{161E8B97-3FFA-8382-894F-8824B4E25930}"/>
          </ac:cxnSpMkLst>
        </pc:cxnChg>
        <pc:cxnChg chg="mod">
          <ac:chgData name="Jenna Henkel" userId="966ade77-59de-4fb0-a61c-9a59b00f07f6" providerId="ADAL" clId="{E7F51E17-C657-4331-A133-A8771C31D010}" dt="2023-10-23T19:24:40.967" v="1664"/>
          <ac:cxnSpMkLst>
            <pc:docMk/>
            <pc:sldMk cId="2534977529" sldId="297"/>
            <ac:cxnSpMk id="2074" creationId="{1E4C03B3-E9A5-BE8A-CB26-501E8348236D}"/>
          </ac:cxnSpMkLst>
        </pc:cxnChg>
        <pc:cxnChg chg="add mod">
          <ac:chgData name="Jenna Henkel" userId="966ade77-59de-4fb0-a61c-9a59b00f07f6" providerId="ADAL" clId="{E7F51E17-C657-4331-A133-A8771C31D010}" dt="2023-10-23T19:33:00.295" v="1763" actId="688"/>
          <ac:cxnSpMkLst>
            <pc:docMk/>
            <pc:sldMk cId="2534977529" sldId="297"/>
            <ac:cxnSpMk id="2084" creationId="{1FF8B651-AD33-DB94-C073-9B89CC5F0099}"/>
          </ac:cxnSpMkLst>
        </pc:cxnChg>
        <pc:cxnChg chg="add mod">
          <ac:chgData name="Jenna Henkel" userId="966ade77-59de-4fb0-a61c-9a59b00f07f6" providerId="ADAL" clId="{E7F51E17-C657-4331-A133-A8771C31D010}" dt="2023-10-23T19:33:00.295" v="1763" actId="688"/>
          <ac:cxnSpMkLst>
            <pc:docMk/>
            <pc:sldMk cId="2534977529" sldId="297"/>
            <ac:cxnSpMk id="2085" creationId="{3F196AA7-9F7A-AE5B-EFB2-6FC2144799CD}"/>
          </ac:cxnSpMkLst>
        </pc:cxnChg>
        <pc:cxnChg chg="add mod">
          <ac:chgData name="Jenna Henkel" userId="966ade77-59de-4fb0-a61c-9a59b00f07f6" providerId="ADAL" clId="{E7F51E17-C657-4331-A133-A8771C31D010}" dt="2023-10-23T19:26:58.619" v="1686" actId="1076"/>
          <ac:cxnSpMkLst>
            <pc:docMk/>
            <pc:sldMk cId="2534977529" sldId="297"/>
            <ac:cxnSpMk id="2086" creationId="{3E0FB665-B797-799D-A285-894E38B7927C}"/>
          </ac:cxnSpMkLst>
        </pc:cxnChg>
        <pc:cxnChg chg="add mod">
          <ac:chgData name="Jenna Henkel" userId="966ade77-59de-4fb0-a61c-9a59b00f07f6" providerId="ADAL" clId="{E7F51E17-C657-4331-A133-A8771C31D010}" dt="2023-10-23T19:31:15.399" v="1739" actId="14100"/>
          <ac:cxnSpMkLst>
            <pc:docMk/>
            <pc:sldMk cId="2534977529" sldId="297"/>
            <ac:cxnSpMk id="2087" creationId="{1353F065-AD10-9EB8-DCAF-92719BC52407}"/>
          </ac:cxnSpMkLst>
        </pc:cxnChg>
      </pc:sldChg>
      <pc:sldChg chg="addSp delSp modSp add mod delAnim modAnim">
        <pc:chgData name="Jenna Henkel" userId="966ade77-59de-4fb0-a61c-9a59b00f07f6" providerId="ADAL" clId="{E7F51E17-C657-4331-A133-A8771C31D010}" dt="2023-10-23T19:43:10.859" v="1988" actId="1076"/>
        <pc:sldMkLst>
          <pc:docMk/>
          <pc:sldMk cId="1625549615" sldId="298"/>
        </pc:sldMkLst>
        <pc:spChg chg="add mod">
          <ac:chgData name="Jenna Henkel" userId="966ade77-59de-4fb0-a61c-9a59b00f07f6" providerId="ADAL" clId="{E7F51E17-C657-4331-A133-A8771C31D010}" dt="2023-10-23T19:38:29.544" v="1873" actId="1076"/>
          <ac:spMkLst>
            <pc:docMk/>
            <pc:sldMk cId="1625549615" sldId="298"/>
            <ac:spMk id="2" creationId="{634717EF-6DA4-3153-795C-3BAFC9916C65}"/>
          </ac:spMkLst>
        </pc:spChg>
        <pc:spChg chg="mod">
          <ac:chgData name="Jenna Henkel" userId="966ade77-59de-4fb0-a61c-9a59b00f07f6" providerId="ADAL" clId="{E7F51E17-C657-4331-A133-A8771C31D010}" dt="2023-10-23T19:37:30.313" v="1867" actId="20577"/>
          <ac:spMkLst>
            <pc:docMk/>
            <pc:sldMk cId="1625549615" sldId="298"/>
            <ac:spMk id="4" creationId="{197A2BF7-3AFB-2936-1D5B-15E40A80F40B}"/>
          </ac:spMkLst>
        </pc:spChg>
        <pc:spChg chg="mod">
          <ac:chgData name="Jenna Henkel" userId="966ade77-59de-4fb0-a61c-9a59b00f07f6" providerId="ADAL" clId="{E7F51E17-C657-4331-A133-A8771C31D010}" dt="2023-10-23T19:37:39.108" v="1868"/>
          <ac:spMkLst>
            <pc:docMk/>
            <pc:sldMk cId="1625549615" sldId="298"/>
            <ac:spMk id="5" creationId="{74B5D385-2C51-CD92-6B94-7701976A78A0}"/>
          </ac:spMkLst>
        </pc:spChg>
        <pc:spChg chg="mod">
          <ac:chgData name="Jenna Henkel" userId="966ade77-59de-4fb0-a61c-9a59b00f07f6" providerId="ADAL" clId="{E7F51E17-C657-4331-A133-A8771C31D010}" dt="2023-10-23T19:37:39.108" v="1868"/>
          <ac:spMkLst>
            <pc:docMk/>
            <pc:sldMk cId="1625549615" sldId="298"/>
            <ac:spMk id="6" creationId="{071A135B-B619-D1C2-35AE-EB50D139C97C}"/>
          </ac:spMkLst>
        </pc:spChg>
        <pc:spChg chg="mod">
          <ac:chgData name="Jenna Henkel" userId="966ade77-59de-4fb0-a61c-9a59b00f07f6" providerId="ADAL" clId="{E7F51E17-C657-4331-A133-A8771C31D010}" dt="2023-10-23T19:37:39.108" v="1868"/>
          <ac:spMkLst>
            <pc:docMk/>
            <pc:sldMk cId="1625549615" sldId="298"/>
            <ac:spMk id="9" creationId="{E23957F2-C788-7F90-CABC-5224FC32ACF1}"/>
          </ac:spMkLst>
        </pc:spChg>
        <pc:spChg chg="mod">
          <ac:chgData name="Jenna Henkel" userId="966ade77-59de-4fb0-a61c-9a59b00f07f6" providerId="ADAL" clId="{E7F51E17-C657-4331-A133-A8771C31D010}" dt="2023-10-23T19:37:39.108" v="1868"/>
          <ac:spMkLst>
            <pc:docMk/>
            <pc:sldMk cId="1625549615" sldId="298"/>
            <ac:spMk id="10" creationId="{CA5B0257-8437-A150-F719-AE9C58EF919C}"/>
          </ac:spMkLst>
        </pc:spChg>
        <pc:spChg chg="mod">
          <ac:chgData name="Jenna Henkel" userId="966ade77-59de-4fb0-a61c-9a59b00f07f6" providerId="ADAL" clId="{E7F51E17-C657-4331-A133-A8771C31D010}" dt="2023-10-23T19:37:39.108" v="1868"/>
          <ac:spMkLst>
            <pc:docMk/>
            <pc:sldMk cId="1625549615" sldId="298"/>
            <ac:spMk id="14" creationId="{BFB065CF-2F3E-296A-EF92-57CE54C4DF1E}"/>
          </ac:spMkLst>
        </pc:spChg>
        <pc:spChg chg="mod">
          <ac:chgData name="Jenna Henkel" userId="966ade77-59de-4fb0-a61c-9a59b00f07f6" providerId="ADAL" clId="{E7F51E17-C657-4331-A133-A8771C31D010}" dt="2023-10-23T19:37:39.108" v="1868"/>
          <ac:spMkLst>
            <pc:docMk/>
            <pc:sldMk cId="1625549615" sldId="298"/>
            <ac:spMk id="15" creationId="{0B9C70A8-1E15-E791-3515-611D0FB606B0}"/>
          </ac:spMkLst>
        </pc:spChg>
        <pc:spChg chg="mod">
          <ac:chgData name="Jenna Henkel" userId="966ade77-59de-4fb0-a61c-9a59b00f07f6" providerId="ADAL" clId="{E7F51E17-C657-4331-A133-A8771C31D010}" dt="2023-10-23T19:37:39.108" v="1868"/>
          <ac:spMkLst>
            <pc:docMk/>
            <pc:sldMk cId="1625549615" sldId="298"/>
            <ac:spMk id="17" creationId="{B66FACEF-4E88-DE22-D6F3-DBA5A2A62403}"/>
          </ac:spMkLst>
        </pc:spChg>
        <pc:spChg chg="mod">
          <ac:chgData name="Jenna Henkel" userId="966ade77-59de-4fb0-a61c-9a59b00f07f6" providerId="ADAL" clId="{E7F51E17-C657-4331-A133-A8771C31D010}" dt="2023-10-23T19:37:39.108" v="1868"/>
          <ac:spMkLst>
            <pc:docMk/>
            <pc:sldMk cId="1625549615" sldId="298"/>
            <ac:spMk id="19" creationId="{76A23653-BFA6-32B5-6B83-FE9D46D07E40}"/>
          </ac:spMkLst>
        </pc:spChg>
        <pc:spChg chg="mod">
          <ac:chgData name="Jenna Henkel" userId="966ade77-59de-4fb0-a61c-9a59b00f07f6" providerId="ADAL" clId="{E7F51E17-C657-4331-A133-A8771C31D010}" dt="2023-10-23T19:37:39.108" v="1868"/>
          <ac:spMkLst>
            <pc:docMk/>
            <pc:sldMk cId="1625549615" sldId="298"/>
            <ac:spMk id="20" creationId="{384A5191-681D-D3E3-9273-B326A7064410}"/>
          </ac:spMkLst>
        </pc:spChg>
        <pc:spChg chg="mod">
          <ac:chgData name="Jenna Henkel" userId="966ade77-59de-4fb0-a61c-9a59b00f07f6" providerId="ADAL" clId="{E7F51E17-C657-4331-A133-A8771C31D010}" dt="2023-10-23T19:37:39.108" v="1868"/>
          <ac:spMkLst>
            <pc:docMk/>
            <pc:sldMk cId="1625549615" sldId="298"/>
            <ac:spMk id="22" creationId="{CA78C4E6-A539-70D4-D4C1-BDFA9CBFA23C}"/>
          </ac:spMkLst>
        </pc:spChg>
        <pc:spChg chg="mod">
          <ac:chgData name="Jenna Henkel" userId="966ade77-59de-4fb0-a61c-9a59b00f07f6" providerId="ADAL" clId="{E7F51E17-C657-4331-A133-A8771C31D010}" dt="2023-10-23T19:37:39.108" v="1868"/>
          <ac:spMkLst>
            <pc:docMk/>
            <pc:sldMk cId="1625549615" sldId="298"/>
            <ac:spMk id="23" creationId="{F9A25A74-06DB-9448-F40E-C34F4354C582}"/>
          </ac:spMkLst>
        </pc:spChg>
        <pc:spChg chg="mod">
          <ac:chgData name="Jenna Henkel" userId="966ade77-59de-4fb0-a61c-9a59b00f07f6" providerId="ADAL" clId="{E7F51E17-C657-4331-A133-A8771C31D010}" dt="2023-10-23T19:37:39.108" v="1868"/>
          <ac:spMkLst>
            <pc:docMk/>
            <pc:sldMk cId="1625549615" sldId="298"/>
            <ac:spMk id="24" creationId="{1FAA7E25-E877-367D-EE47-E5DEBE6B7846}"/>
          </ac:spMkLst>
        </pc:spChg>
        <pc:spChg chg="mod">
          <ac:chgData name="Jenna Henkel" userId="966ade77-59de-4fb0-a61c-9a59b00f07f6" providerId="ADAL" clId="{E7F51E17-C657-4331-A133-A8771C31D010}" dt="2023-10-23T19:37:39.108" v="1868"/>
          <ac:spMkLst>
            <pc:docMk/>
            <pc:sldMk cId="1625549615" sldId="298"/>
            <ac:spMk id="25" creationId="{9ACE0E86-F550-5C25-B390-F5BB88535D07}"/>
          </ac:spMkLst>
        </pc:spChg>
        <pc:spChg chg="mod">
          <ac:chgData name="Jenna Henkel" userId="966ade77-59de-4fb0-a61c-9a59b00f07f6" providerId="ADAL" clId="{E7F51E17-C657-4331-A133-A8771C31D010}" dt="2023-10-23T19:37:39.108" v="1868"/>
          <ac:spMkLst>
            <pc:docMk/>
            <pc:sldMk cId="1625549615" sldId="298"/>
            <ac:spMk id="26" creationId="{7BDCF9C9-33BE-3F03-3531-7CDC98A936D4}"/>
          </ac:spMkLst>
        </pc:spChg>
        <pc:spChg chg="mod">
          <ac:chgData name="Jenna Henkel" userId="966ade77-59de-4fb0-a61c-9a59b00f07f6" providerId="ADAL" clId="{E7F51E17-C657-4331-A133-A8771C31D010}" dt="2023-10-23T19:37:39.108" v="1868"/>
          <ac:spMkLst>
            <pc:docMk/>
            <pc:sldMk cId="1625549615" sldId="298"/>
            <ac:spMk id="27" creationId="{E68FA97E-15DE-D0D3-A1F5-E949EDB74572}"/>
          </ac:spMkLst>
        </pc:spChg>
        <pc:spChg chg="mod">
          <ac:chgData name="Jenna Henkel" userId="966ade77-59de-4fb0-a61c-9a59b00f07f6" providerId="ADAL" clId="{E7F51E17-C657-4331-A133-A8771C31D010}" dt="2023-10-23T19:37:39.108" v="1868"/>
          <ac:spMkLst>
            <pc:docMk/>
            <pc:sldMk cId="1625549615" sldId="298"/>
            <ac:spMk id="28" creationId="{C8F9939E-C15C-D720-73D7-EC6D3A5BE601}"/>
          </ac:spMkLst>
        </pc:spChg>
        <pc:spChg chg="mod">
          <ac:chgData name="Jenna Henkel" userId="966ade77-59de-4fb0-a61c-9a59b00f07f6" providerId="ADAL" clId="{E7F51E17-C657-4331-A133-A8771C31D010}" dt="2023-10-23T19:37:39.108" v="1868"/>
          <ac:spMkLst>
            <pc:docMk/>
            <pc:sldMk cId="1625549615" sldId="298"/>
            <ac:spMk id="29" creationId="{4E1E4809-CAED-386A-1AAB-FDB7FD424693}"/>
          </ac:spMkLst>
        </pc:spChg>
        <pc:spChg chg="mod">
          <ac:chgData name="Jenna Henkel" userId="966ade77-59de-4fb0-a61c-9a59b00f07f6" providerId="ADAL" clId="{E7F51E17-C657-4331-A133-A8771C31D010}" dt="2023-10-23T19:37:39.108" v="1868"/>
          <ac:spMkLst>
            <pc:docMk/>
            <pc:sldMk cId="1625549615" sldId="298"/>
            <ac:spMk id="31" creationId="{D8FCBD7E-CB35-F037-70D5-4A5E6754AF2A}"/>
          </ac:spMkLst>
        </pc:spChg>
        <pc:spChg chg="mod">
          <ac:chgData name="Jenna Henkel" userId="966ade77-59de-4fb0-a61c-9a59b00f07f6" providerId="ADAL" clId="{E7F51E17-C657-4331-A133-A8771C31D010}" dt="2023-10-23T19:37:39.108" v="1868"/>
          <ac:spMkLst>
            <pc:docMk/>
            <pc:sldMk cId="1625549615" sldId="298"/>
            <ac:spMk id="32" creationId="{C3602163-4C1A-6814-FC5B-31EEEF2A1DAD}"/>
          </ac:spMkLst>
        </pc:spChg>
        <pc:spChg chg="mod">
          <ac:chgData name="Jenna Henkel" userId="966ade77-59de-4fb0-a61c-9a59b00f07f6" providerId="ADAL" clId="{E7F51E17-C657-4331-A133-A8771C31D010}" dt="2023-10-23T19:37:39.108" v="1868"/>
          <ac:spMkLst>
            <pc:docMk/>
            <pc:sldMk cId="1625549615" sldId="298"/>
            <ac:spMk id="35" creationId="{48A09B86-3E45-15BD-5FC0-45D349BFD63A}"/>
          </ac:spMkLst>
        </pc:spChg>
        <pc:spChg chg="mod">
          <ac:chgData name="Jenna Henkel" userId="966ade77-59de-4fb0-a61c-9a59b00f07f6" providerId="ADAL" clId="{E7F51E17-C657-4331-A133-A8771C31D010}" dt="2023-10-23T19:37:39.108" v="1868"/>
          <ac:spMkLst>
            <pc:docMk/>
            <pc:sldMk cId="1625549615" sldId="298"/>
            <ac:spMk id="36" creationId="{03E5B3FD-9F6A-695C-562B-2D5C4ABED71C}"/>
          </ac:spMkLst>
        </pc:spChg>
        <pc:spChg chg="mod">
          <ac:chgData name="Jenna Henkel" userId="966ade77-59de-4fb0-a61c-9a59b00f07f6" providerId="ADAL" clId="{E7F51E17-C657-4331-A133-A8771C31D010}" dt="2023-10-23T19:37:39.108" v="1868"/>
          <ac:spMkLst>
            <pc:docMk/>
            <pc:sldMk cId="1625549615" sldId="298"/>
            <ac:spMk id="40" creationId="{A7A7EBAA-E5A4-2657-760A-ABF958EE088F}"/>
          </ac:spMkLst>
        </pc:spChg>
        <pc:spChg chg="mod">
          <ac:chgData name="Jenna Henkel" userId="966ade77-59de-4fb0-a61c-9a59b00f07f6" providerId="ADAL" clId="{E7F51E17-C657-4331-A133-A8771C31D010}" dt="2023-10-23T19:37:39.108" v="1868"/>
          <ac:spMkLst>
            <pc:docMk/>
            <pc:sldMk cId="1625549615" sldId="298"/>
            <ac:spMk id="41" creationId="{9F94E54C-17F9-1E3D-D913-264D709E58F9}"/>
          </ac:spMkLst>
        </pc:spChg>
        <pc:spChg chg="mod">
          <ac:chgData name="Jenna Henkel" userId="966ade77-59de-4fb0-a61c-9a59b00f07f6" providerId="ADAL" clId="{E7F51E17-C657-4331-A133-A8771C31D010}" dt="2023-10-23T19:37:39.108" v="1868"/>
          <ac:spMkLst>
            <pc:docMk/>
            <pc:sldMk cId="1625549615" sldId="298"/>
            <ac:spMk id="43" creationId="{D77AB395-F950-E7EB-BACE-BBDA58B84313}"/>
          </ac:spMkLst>
        </pc:spChg>
        <pc:spChg chg="mod">
          <ac:chgData name="Jenna Henkel" userId="966ade77-59de-4fb0-a61c-9a59b00f07f6" providerId="ADAL" clId="{E7F51E17-C657-4331-A133-A8771C31D010}" dt="2023-10-23T19:37:39.108" v="1868"/>
          <ac:spMkLst>
            <pc:docMk/>
            <pc:sldMk cId="1625549615" sldId="298"/>
            <ac:spMk id="45" creationId="{4252DB79-6CF4-6511-BADE-7B4F7DFE3E78}"/>
          </ac:spMkLst>
        </pc:spChg>
        <pc:spChg chg="mod">
          <ac:chgData name="Jenna Henkel" userId="966ade77-59de-4fb0-a61c-9a59b00f07f6" providerId="ADAL" clId="{E7F51E17-C657-4331-A133-A8771C31D010}" dt="2023-10-23T19:37:39.108" v="1868"/>
          <ac:spMkLst>
            <pc:docMk/>
            <pc:sldMk cId="1625549615" sldId="298"/>
            <ac:spMk id="46" creationId="{5AFE0B95-F581-C8B4-8743-E19AD2EA8F2B}"/>
          </ac:spMkLst>
        </pc:spChg>
        <pc:spChg chg="mod">
          <ac:chgData name="Jenna Henkel" userId="966ade77-59de-4fb0-a61c-9a59b00f07f6" providerId="ADAL" clId="{E7F51E17-C657-4331-A133-A8771C31D010}" dt="2023-10-23T19:37:39.108" v="1868"/>
          <ac:spMkLst>
            <pc:docMk/>
            <pc:sldMk cId="1625549615" sldId="298"/>
            <ac:spMk id="48" creationId="{1407F781-F8EC-63E0-1A25-C328D989B97B}"/>
          </ac:spMkLst>
        </pc:spChg>
        <pc:spChg chg="mod">
          <ac:chgData name="Jenna Henkel" userId="966ade77-59de-4fb0-a61c-9a59b00f07f6" providerId="ADAL" clId="{E7F51E17-C657-4331-A133-A8771C31D010}" dt="2023-10-23T19:37:39.108" v="1868"/>
          <ac:spMkLst>
            <pc:docMk/>
            <pc:sldMk cId="1625549615" sldId="298"/>
            <ac:spMk id="49" creationId="{7EE6663A-70AC-6AE0-1347-D94AC43EE60E}"/>
          </ac:spMkLst>
        </pc:spChg>
        <pc:spChg chg="mod">
          <ac:chgData name="Jenna Henkel" userId="966ade77-59de-4fb0-a61c-9a59b00f07f6" providerId="ADAL" clId="{E7F51E17-C657-4331-A133-A8771C31D010}" dt="2023-10-23T19:37:39.108" v="1868"/>
          <ac:spMkLst>
            <pc:docMk/>
            <pc:sldMk cId="1625549615" sldId="298"/>
            <ac:spMk id="50" creationId="{BC8DA49A-C918-34A5-F1C1-745CAF209DCA}"/>
          </ac:spMkLst>
        </pc:spChg>
        <pc:spChg chg="mod">
          <ac:chgData name="Jenna Henkel" userId="966ade77-59de-4fb0-a61c-9a59b00f07f6" providerId="ADAL" clId="{E7F51E17-C657-4331-A133-A8771C31D010}" dt="2023-10-23T19:37:39.108" v="1868"/>
          <ac:spMkLst>
            <pc:docMk/>
            <pc:sldMk cId="1625549615" sldId="298"/>
            <ac:spMk id="51" creationId="{98D51D1A-E796-C380-FDBA-1A5EE71BA02D}"/>
          </ac:spMkLst>
        </pc:spChg>
        <pc:spChg chg="mod">
          <ac:chgData name="Jenna Henkel" userId="966ade77-59de-4fb0-a61c-9a59b00f07f6" providerId="ADAL" clId="{E7F51E17-C657-4331-A133-A8771C31D010}" dt="2023-10-23T19:37:39.108" v="1868"/>
          <ac:spMkLst>
            <pc:docMk/>
            <pc:sldMk cId="1625549615" sldId="298"/>
            <ac:spMk id="52" creationId="{53ED6C4A-C900-D569-7FC7-4CC75337C9CC}"/>
          </ac:spMkLst>
        </pc:spChg>
        <pc:spChg chg="mod">
          <ac:chgData name="Jenna Henkel" userId="966ade77-59de-4fb0-a61c-9a59b00f07f6" providerId="ADAL" clId="{E7F51E17-C657-4331-A133-A8771C31D010}" dt="2023-10-23T19:37:39.108" v="1868"/>
          <ac:spMkLst>
            <pc:docMk/>
            <pc:sldMk cId="1625549615" sldId="298"/>
            <ac:spMk id="53" creationId="{8A1E3037-4C00-2EBC-52B6-DA20A650F36D}"/>
          </ac:spMkLst>
        </pc:spChg>
        <pc:spChg chg="mod">
          <ac:chgData name="Jenna Henkel" userId="966ade77-59de-4fb0-a61c-9a59b00f07f6" providerId="ADAL" clId="{E7F51E17-C657-4331-A133-A8771C31D010}" dt="2023-10-23T19:37:39.108" v="1868"/>
          <ac:spMkLst>
            <pc:docMk/>
            <pc:sldMk cId="1625549615" sldId="298"/>
            <ac:spMk id="54" creationId="{637CE11B-E18E-9B8C-0AAE-8DC0815B660B}"/>
          </ac:spMkLst>
        </pc:spChg>
        <pc:spChg chg="mod">
          <ac:chgData name="Jenna Henkel" userId="966ade77-59de-4fb0-a61c-9a59b00f07f6" providerId="ADAL" clId="{E7F51E17-C657-4331-A133-A8771C31D010}" dt="2023-10-23T19:37:39.108" v="1868"/>
          <ac:spMkLst>
            <pc:docMk/>
            <pc:sldMk cId="1625549615" sldId="298"/>
            <ac:spMk id="55" creationId="{49E1FB7D-644F-AE8B-0E26-A4EE414C5593}"/>
          </ac:spMkLst>
        </pc:spChg>
        <pc:spChg chg="mod">
          <ac:chgData name="Jenna Henkel" userId="966ade77-59de-4fb0-a61c-9a59b00f07f6" providerId="ADAL" clId="{E7F51E17-C657-4331-A133-A8771C31D010}" dt="2023-10-23T19:37:39.108" v="1868"/>
          <ac:spMkLst>
            <pc:docMk/>
            <pc:sldMk cId="1625549615" sldId="298"/>
            <ac:spMk id="57" creationId="{72CECF3F-247E-683F-82D4-01918F9A7C45}"/>
          </ac:spMkLst>
        </pc:spChg>
        <pc:spChg chg="mod">
          <ac:chgData name="Jenna Henkel" userId="966ade77-59de-4fb0-a61c-9a59b00f07f6" providerId="ADAL" clId="{E7F51E17-C657-4331-A133-A8771C31D010}" dt="2023-10-23T19:37:39.108" v="1868"/>
          <ac:spMkLst>
            <pc:docMk/>
            <pc:sldMk cId="1625549615" sldId="298"/>
            <ac:spMk id="58" creationId="{7D225513-2DBF-973A-327C-E947A7670502}"/>
          </ac:spMkLst>
        </pc:spChg>
        <pc:spChg chg="mod">
          <ac:chgData name="Jenna Henkel" userId="966ade77-59de-4fb0-a61c-9a59b00f07f6" providerId="ADAL" clId="{E7F51E17-C657-4331-A133-A8771C31D010}" dt="2023-10-23T19:37:39.108" v="1868"/>
          <ac:spMkLst>
            <pc:docMk/>
            <pc:sldMk cId="1625549615" sldId="298"/>
            <ac:spMk id="61" creationId="{92B6B135-B830-DFF2-7429-DB8285BDA6AE}"/>
          </ac:spMkLst>
        </pc:spChg>
        <pc:spChg chg="mod">
          <ac:chgData name="Jenna Henkel" userId="966ade77-59de-4fb0-a61c-9a59b00f07f6" providerId="ADAL" clId="{E7F51E17-C657-4331-A133-A8771C31D010}" dt="2023-10-23T19:37:39.108" v="1868"/>
          <ac:spMkLst>
            <pc:docMk/>
            <pc:sldMk cId="1625549615" sldId="298"/>
            <ac:spMk id="62" creationId="{94FC3BFB-64E7-5A9E-1B02-69AB33CEE9A5}"/>
          </ac:spMkLst>
        </pc:spChg>
        <pc:spChg chg="mod">
          <ac:chgData name="Jenna Henkel" userId="966ade77-59de-4fb0-a61c-9a59b00f07f6" providerId="ADAL" clId="{E7F51E17-C657-4331-A133-A8771C31D010}" dt="2023-10-23T19:37:39.108" v="1868"/>
          <ac:spMkLst>
            <pc:docMk/>
            <pc:sldMk cId="1625549615" sldId="298"/>
            <ac:spMk id="2050" creationId="{D4972027-ADAE-2B96-0850-75A04D7FE6DD}"/>
          </ac:spMkLst>
        </pc:spChg>
        <pc:spChg chg="mod">
          <ac:chgData name="Jenna Henkel" userId="966ade77-59de-4fb0-a61c-9a59b00f07f6" providerId="ADAL" clId="{E7F51E17-C657-4331-A133-A8771C31D010}" dt="2023-10-23T19:37:39.108" v="1868"/>
          <ac:spMkLst>
            <pc:docMk/>
            <pc:sldMk cId="1625549615" sldId="298"/>
            <ac:spMk id="2051" creationId="{DD06BD99-97D4-B1DF-E116-BB751BB61B64}"/>
          </ac:spMkLst>
        </pc:spChg>
        <pc:spChg chg="mod">
          <ac:chgData name="Jenna Henkel" userId="966ade77-59de-4fb0-a61c-9a59b00f07f6" providerId="ADAL" clId="{E7F51E17-C657-4331-A133-A8771C31D010}" dt="2023-10-23T19:37:39.108" v="1868"/>
          <ac:spMkLst>
            <pc:docMk/>
            <pc:sldMk cId="1625549615" sldId="298"/>
            <ac:spMk id="2053" creationId="{EBB6408F-BE5D-3045-870E-42AA8518782C}"/>
          </ac:spMkLst>
        </pc:spChg>
        <pc:spChg chg="mod">
          <ac:chgData name="Jenna Henkel" userId="966ade77-59de-4fb0-a61c-9a59b00f07f6" providerId="ADAL" clId="{E7F51E17-C657-4331-A133-A8771C31D010}" dt="2023-10-23T19:37:39.108" v="1868"/>
          <ac:spMkLst>
            <pc:docMk/>
            <pc:sldMk cId="1625549615" sldId="298"/>
            <ac:spMk id="2055" creationId="{11772476-805A-ACDB-BC7B-8E36F655F2F3}"/>
          </ac:spMkLst>
        </pc:spChg>
        <pc:spChg chg="mod">
          <ac:chgData name="Jenna Henkel" userId="966ade77-59de-4fb0-a61c-9a59b00f07f6" providerId="ADAL" clId="{E7F51E17-C657-4331-A133-A8771C31D010}" dt="2023-10-23T19:37:39.108" v="1868"/>
          <ac:spMkLst>
            <pc:docMk/>
            <pc:sldMk cId="1625549615" sldId="298"/>
            <ac:spMk id="2056" creationId="{07BF5DBA-0ED8-5000-1E2D-A5EEB55A2517}"/>
          </ac:spMkLst>
        </pc:spChg>
        <pc:spChg chg="del">
          <ac:chgData name="Jenna Henkel" userId="966ade77-59de-4fb0-a61c-9a59b00f07f6" providerId="ADAL" clId="{E7F51E17-C657-4331-A133-A8771C31D010}" dt="2023-10-23T19:37:13.244" v="1853" actId="478"/>
          <ac:spMkLst>
            <pc:docMk/>
            <pc:sldMk cId="1625549615" sldId="298"/>
            <ac:spMk id="2082" creationId="{8A931463-ED4D-599C-6F3A-B12C90264A4A}"/>
          </ac:spMkLst>
        </pc:spChg>
        <pc:spChg chg="del">
          <ac:chgData name="Jenna Henkel" userId="966ade77-59de-4fb0-a61c-9a59b00f07f6" providerId="ADAL" clId="{E7F51E17-C657-4331-A133-A8771C31D010}" dt="2023-10-23T19:37:13.244" v="1853" actId="478"/>
          <ac:spMkLst>
            <pc:docMk/>
            <pc:sldMk cId="1625549615" sldId="298"/>
            <ac:spMk id="2083" creationId="{1345E604-4D3F-F221-8D69-03FE0A4634C2}"/>
          </ac:spMkLst>
        </pc:spChg>
        <pc:spChg chg="del">
          <ac:chgData name="Jenna Henkel" userId="966ade77-59de-4fb0-a61c-9a59b00f07f6" providerId="ADAL" clId="{E7F51E17-C657-4331-A133-A8771C31D010}" dt="2023-10-23T19:37:13.244" v="1853" actId="478"/>
          <ac:spMkLst>
            <pc:docMk/>
            <pc:sldMk cId="1625549615" sldId="298"/>
            <ac:spMk id="2088" creationId="{D770064B-4F9E-58A9-384A-34EF9F48B321}"/>
          </ac:spMkLst>
        </pc:spChg>
        <pc:spChg chg="mod">
          <ac:chgData name="Jenna Henkel" userId="966ade77-59de-4fb0-a61c-9a59b00f07f6" providerId="ADAL" clId="{E7F51E17-C657-4331-A133-A8771C31D010}" dt="2023-10-23T19:37:39.108" v="1868"/>
          <ac:spMkLst>
            <pc:docMk/>
            <pc:sldMk cId="1625549615" sldId="298"/>
            <ac:spMk id="2089" creationId="{9FE95D31-8F7E-C79A-6640-4B0F3D91097A}"/>
          </ac:spMkLst>
        </pc:spChg>
        <pc:spChg chg="mod">
          <ac:chgData name="Jenna Henkel" userId="966ade77-59de-4fb0-a61c-9a59b00f07f6" providerId="ADAL" clId="{E7F51E17-C657-4331-A133-A8771C31D010}" dt="2023-10-23T19:37:39.108" v="1868"/>
          <ac:spMkLst>
            <pc:docMk/>
            <pc:sldMk cId="1625549615" sldId="298"/>
            <ac:spMk id="2090" creationId="{1C22F6CB-9A52-3FAA-07CF-AEDF5616571C}"/>
          </ac:spMkLst>
        </pc:spChg>
        <pc:spChg chg="mod">
          <ac:chgData name="Jenna Henkel" userId="966ade77-59de-4fb0-a61c-9a59b00f07f6" providerId="ADAL" clId="{E7F51E17-C657-4331-A133-A8771C31D010}" dt="2023-10-23T19:37:39.108" v="1868"/>
          <ac:spMkLst>
            <pc:docMk/>
            <pc:sldMk cId="1625549615" sldId="298"/>
            <ac:spMk id="2091" creationId="{31D0B819-9EA9-4AE6-462C-35D9B08DE9F8}"/>
          </ac:spMkLst>
        </pc:spChg>
        <pc:spChg chg="mod">
          <ac:chgData name="Jenna Henkel" userId="966ade77-59de-4fb0-a61c-9a59b00f07f6" providerId="ADAL" clId="{E7F51E17-C657-4331-A133-A8771C31D010}" dt="2023-10-23T19:37:39.108" v="1868"/>
          <ac:spMkLst>
            <pc:docMk/>
            <pc:sldMk cId="1625549615" sldId="298"/>
            <ac:spMk id="2113" creationId="{C200BEBB-F68B-572F-9D6F-9F9BF2524BF0}"/>
          </ac:spMkLst>
        </pc:spChg>
        <pc:spChg chg="mod">
          <ac:chgData name="Jenna Henkel" userId="966ade77-59de-4fb0-a61c-9a59b00f07f6" providerId="ADAL" clId="{E7F51E17-C657-4331-A133-A8771C31D010}" dt="2023-10-23T19:37:39.108" v="1868"/>
          <ac:spMkLst>
            <pc:docMk/>
            <pc:sldMk cId="1625549615" sldId="298"/>
            <ac:spMk id="2114" creationId="{DBA7688D-249E-74FA-D1C4-6AF9E6EE6686}"/>
          </ac:spMkLst>
        </pc:spChg>
        <pc:spChg chg="mod">
          <ac:chgData name="Jenna Henkel" userId="966ade77-59de-4fb0-a61c-9a59b00f07f6" providerId="ADAL" clId="{E7F51E17-C657-4331-A133-A8771C31D010}" dt="2023-10-23T19:37:39.108" v="1868"/>
          <ac:spMkLst>
            <pc:docMk/>
            <pc:sldMk cId="1625549615" sldId="298"/>
            <ac:spMk id="2115" creationId="{8807314F-2C4C-F220-3711-45BB13D65E17}"/>
          </ac:spMkLst>
        </pc:spChg>
        <pc:spChg chg="del">
          <ac:chgData name="Jenna Henkel" userId="966ade77-59de-4fb0-a61c-9a59b00f07f6" providerId="ADAL" clId="{E7F51E17-C657-4331-A133-A8771C31D010}" dt="2023-10-23T19:37:26.059" v="1857" actId="478"/>
          <ac:spMkLst>
            <pc:docMk/>
            <pc:sldMk cId="1625549615" sldId="298"/>
            <ac:spMk id="2120" creationId="{A775631A-6AAC-B9C7-6CB9-8FCBB579D58D}"/>
          </ac:spMkLst>
        </pc:spChg>
        <pc:spChg chg="del">
          <ac:chgData name="Jenna Henkel" userId="966ade77-59de-4fb0-a61c-9a59b00f07f6" providerId="ADAL" clId="{E7F51E17-C657-4331-A133-A8771C31D010}" dt="2023-10-23T19:37:13.244" v="1853" actId="478"/>
          <ac:spMkLst>
            <pc:docMk/>
            <pc:sldMk cId="1625549615" sldId="298"/>
            <ac:spMk id="2121" creationId="{0F74AF3E-5CCF-FE4B-ACD5-4D7594AEBDF0}"/>
          </ac:spMkLst>
        </pc:spChg>
        <pc:spChg chg="del">
          <ac:chgData name="Jenna Henkel" userId="966ade77-59de-4fb0-a61c-9a59b00f07f6" providerId="ADAL" clId="{E7F51E17-C657-4331-A133-A8771C31D010}" dt="2023-10-23T19:37:18.691" v="1854" actId="478"/>
          <ac:spMkLst>
            <pc:docMk/>
            <pc:sldMk cId="1625549615" sldId="298"/>
            <ac:spMk id="2122" creationId="{0D2B7048-AF79-CB06-BB66-F2E116EB53E0}"/>
          </ac:spMkLst>
        </pc:spChg>
        <pc:spChg chg="del">
          <ac:chgData name="Jenna Henkel" userId="966ade77-59de-4fb0-a61c-9a59b00f07f6" providerId="ADAL" clId="{E7F51E17-C657-4331-A133-A8771C31D010}" dt="2023-10-23T19:37:21.814" v="1855" actId="478"/>
          <ac:spMkLst>
            <pc:docMk/>
            <pc:sldMk cId="1625549615" sldId="298"/>
            <ac:spMk id="2123" creationId="{9FF85ACB-DF90-9015-F034-8C5AA696F1C3}"/>
          </ac:spMkLst>
        </pc:spChg>
        <pc:spChg chg="del">
          <ac:chgData name="Jenna Henkel" userId="966ade77-59de-4fb0-a61c-9a59b00f07f6" providerId="ADAL" clId="{E7F51E17-C657-4331-A133-A8771C31D010}" dt="2023-10-23T19:37:13.244" v="1853" actId="478"/>
          <ac:spMkLst>
            <pc:docMk/>
            <pc:sldMk cId="1625549615" sldId="298"/>
            <ac:spMk id="2124" creationId="{C796D536-BF6E-8734-CDF9-3AD7745DE4B8}"/>
          </ac:spMkLst>
        </pc:spChg>
        <pc:spChg chg="del">
          <ac:chgData name="Jenna Henkel" userId="966ade77-59de-4fb0-a61c-9a59b00f07f6" providerId="ADAL" clId="{E7F51E17-C657-4331-A133-A8771C31D010}" dt="2023-10-23T19:37:24.024" v="1856" actId="478"/>
          <ac:spMkLst>
            <pc:docMk/>
            <pc:sldMk cId="1625549615" sldId="298"/>
            <ac:spMk id="2125" creationId="{D903FD2B-17F5-6916-327B-72BFE9509BB2}"/>
          </ac:spMkLst>
        </pc:spChg>
        <pc:spChg chg="mod">
          <ac:chgData name="Jenna Henkel" userId="966ade77-59de-4fb0-a61c-9a59b00f07f6" providerId="ADAL" clId="{E7F51E17-C657-4331-A133-A8771C31D010}" dt="2023-10-23T19:37:39.108" v="1868"/>
          <ac:spMkLst>
            <pc:docMk/>
            <pc:sldMk cId="1625549615" sldId="298"/>
            <ac:spMk id="2126" creationId="{22635972-36E5-0B79-48CF-6C17ABB3A6AA}"/>
          </ac:spMkLst>
        </pc:spChg>
        <pc:spChg chg="mod">
          <ac:chgData name="Jenna Henkel" userId="966ade77-59de-4fb0-a61c-9a59b00f07f6" providerId="ADAL" clId="{E7F51E17-C657-4331-A133-A8771C31D010}" dt="2023-10-23T19:37:39.108" v="1868"/>
          <ac:spMkLst>
            <pc:docMk/>
            <pc:sldMk cId="1625549615" sldId="298"/>
            <ac:spMk id="2127" creationId="{D4214FF8-ABD5-0D30-8DEF-429597172342}"/>
          </ac:spMkLst>
        </pc:spChg>
        <pc:spChg chg="mod">
          <ac:chgData name="Jenna Henkel" userId="966ade77-59de-4fb0-a61c-9a59b00f07f6" providerId="ADAL" clId="{E7F51E17-C657-4331-A133-A8771C31D010}" dt="2023-10-23T19:37:39.108" v="1868"/>
          <ac:spMkLst>
            <pc:docMk/>
            <pc:sldMk cId="1625549615" sldId="298"/>
            <ac:spMk id="2130" creationId="{752841DC-8255-269C-B314-A8914970F9F6}"/>
          </ac:spMkLst>
        </pc:spChg>
        <pc:spChg chg="mod">
          <ac:chgData name="Jenna Henkel" userId="966ade77-59de-4fb0-a61c-9a59b00f07f6" providerId="ADAL" clId="{E7F51E17-C657-4331-A133-A8771C31D010}" dt="2023-10-23T19:37:39.108" v="1868"/>
          <ac:spMkLst>
            <pc:docMk/>
            <pc:sldMk cId="1625549615" sldId="298"/>
            <ac:spMk id="2133" creationId="{CEF5984F-288F-9497-DCD8-A36EBC34B8E9}"/>
          </ac:spMkLst>
        </pc:spChg>
        <pc:spChg chg="mod">
          <ac:chgData name="Jenna Henkel" userId="966ade77-59de-4fb0-a61c-9a59b00f07f6" providerId="ADAL" clId="{E7F51E17-C657-4331-A133-A8771C31D010}" dt="2023-10-23T19:37:39.108" v="1868"/>
          <ac:spMkLst>
            <pc:docMk/>
            <pc:sldMk cId="1625549615" sldId="298"/>
            <ac:spMk id="2136" creationId="{B74EF480-DF07-1FEC-CD45-DAB8B33C9C49}"/>
          </ac:spMkLst>
        </pc:spChg>
        <pc:spChg chg="mod">
          <ac:chgData name="Jenna Henkel" userId="966ade77-59de-4fb0-a61c-9a59b00f07f6" providerId="ADAL" clId="{E7F51E17-C657-4331-A133-A8771C31D010}" dt="2023-10-23T19:37:39.108" v="1868"/>
          <ac:spMkLst>
            <pc:docMk/>
            <pc:sldMk cId="1625549615" sldId="298"/>
            <ac:spMk id="2139" creationId="{E6F83615-BF9D-2C64-ECEA-806D90EA10FB}"/>
          </ac:spMkLst>
        </pc:spChg>
        <pc:spChg chg="mod">
          <ac:chgData name="Jenna Henkel" userId="966ade77-59de-4fb0-a61c-9a59b00f07f6" providerId="ADAL" clId="{E7F51E17-C657-4331-A133-A8771C31D010}" dt="2023-10-23T19:37:39.108" v="1868"/>
          <ac:spMkLst>
            <pc:docMk/>
            <pc:sldMk cId="1625549615" sldId="298"/>
            <ac:spMk id="2142" creationId="{B0A42EDF-C527-B360-2861-44A8B59B6EED}"/>
          </ac:spMkLst>
        </pc:spChg>
        <pc:spChg chg="mod">
          <ac:chgData name="Jenna Henkel" userId="966ade77-59de-4fb0-a61c-9a59b00f07f6" providerId="ADAL" clId="{E7F51E17-C657-4331-A133-A8771C31D010}" dt="2023-10-23T19:37:39.108" v="1868"/>
          <ac:spMkLst>
            <pc:docMk/>
            <pc:sldMk cId="1625549615" sldId="298"/>
            <ac:spMk id="2145" creationId="{CB918653-9B2B-8694-5526-98D8FA5D6A8E}"/>
          </ac:spMkLst>
        </pc:spChg>
        <pc:spChg chg="mod">
          <ac:chgData name="Jenna Henkel" userId="966ade77-59de-4fb0-a61c-9a59b00f07f6" providerId="ADAL" clId="{E7F51E17-C657-4331-A133-A8771C31D010}" dt="2023-10-23T19:37:39.108" v="1868"/>
          <ac:spMkLst>
            <pc:docMk/>
            <pc:sldMk cId="1625549615" sldId="298"/>
            <ac:spMk id="2148" creationId="{37809A13-7B34-D6C4-8079-D93ADC90440F}"/>
          </ac:spMkLst>
        </pc:spChg>
        <pc:spChg chg="add mod">
          <ac:chgData name="Jenna Henkel" userId="966ade77-59de-4fb0-a61c-9a59b00f07f6" providerId="ADAL" clId="{E7F51E17-C657-4331-A133-A8771C31D010}" dt="2023-10-23T19:42:41.718" v="1985" actId="1076"/>
          <ac:spMkLst>
            <pc:docMk/>
            <pc:sldMk cId="1625549615" sldId="298"/>
            <ac:spMk id="2150" creationId="{AA8221F4-66AA-DDF1-9AED-942B3D2D567A}"/>
          </ac:spMkLst>
        </pc:spChg>
        <pc:spChg chg="add mod">
          <ac:chgData name="Jenna Henkel" userId="966ade77-59de-4fb0-a61c-9a59b00f07f6" providerId="ADAL" clId="{E7F51E17-C657-4331-A133-A8771C31D010}" dt="2023-10-23T19:43:10.859" v="1988" actId="1076"/>
          <ac:spMkLst>
            <pc:docMk/>
            <pc:sldMk cId="1625549615" sldId="298"/>
            <ac:spMk id="2151" creationId="{5D6E8AFF-6D05-8BD9-B9CA-8C8684EF90C0}"/>
          </ac:spMkLst>
        </pc:spChg>
        <pc:spChg chg="add mod">
          <ac:chgData name="Jenna Henkel" userId="966ade77-59de-4fb0-a61c-9a59b00f07f6" providerId="ADAL" clId="{E7F51E17-C657-4331-A133-A8771C31D010}" dt="2023-10-23T19:42:30.925" v="1983" actId="1076"/>
          <ac:spMkLst>
            <pc:docMk/>
            <pc:sldMk cId="1625549615" sldId="298"/>
            <ac:spMk id="2152" creationId="{44E4C899-6A0E-7EE6-F9B1-7ECC299A9EC9}"/>
          </ac:spMkLst>
        </pc:spChg>
        <pc:grpChg chg="add mod">
          <ac:chgData name="Jenna Henkel" userId="966ade77-59de-4fb0-a61c-9a59b00f07f6" providerId="ADAL" clId="{E7F51E17-C657-4331-A133-A8771C31D010}" dt="2023-10-23T19:40:14.964" v="1891" actId="1076"/>
          <ac:grpSpMkLst>
            <pc:docMk/>
            <pc:sldMk cId="1625549615" sldId="298"/>
            <ac:grpSpMk id="3" creationId="{26DF172E-BDE6-1F8D-67A0-C8C32AB2F8BE}"/>
          </ac:grpSpMkLst>
        </pc:grpChg>
        <pc:grpChg chg="mod">
          <ac:chgData name="Jenna Henkel" userId="966ade77-59de-4fb0-a61c-9a59b00f07f6" providerId="ADAL" clId="{E7F51E17-C657-4331-A133-A8771C31D010}" dt="2023-10-23T19:37:39.108" v="1868"/>
          <ac:grpSpMkLst>
            <pc:docMk/>
            <pc:sldMk cId="1625549615" sldId="298"/>
            <ac:grpSpMk id="7" creationId="{E9B3F43E-2BCD-89A7-0FEB-6A0F0C54F360}"/>
          </ac:grpSpMkLst>
        </pc:grpChg>
        <pc:grpChg chg="mod">
          <ac:chgData name="Jenna Henkel" userId="966ade77-59de-4fb0-a61c-9a59b00f07f6" providerId="ADAL" clId="{E7F51E17-C657-4331-A133-A8771C31D010}" dt="2023-10-23T19:37:39.108" v="1868"/>
          <ac:grpSpMkLst>
            <pc:docMk/>
            <pc:sldMk cId="1625549615" sldId="298"/>
            <ac:grpSpMk id="8" creationId="{F0AAFEEC-16E7-B955-443B-F42A3413F69F}"/>
          </ac:grpSpMkLst>
        </pc:grpChg>
        <pc:grpChg chg="mod">
          <ac:chgData name="Jenna Henkel" userId="966ade77-59de-4fb0-a61c-9a59b00f07f6" providerId="ADAL" clId="{E7F51E17-C657-4331-A133-A8771C31D010}" dt="2023-10-23T19:37:39.108" v="1868"/>
          <ac:grpSpMkLst>
            <pc:docMk/>
            <pc:sldMk cId="1625549615" sldId="298"/>
            <ac:grpSpMk id="11" creationId="{0956ECD8-9889-3A9A-519E-84CB534A09BB}"/>
          </ac:grpSpMkLst>
        </pc:grpChg>
        <pc:grpChg chg="mod">
          <ac:chgData name="Jenna Henkel" userId="966ade77-59de-4fb0-a61c-9a59b00f07f6" providerId="ADAL" clId="{E7F51E17-C657-4331-A133-A8771C31D010}" dt="2023-10-23T19:37:39.108" v="1868"/>
          <ac:grpSpMkLst>
            <pc:docMk/>
            <pc:sldMk cId="1625549615" sldId="298"/>
            <ac:grpSpMk id="12" creationId="{F8DA25C1-B8BF-5B65-4B57-8E2B2338BFC4}"/>
          </ac:grpSpMkLst>
        </pc:grpChg>
        <pc:grpChg chg="mod">
          <ac:chgData name="Jenna Henkel" userId="966ade77-59de-4fb0-a61c-9a59b00f07f6" providerId="ADAL" clId="{E7F51E17-C657-4331-A133-A8771C31D010}" dt="2023-10-23T19:37:39.108" v="1868"/>
          <ac:grpSpMkLst>
            <pc:docMk/>
            <pc:sldMk cId="1625549615" sldId="298"/>
            <ac:grpSpMk id="13" creationId="{701FA1A5-6541-9F9C-47AB-2996AABBE0FE}"/>
          </ac:grpSpMkLst>
        </pc:grpChg>
        <pc:grpChg chg="mod">
          <ac:chgData name="Jenna Henkel" userId="966ade77-59de-4fb0-a61c-9a59b00f07f6" providerId="ADAL" clId="{E7F51E17-C657-4331-A133-A8771C31D010}" dt="2023-10-23T19:37:39.108" v="1868"/>
          <ac:grpSpMkLst>
            <pc:docMk/>
            <pc:sldMk cId="1625549615" sldId="298"/>
            <ac:grpSpMk id="21" creationId="{4BEFDFCD-F4E4-865B-09B8-779F0D3B06D7}"/>
          </ac:grpSpMkLst>
        </pc:grpChg>
        <pc:grpChg chg="add del mod">
          <ac:chgData name="Jenna Henkel" userId="966ade77-59de-4fb0-a61c-9a59b00f07f6" providerId="ADAL" clId="{E7F51E17-C657-4331-A133-A8771C31D010}" dt="2023-10-23T19:40:34.826" v="1894" actId="478"/>
          <ac:grpSpMkLst>
            <pc:docMk/>
            <pc:sldMk cId="1625549615" sldId="298"/>
            <ac:grpSpMk id="30" creationId="{5B462E50-8381-138E-3FE7-C704C2E10BD6}"/>
          </ac:grpSpMkLst>
        </pc:grpChg>
        <pc:grpChg chg="mod">
          <ac:chgData name="Jenna Henkel" userId="966ade77-59de-4fb0-a61c-9a59b00f07f6" providerId="ADAL" clId="{E7F51E17-C657-4331-A133-A8771C31D010}" dt="2023-10-23T19:37:39.108" v="1868"/>
          <ac:grpSpMkLst>
            <pc:docMk/>
            <pc:sldMk cId="1625549615" sldId="298"/>
            <ac:grpSpMk id="33" creationId="{899BB3E6-35EF-4B53-9946-6C018FCCB160}"/>
          </ac:grpSpMkLst>
        </pc:grpChg>
        <pc:grpChg chg="mod">
          <ac:chgData name="Jenna Henkel" userId="966ade77-59de-4fb0-a61c-9a59b00f07f6" providerId="ADAL" clId="{E7F51E17-C657-4331-A133-A8771C31D010}" dt="2023-10-23T19:37:39.108" v="1868"/>
          <ac:grpSpMkLst>
            <pc:docMk/>
            <pc:sldMk cId="1625549615" sldId="298"/>
            <ac:grpSpMk id="34" creationId="{242A2F80-9581-205C-DD74-6B868471194B}"/>
          </ac:grpSpMkLst>
        </pc:grpChg>
        <pc:grpChg chg="mod">
          <ac:chgData name="Jenna Henkel" userId="966ade77-59de-4fb0-a61c-9a59b00f07f6" providerId="ADAL" clId="{E7F51E17-C657-4331-A133-A8771C31D010}" dt="2023-10-23T19:37:39.108" v="1868"/>
          <ac:grpSpMkLst>
            <pc:docMk/>
            <pc:sldMk cId="1625549615" sldId="298"/>
            <ac:grpSpMk id="37" creationId="{3393049C-392C-49BA-5B89-AD619D1D413B}"/>
          </ac:grpSpMkLst>
        </pc:grpChg>
        <pc:grpChg chg="mod">
          <ac:chgData name="Jenna Henkel" userId="966ade77-59de-4fb0-a61c-9a59b00f07f6" providerId="ADAL" clId="{E7F51E17-C657-4331-A133-A8771C31D010}" dt="2023-10-23T19:37:39.108" v="1868"/>
          <ac:grpSpMkLst>
            <pc:docMk/>
            <pc:sldMk cId="1625549615" sldId="298"/>
            <ac:grpSpMk id="38" creationId="{3808CB55-F7E3-625B-29A6-6393E546B130}"/>
          </ac:grpSpMkLst>
        </pc:grpChg>
        <pc:grpChg chg="mod">
          <ac:chgData name="Jenna Henkel" userId="966ade77-59de-4fb0-a61c-9a59b00f07f6" providerId="ADAL" clId="{E7F51E17-C657-4331-A133-A8771C31D010}" dt="2023-10-23T19:37:39.108" v="1868"/>
          <ac:grpSpMkLst>
            <pc:docMk/>
            <pc:sldMk cId="1625549615" sldId="298"/>
            <ac:grpSpMk id="39" creationId="{B9037BB7-7851-8ECF-A951-B7FABD23FADA}"/>
          </ac:grpSpMkLst>
        </pc:grpChg>
        <pc:grpChg chg="mod">
          <ac:chgData name="Jenna Henkel" userId="966ade77-59de-4fb0-a61c-9a59b00f07f6" providerId="ADAL" clId="{E7F51E17-C657-4331-A133-A8771C31D010}" dt="2023-10-23T19:37:39.108" v="1868"/>
          <ac:grpSpMkLst>
            <pc:docMk/>
            <pc:sldMk cId="1625549615" sldId="298"/>
            <ac:grpSpMk id="47" creationId="{FB29804E-6E9E-87A1-F37D-2B16335507EA}"/>
          </ac:grpSpMkLst>
        </pc:grpChg>
        <pc:grpChg chg="add mod">
          <ac:chgData name="Jenna Henkel" userId="966ade77-59de-4fb0-a61c-9a59b00f07f6" providerId="ADAL" clId="{E7F51E17-C657-4331-A133-A8771C31D010}" dt="2023-10-23T19:40:08.450" v="1890" actId="1076"/>
          <ac:grpSpMkLst>
            <pc:docMk/>
            <pc:sldMk cId="1625549615" sldId="298"/>
            <ac:grpSpMk id="56" creationId="{5F4FB1CC-2E4A-342E-25F5-09CF9D1FFBCA}"/>
          </ac:grpSpMkLst>
        </pc:grpChg>
        <pc:grpChg chg="mod">
          <ac:chgData name="Jenna Henkel" userId="966ade77-59de-4fb0-a61c-9a59b00f07f6" providerId="ADAL" clId="{E7F51E17-C657-4331-A133-A8771C31D010}" dt="2023-10-23T19:37:39.108" v="1868"/>
          <ac:grpSpMkLst>
            <pc:docMk/>
            <pc:sldMk cId="1625549615" sldId="298"/>
            <ac:grpSpMk id="59" creationId="{1C7CE7E7-442B-72F3-1A40-777057D210F7}"/>
          </ac:grpSpMkLst>
        </pc:grpChg>
        <pc:grpChg chg="mod">
          <ac:chgData name="Jenna Henkel" userId="966ade77-59de-4fb0-a61c-9a59b00f07f6" providerId="ADAL" clId="{E7F51E17-C657-4331-A133-A8771C31D010}" dt="2023-10-23T19:37:39.108" v="1868"/>
          <ac:grpSpMkLst>
            <pc:docMk/>
            <pc:sldMk cId="1625549615" sldId="298"/>
            <ac:grpSpMk id="60" creationId="{665507A0-2050-ABE0-8341-646883549E46}"/>
          </ac:grpSpMkLst>
        </pc:grpChg>
        <pc:grpChg chg="mod">
          <ac:chgData name="Jenna Henkel" userId="966ade77-59de-4fb0-a61c-9a59b00f07f6" providerId="ADAL" clId="{E7F51E17-C657-4331-A133-A8771C31D010}" dt="2023-10-23T19:37:39.108" v="1868"/>
          <ac:grpSpMkLst>
            <pc:docMk/>
            <pc:sldMk cId="1625549615" sldId="298"/>
            <ac:grpSpMk id="63" creationId="{2F87ABE2-DE2D-3C4C-45C5-6299EF961D2F}"/>
          </ac:grpSpMkLst>
        </pc:grpChg>
        <pc:grpChg chg="mod">
          <ac:chgData name="Jenna Henkel" userId="966ade77-59de-4fb0-a61c-9a59b00f07f6" providerId="ADAL" clId="{E7F51E17-C657-4331-A133-A8771C31D010}" dt="2023-10-23T19:37:39.108" v="1868"/>
          <ac:grpSpMkLst>
            <pc:docMk/>
            <pc:sldMk cId="1625549615" sldId="298"/>
            <ac:grpSpMk id="2048" creationId="{C1D99D82-95F2-2151-9A7D-E32578D5FC3D}"/>
          </ac:grpSpMkLst>
        </pc:grpChg>
        <pc:grpChg chg="mod">
          <ac:chgData name="Jenna Henkel" userId="966ade77-59de-4fb0-a61c-9a59b00f07f6" providerId="ADAL" clId="{E7F51E17-C657-4331-A133-A8771C31D010}" dt="2023-10-23T19:37:39.108" v="1868"/>
          <ac:grpSpMkLst>
            <pc:docMk/>
            <pc:sldMk cId="1625549615" sldId="298"/>
            <ac:grpSpMk id="2049" creationId="{D17AF593-E0B3-1146-A215-F9F5AD0BF4F4}"/>
          </ac:grpSpMkLst>
        </pc:grpChg>
        <pc:grpChg chg="mod">
          <ac:chgData name="Jenna Henkel" userId="966ade77-59de-4fb0-a61c-9a59b00f07f6" providerId="ADAL" clId="{E7F51E17-C657-4331-A133-A8771C31D010}" dt="2023-10-23T19:37:39.108" v="1868"/>
          <ac:grpSpMkLst>
            <pc:docMk/>
            <pc:sldMk cId="1625549615" sldId="298"/>
            <ac:grpSpMk id="2057" creationId="{A9CD9E58-EF72-B3D1-D791-398489D4BCE5}"/>
          </ac:grpSpMkLst>
        </pc:grpChg>
        <pc:grpChg chg="del">
          <ac:chgData name="Jenna Henkel" userId="966ade77-59de-4fb0-a61c-9a59b00f07f6" providerId="ADAL" clId="{E7F51E17-C657-4331-A133-A8771C31D010}" dt="2023-10-23T19:37:13.244" v="1853" actId="478"/>
          <ac:grpSpMkLst>
            <pc:docMk/>
            <pc:sldMk cId="1625549615" sldId="298"/>
            <ac:grpSpMk id="2058" creationId="{FCA76C2F-A667-B04C-716C-A7050122908A}"/>
          </ac:grpSpMkLst>
        </pc:grpChg>
        <pc:grpChg chg="del">
          <ac:chgData name="Jenna Henkel" userId="966ade77-59de-4fb0-a61c-9a59b00f07f6" providerId="ADAL" clId="{E7F51E17-C657-4331-A133-A8771C31D010}" dt="2023-10-23T19:37:13.244" v="1853" actId="478"/>
          <ac:grpSpMkLst>
            <pc:docMk/>
            <pc:sldMk cId="1625549615" sldId="298"/>
            <ac:grpSpMk id="2092" creationId="{4F9F628B-6968-37DF-A051-523323E5642C}"/>
          </ac:grpSpMkLst>
        </pc:grpChg>
        <pc:grpChg chg="del">
          <ac:chgData name="Jenna Henkel" userId="966ade77-59de-4fb0-a61c-9a59b00f07f6" providerId="ADAL" clId="{E7F51E17-C657-4331-A133-A8771C31D010}" dt="2023-10-23T19:37:13.244" v="1853" actId="478"/>
          <ac:grpSpMkLst>
            <pc:docMk/>
            <pc:sldMk cId="1625549615" sldId="298"/>
            <ac:grpSpMk id="2095" creationId="{C9AFB969-F8FF-E9DC-F7CB-E11B37D54604}"/>
          </ac:grpSpMkLst>
        </pc:grpChg>
        <pc:grpChg chg="del">
          <ac:chgData name="Jenna Henkel" userId="966ade77-59de-4fb0-a61c-9a59b00f07f6" providerId="ADAL" clId="{E7F51E17-C657-4331-A133-A8771C31D010}" dt="2023-10-23T19:37:13.244" v="1853" actId="478"/>
          <ac:grpSpMkLst>
            <pc:docMk/>
            <pc:sldMk cId="1625549615" sldId="298"/>
            <ac:grpSpMk id="2098" creationId="{22F3A5B4-B1EA-8E64-AB98-60D36A64657A}"/>
          </ac:grpSpMkLst>
        </pc:grpChg>
        <pc:grpChg chg="del">
          <ac:chgData name="Jenna Henkel" userId="966ade77-59de-4fb0-a61c-9a59b00f07f6" providerId="ADAL" clId="{E7F51E17-C657-4331-A133-A8771C31D010}" dt="2023-10-23T19:37:13.244" v="1853" actId="478"/>
          <ac:grpSpMkLst>
            <pc:docMk/>
            <pc:sldMk cId="1625549615" sldId="298"/>
            <ac:grpSpMk id="2101" creationId="{D8BECD37-DFD9-1123-48DE-7E94D412D1E4}"/>
          </ac:grpSpMkLst>
        </pc:grpChg>
        <pc:grpChg chg="del">
          <ac:chgData name="Jenna Henkel" userId="966ade77-59de-4fb0-a61c-9a59b00f07f6" providerId="ADAL" clId="{E7F51E17-C657-4331-A133-A8771C31D010}" dt="2023-10-23T19:37:13.244" v="1853" actId="478"/>
          <ac:grpSpMkLst>
            <pc:docMk/>
            <pc:sldMk cId="1625549615" sldId="298"/>
            <ac:grpSpMk id="2104" creationId="{ADB2A4F7-B8D4-96C7-0FA4-F9864FB6BC00}"/>
          </ac:grpSpMkLst>
        </pc:grpChg>
        <pc:grpChg chg="del">
          <ac:chgData name="Jenna Henkel" userId="966ade77-59de-4fb0-a61c-9a59b00f07f6" providerId="ADAL" clId="{E7F51E17-C657-4331-A133-A8771C31D010}" dt="2023-10-23T19:37:13.244" v="1853" actId="478"/>
          <ac:grpSpMkLst>
            <pc:docMk/>
            <pc:sldMk cId="1625549615" sldId="298"/>
            <ac:grpSpMk id="2107" creationId="{69A42C13-1038-2F9C-A09A-B2D42D1AB493}"/>
          </ac:grpSpMkLst>
        </pc:grpChg>
        <pc:grpChg chg="del">
          <ac:chgData name="Jenna Henkel" userId="966ade77-59de-4fb0-a61c-9a59b00f07f6" providerId="ADAL" clId="{E7F51E17-C657-4331-A133-A8771C31D010}" dt="2023-10-23T19:37:13.244" v="1853" actId="478"/>
          <ac:grpSpMkLst>
            <pc:docMk/>
            <pc:sldMk cId="1625549615" sldId="298"/>
            <ac:grpSpMk id="2110" creationId="{FD5B78CE-7E8E-3A3D-E081-67CD87F699D7}"/>
          </ac:grpSpMkLst>
        </pc:grpChg>
        <pc:grpChg chg="del">
          <ac:chgData name="Jenna Henkel" userId="966ade77-59de-4fb0-a61c-9a59b00f07f6" providerId="ADAL" clId="{E7F51E17-C657-4331-A133-A8771C31D010}" dt="2023-10-23T19:37:13.244" v="1853" actId="478"/>
          <ac:grpSpMkLst>
            <pc:docMk/>
            <pc:sldMk cId="1625549615" sldId="298"/>
            <ac:grpSpMk id="2116" creationId="{CBABAF3B-F426-EFDC-7A9A-26F37E3655DA}"/>
          </ac:grpSpMkLst>
        </pc:grpChg>
        <pc:grpChg chg="add mod">
          <ac:chgData name="Jenna Henkel" userId="966ade77-59de-4fb0-a61c-9a59b00f07f6" providerId="ADAL" clId="{E7F51E17-C657-4331-A133-A8771C31D010}" dt="2023-10-23T19:40:19.301" v="1892" actId="1076"/>
          <ac:grpSpMkLst>
            <pc:docMk/>
            <pc:sldMk cId="1625549615" sldId="298"/>
            <ac:grpSpMk id="2128" creationId="{2CB830C0-015A-CCD9-A467-8BBB44488E0E}"/>
          </ac:grpSpMkLst>
        </pc:grpChg>
        <pc:grpChg chg="add mod">
          <ac:chgData name="Jenna Henkel" userId="966ade77-59de-4fb0-a61c-9a59b00f07f6" providerId="ADAL" clId="{E7F51E17-C657-4331-A133-A8771C31D010}" dt="2023-10-23T19:40:47.798" v="1895" actId="1076"/>
          <ac:grpSpMkLst>
            <pc:docMk/>
            <pc:sldMk cId="1625549615" sldId="298"/>
            <ac:grpSpMk id="2131" creationId="{BA8FF048-84FE-4999-67BE-7A7EFB62106E}"/>
          </ac:grpSpMkLst>
        </pc:grpChg>
        <pc:grpChg chg="add mod">
          <ac:chgData name="Jenna Henkel" userId="966ade77-59de-4fb0-a61c-9a59b00f07f6" providerId="ADAL" clId="{E7F51E17-C657-4331-A133-A8771C31D010}" dt="2023-10-23T19:40:27.531" v="1893" actId="1076"/>
          <ac:grpSpMkLst>
            <pc:docMk/>
            <pc:sldMk cId="1625549615" sldId="298"/>
            <ac:grpSpMk id="2134" creationId="{CD6FF264-B2B2-C6AD-2229-E98A140E13D6}"/>
          </ac:grpSpMkLst>
        </pc:grpChg>
        <pc:grpChg chg="add del mod">
          <ac:chgData name="Jenna Henkel" userId="966ade77-59de-4fb0-a61c-9a59b00f07f6" providerId="ADAL" clId="{E7F51E17-C657-4331-A133-A8771C31D010}" dt="2023-10-23T19:40:57.283" v="1897" actId="478"/>
          <ac:grpSpMkLst>
            <pc:docMk/>
            <pc:sldMk cId="1625549615" sldId="298"/>
            <ac:grpSpMk id="2137" creationId="{9457BAAE-F481-D99A-CE81-86418FDA32EB}"/>
          </ac:grpSpMkLst>
        </pc:grpChg>
        <pc:grpChg chg="add mod">
          <ac:chgData name="Jenna Henkel" userId="966ade77-59de-4fb0-a61c-9a59b00f07f6" providerId="ADAL" clId="{E7F51E17-C657-4331-A133-A8771C31D010}" dt="2023-10-23T19:39:59.672" v="1889" actId="1076"/>
          <ac:grpSpMkLst>
            <pc:docMk/>
            <pc:sldMk cId="1625549615" sldId="298"/>
            <ac:grpSpMk id="2140" creationId="{772B7860-52A3-6A39-FCA5-44161FE19F67}"/>
          </ac:grpSpMkLst>
        </pc:grpChg>
        <pc:grpChg chg="add mod">
          <ac:chgData name="Jenna Henkel" userId="966ade77-59de-4fb0-a61c-9a59b00f07f6" providerId="ADAL" clId="{E7F51E17-C657-4331-A133-A8771C31D010}" dt="2023-10-23T19:40:55.545" v="1896" actId="1076"/>
          <ac:grpSpMkLst>
            <pc:docMk/>
            <pc:sldMk cId="1625549615" sldId="298"/>
            <ac:grpSpMk id="2143" creationId="{2612546A-BF2B-AFDA-0E9C-84DD54D70BE2}"/>
          </ac:grpSpMkLst>
        </pc:grpChg>
        <pc:grpChg chg="add mod">
          <ac:chgData name="Jenna Henkel" userId="966ade77-59de-4fb0-a61c-9a59b00f07f6" providerId="ADAL" clId="{E7F51E17-C657-4331-A133-A8771C31D010}" dt="2023-10-23T19:38:42.719" v="1876" actId="1076"/>
          <ac:grpSpMkLst>
            <pc:docMk/>
            <pc:sldMk cId="1625549615" sldId="298"/>
            <ac:grpSpMk id="2146" creationId="{72F70038-FDB7-3158-16E8-87597BD78450}"/>
          </ac:grpSpMkLst>
        </pc:grpChg>
        <pc:picChg chg="del">
          <ac:chgData name="Jenna Henkel" userId="966ade77-59de-4fb0-a61c-9a59b00f07f6" providerId="ADAL" clId="{E7F51E17-C657-4331-A133-A8771C31D010}" dt="2023-10-23T19:37:13.244" v="1853" actId="478"/>
          <ac:picMkLst>
            <pc:docMk/>
            <pc:sldMk cId="1625549615" sldId="298"/>
            <ac:picMk id="2119" creationId="{2CC5CA5F-3077-F3F5-CC98-29D67DB853AD}"/>
          </ac:picMkLst>
        </pc:picChg>
        <pc:picChg chg="mod">
          <ac:chgData name="Jenna Henkel" userId="966ade77-59de-4fb0-a61c-9a59b00f07f6" providerId="ADAL" clId="{E7F51E17-C657-4331-A133-A8771C31D010}" dt="2023-10-23T19:37:39.108" v="1868"/>
          <ac:picMkLst>
            <pc:docMk/>
            <pc:sldMk cId="1625549615" sldId="298"/>
            <ac:picMk id="2129" creationId="{8B388149-FCAE-0C9B-C1E1-38F092592928}"/>
          </ac:picMkLst>
        </pc:picChg>
        <pc:picChg chg="mod">
          <ac:chgData name="Jenna Henkel" userId="966ade77-59de-4fb0-a61c-9a59b00f07f6" providerId="ADAL" clId="{E7F51E17-C657-4331-A133-A8771C31D010}" dt="2023-10-23T19:37:39.108" v="1868"/>
          <ac:picMkLst>
            <pc:docMk/>
            <pc:sldMk cId="1625549615" sldId="298"/>
            <ac:picMk id="2132" creationId="{8076EDE1-0178-1A7C-7A58-0D431D1E39D9}"/>
          </ac:picMkLst>
        </pc:picChg>
        <pc:picChg chg="mod">
          <ac:chgData name="Jenna Henkel" userId="966ade77-59de-4fb0-a61c-9a59b00f07f6" providerId="ADAL" clId="{E7F51E17-C657-4331-A133-A8771C31D010}" dt="2023-10-23T19:37:39.108" v="1868"/>
          <ac:picMkLst>
            <pc:docMk/>
            <pc:sldMk cId="1625549615" sldId="298"/>
            <ac:picMk id="2135" creationId="{EED4CCD4-BA6B-7E36-3D79-C259A4467129}"/>
          </ac:picMkLst>
        </pc:picChg>
        <pc:picChg chg="mod">
          <ac:chgData name="Jenna Henkel" userId="966ade77-59de-4fb0-a61c-9a59b00f07f6" providerId="ADAL" clId="{E7F51E17-C657-4331-A133-A8771C31D010}" dt="2023-10-23T19:37:39.108" v="1868"/>
          <ac:picMkLst>
            <pc:docMk/>
            <pc:sldMk cId="1625549615" sldId="298"/>
            <ac:picMk id="2138" creationId="{8CE40D03-37F7-4BB1-B335-44CF2E300A27}"/>
          </ac:picMkLst>
        </pc:picChg>
        <pc:picChg chg="mod">
          <ac:chgData name="Jenna Henkel" userId="966ade77-59de-4fb0-a61c-9a59b00f07f6" providerId="ADAL" clId="{E7F51E17-C657-4331-A133-A8771C31D010}" dt="2023-10-23T19:37:39.108" v="1868"/>
          <ac:picMkLst>
            <pc:docMk/>
            <pc:sldMk cId="1625549615" sldId="298"/>
            <ac:picMk id="2141" creationId="{C78EAD92-C135-D27B-EBDF-E29E7383FCE0}"/>
          </ac:picMkLst>
        </pc:picChg>
        <pc:picChg chg="mod">
          <ac:chgData name="Jenna Henkel" userId="966ade77-59de-4fb0-a61c-9a59b00f07f6" providerId="ADAL" clId="{E7F51E17-C657-4331-A133-A8771C31D010}" dt="2023-10-23T19:37:39.108" v="1868"/>
          <ac:picMkLst>
            <pc:docMk/>
            <pc:sldMk cId="1625549615" sldId="298"/>
            <ac:picMk id="2144" creationId="{640FA8DF-FE80-2635-3CF5-8DEAF510FF04}"/>
          </ac:picMkLst>
        </pc:picChg>
        <pc:picChg chg="mod">
          <ac:chgData name="Jenna Henkel" userId="966ade77-59de-4fb0-a61c-9a59b00f07f6" providerId="ADAL" clId="{E7F51E17-C657-4331-A133-A8771C31D010}" dt="2023-10-23T19:37:39.108" v="1868"/>
          <ac:picMkLst>
            <pc:docMk/>
            <pc:sldMk cId="1625549615" sldId="298"/>
            <ac:picMk id="2147" creationId="{B3297CB5-D2E6-7721-5470-82604E881524}"/>
          </ac:picMkLst>
        </pc:picChg>
        <pc:picChg chg="add mod">
          <ac:chgData name="Jenna Henkel" userId="966ade77-59de-4fb0-a61c-9a59b00f07f6" providerId="ADAL" clId="{E7F51E17-C657-4331-A133-A8771C31D010}" dt="2023-10-23T19:38:35.506" v="1874" actId="1076"/>
          <ac:picMkLst>
            <pc:docMk/>
            <pc:sldMk cId="1625549615" sldId="298"/>
            <ac:picMk id="2149" creationId="{61C9C54E-D42E-D621-21D6-1D70C2490EE8}"/>
          </ac:picMkLst>
        </pc:picChg>
        <pc:picChg chg="add del mod">
          <ac:chgData name="Jenna Henkel" userId="966ade77-59de-4fb0-a61c-9a59b00f07f6" providerId="ADAL" clId="{E7F51E17-C657-4331-A133-A8771C31D010}" dt="2023-10-23T19:38:01.691" v="1870" actId="478"/>
          <ac:picMkLst>
            <pc:docMk/>
            <pc:sldMk cId="1625549615" sldId="298"/>
            <ac:picMk id="2153" creationId="{470B31EE-EA5F-F067-C2CF-0681A6298D57}"/>
          </ac:picMkLst>
        </pc:picChg>
        <pc:cxnChg chg="mod">
          <ac:chgData name="Jenna Henkel" userId="966ade77-59de-4fb0-a61c-9a59b00f07f6" providerId="ADAL" clId="{E7F51E17-C657-4331-A133-A8771C31D010}" dt="2023-10-23T19:37:39.108" v="1868"/>
          <ac:cxnSpMkLst>
            <pc:docMk/>
            <pc:sldMk cId="1625549615" sldId="298"/>
            <ac:cxnSpMk id="16" creationId="{3E9D1F0D-4E3A-AAD5-D2B7-EFC4DDE143FF}"/>
          </ac:cxnSpMkLst>
        </pc:cxnChg>
        <pc:cxnChg chg="mod">
          <ac:chgData name="Jenna Henkel" userId="966ade77-59de-4fb0-a61c-9a59b00f07f6" providerId="ADAL" clId="{E7F51E17-C657-4331-A133-A8771C31D010}" dt="2023-10-23T19:37:39.108" v="1868"/>
          <ac:cxnSpMkLst>
            <pc:docMk/>
            <pc:sldMk cId="1625549615" sldId="298"/>
            <ac:cxnSpMk id="18" creationId="{49410EA3-219C-5698-911B-C862BC11464E}"/>
          </ac:cxnSpMkLst>
        </pc:cxnChg>
        <pc:cxnChg chg="mod">
          <ac:chgData name="Jenna Henkel" userId="966ade77-59de-4fb0-a61c-9a59b00f07f6" providerId="ADAL" clId="{E7F51E17-C657-4331-A133-A8771C31D010}" dt="2023-10-23T19:37:39.108" v="1868"/>
          <ac:cxnSpMkLst>
            <pc:docMk/>
            <pc:sldMk cId="1625549615" sldId="298"/>
            <ac:cxnSpMk id="42" creationId="{9D61AA98-CDB5-E4FA-4686-EDAF6344BD22}"/>
          </ac:cxnSpMkLst>
        </pc:cxnChg>
        <pc:cxnChg chg="mod">
          <ac:chgData name="Jenna Henkel" userId="966ade77-59de-4fb0-a61c-9a59b00f07f6" providerId="ADAL" clId="{E7F51E17-C657-4331-A133-A8771C31D010}" dt="2023-10-23T19:37:39.108" v="1868"/>
          <ac:cxnSpMkLst>
            <pc:docMk/>
            <pc:sldMk cId="1625549615" sldId="298"/>
            <ac:cxnSpMk id="44" creationId="{930CB827-B15F-A26E-7F10-7C6170F8D4EB}"/>
          </ac:cxnSpMkLst>
        </pc:cxnChg>
        <pc:cxnChg chg="mod">
          <ac:chgData name="Jenna Henkel" userId="966ade77-59de-4fb0-a61c-9a59b00f07f6" providerId="ADAL" clId="{E7F51E17-C657-4331-A133-A8771C31D010}" dt="2023-10-23T19:37:39.108" v="1868"/>
          <ac:cxnSpMkLst>
            <pc:docMk/>
            <pc:sldMk cId="1625549615" sldId="298"/>
            <ac:cxnSpMk id="2052" creationId="{624EE3A1-AE2F-6962-8286-712D34AEB3A4}"/>
          </ac:cxnSpMkLst>
        </pc:cxnChg>
        <pc:cxnChg chg="mod">
          <ac:chgData name="Jenna Henkel" userId="966ade77-59de-4fb0-a61c-9a59b00f07f6" providerId="ADAL" clId="{E7F51E17-C657-4331-A133-A8771C31D010}" dt="2023-10-23T19:37:39.108" v="1868"/>
          <ac:cxnSpMkLst>
            <pc:docMk/>
            <pc:sldMk cId="1625549615" sldId="298"/>
            <ac:cxnSpMk id="2054" creationId="{8B36C85D-E7B3-82FC-A3B2-A43FAF5C06D9}"/>
          </ac:cxnSpMkLst>
        </pc:cxnChg>
        <pc:cxnChg chg="del mod">
          <ac:chgData name="Jenna Henkel" userId="966ade77-59de-4fb0-a61c-9a59b00f07f6" providerId="ADAL" clId="{E7F51E17-C657-4331-A133-A8771C31D010}" dt="2023-10-23T19:37:13.244" v="1853" actId="478"/>
          <ac:cxnSpMkLst>
            <pc:docMk/>
            <pc:sldMk cId="1625549615" sldId="298"/>
            <ac:cxnSpMk id="2084" creationId="{1FF8B651-AD33-DB94-C073-9B89CC5F0099}"/>
          </ac:cxnSpMkLst>
        </pc:cxnChg>
        <pc:cxnChg chg="del mod">
          <ac:chgData name="Jenna Henkel" userId="966ade77-59de-4fb0-a61c-9a59b00f07f6" providerId="ADAL" clId="{E7F51E17-C657-4331-A133-A8771C31D010}" dt="2023-10-23T19:37:13.244" v="1853" actId="478"/>
          <ac:cxnSpMkLst>
            <pc:docMk/>
            <pc:sldMk cId="1625549615" sldId="298"/>
            <ac:cxnSpMk id="2085" creationId="{3F196AA7-9F7A-AE5B-EFB2-6FC2144799CD}"/>
          </ac:cxnSpMkLst>
        </pc:cxnChg>
        <pc:cxnChg chg="del mod">
          <ac:chgData name="Jenna Henkel" userId="966ade77-59de-4fb0-a61c-9a59b00f07f6" providerId="ADAL" clId="{E7F51E17-C657-4331-A133-A8771C31D010}" dt="2023-10-23T19:37:13.244" v="1853" actId="478"/>
          <ac:cxnSpMkLst>
            <pc:docMk/>
            <pc:sldMk cId="1625549615" sldId="298"/>
            <ac:cxnSpMk id="2086" creationId="{3E0FB665-B797-799D-A285-894E38B7927C}"/>
          </ac:cxnSpMkLst>
        </pc:cxnChg>
        <pc:cxnChg chg="del mod">
          <ac:chgData name="Jenna Henkel" userId="966ade77-59de-4fb0-a61c-9a59b00f07f6" providerId="ADAL" clId="{E7F51E17-C657-4331-A133-A8771C31D010}" dt="2023-10-23T19:37:13.244" v="1853" actId="478"/>
          <ac:cxnSpMkLst>
            <pc:docMk/>
            <pc:sldMk cId="1625549615" sldId="298"/>
            <ac:cxnSpMk id="2087" creationId="{1353F065-AD10-9EB8-DCAF-92719BC52407}"/>
          </ac:cxnSpMkLst>
        </pc:cxnChg>
      </pc:sldChg>
      <pc:sldMasterChg chg="del delSldLayout">
        <pc:chgData name="Jenna Henkel" userId="966ade77-59de-4fb0-a61c-9a59b00f07f6" providerId="ADAL" clId="{E7F51E17-C657-4331-A133-A8771C31D010}" dt="2023-10-23T19:48:18.113" v="2206" actId="47"/>
        <pc:sldMasterMkLst>
          <pc:docMk/>
          <pc:sldMasterMk cId="946581648" sldId="2147483660"/>
        </pc:sldMasterMkLst>
        <pc:sldLayoutChg chg="del">
          <pc:chgData name="Jenna Henkel" userId="966ade77-59de-4fb0-a61c-9a59b00f07f6" providerId="ADAL" clId="{E7F51E17-C657-4331-A133-A8771C31D010}" dt="2023-10-23T19:48:18.113" v="2206" actId="47"/>
          <pc:sldLayoutMkLst>
            <pc:docMk/>
            <pc:sldMasterMk cId="946581648" sldId="2147483660"/>
            <pc:sldLayoutMk cId="669980862" sldId="2147483661"/>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2298307492" sldId="2147483662"/>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511831816" sldId="2147483663"/>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1405420958" sldId="2147483664"/>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2106464518" sldId="2147483665"/>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1957280210" sldId="2147483666"/>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831049867" sldId="2147483667"/>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017777989" sldId="2147483668"/>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1878940720" sldId="2147483669"/>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45835059" sldId="2147483670"/>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2305025155" sldId="2147483671"/>
          </pc:sldLayoutMkLst>
        </pc:sldLayoutChg>
        <pc:sldLayoutChg chg="del">
          <pc:chgData name="Jenna Henkel" userId="966ade77-59de-4fb0-a61c-9a59b00f07f6" providerId="ADAL" clId="{E7F51E17-C657-4331-A133-A8771C31D010}" dt="2023-10-23T19:48:18.113" v="2206" actId="47"/>
          <pc:sldLayoutMkLst>
            <pc:docMk/>
            <pc:sldMasterMk cId="946581648" sldId="2147483660"/>
            <pc:sldLayoutMk cId="312498266" sldId="2147483672"/>
          </pc:sldLayoutMkLst>
        </pc:sldLayoutChg>
      </pc:sldMasterChg>
      <pc:sldMasterChg chg="del delSldLayout">
        <pc:chgData name="Jenna Henkel" userId="966ade77-59de-4fb0-a61c-9a59b00f07f6" providerId="ADAL" clId="{E7F51E17-C657-4331-A133-A8771C31D010}" dt="2023-10-23T18:22:06.179" v="421" actId="47"/>
        <pc:sldMasterMkLst>
          <pc:docMk/>
          <pc:sldMasterMk cId="2146364614" sldId="2147483673"/>
        </pc:sldMasterMkLst>
        <pc:sldLayoutChg chg="del">
          <pc:chgData name="Jenna Henkel" userId="966ade77-59de-4fb0-a61c-9a59b00f07f6" providerId="ADAL" clId="{E7F51E17-C657-4331-A133-A8771C31D010}" dt="2023-10-23T18:22:06.179" v="421" actId="47"/>
          <pc:sldLayoutMkLst>
            <pc:docMk/>
            <pc:sldMasterMk cId="2146364614" sldId="2147483673"/>
            <pc:sldLayoutMk cId="2988837794" sldId="2147483674"/>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3732425689" sldId="2147483675"/>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3810517511" sldId="2147483676"/>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527959899" sldId="2147483677"/>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2800355145" sldId="2147483678"/>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4181708715" sldId="2147483679"/>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3054021282" sldId="2147483680"/>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506403750" sldId="2147483681"/>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1138790620" sldId="2147483682"/>
          </pc:sldLayoutMkLst>
        </pc:sldLayoutChg>
        <pc:sldLayoutChg chg="del">
          <pc:chgData name="Jenna Henkel" userId="966ade77-59de-4fb0-a61c-9a59b00f07f6" providerId="ADAL" clId="{E7F51E17-C657-4331-A133-A8771C31D010}" dt="2023-10-23T18:22:06.179" v="421" actId="47"/>
          <pc:sldLayoutMkLst>
            <pc:docMk/>
            <pc:sldMasterMk cId="2146364614" sldId="2147483673"/>
            <pc:sldLayoutMk cId="1614624092" sldId="2147483683"/>
          </pc:sldLayoutMkLst>
        </pc:sldLayoutChg>
      </pc:sldMasterChg>
      <pc:sldMasterChg chg="del delSldLayout">
        <pc:chgData name="Jenna Henkel" userId="966ade77-59de-4fb0-a61c-9a59b00f07f6" providerId="ADAL" clId="{E7F51E17-C657-4331-A133-A8771C31D010}" dt="2023-10-23T19:43:22.018" v="1989" actId="47"/>
        <pc:sldMasterMkLst>
          <pc:docMk/>
          <pc:sldMasterMk cId="2919169020" sldId="2147483684"/>
        </pc:sldMasterMkLst>
        <pc:sldLayoutChg chg="del">
          <pc:chgData name="Jenna Henkel" userId="966ade77-59de-4fb0-a61c-9a59b00f07f6" providerId="ADAL" clId="{E7F51E17-C657-4331-A133-A8771C31D010}" dt="2023-10-23T19:43:22.018" v="1989" actId="47"/>
          <pc:sldLayoutMkLst>
            <pc:docMk/>
            <pc:sldMasterMk cId="2919169020" sldId="2147483684"/>
            <pc:sldLayoutMk cId="3737316880" sldId="2147483685"/>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1024263562" sldId="2147483686"/>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1263781686" sldId="2147483687"/>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1546993756" sldId="2147483688"/>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2272395986" sldId="2147483689"/>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800006487" sldId="2147483690"/>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4245669938" sldId="2147483691"/>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3298023673" sldId="2147483692"/>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3589243053" sldId="2147483693"/>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2898939794" sldId="2147483694"/>
          </pc:sldLayoutMkLst>
        </pc:sldLayoutChg>
        <pc:sldLayoutChg chg="del">
          <pc:chgData name="Jenna Henkel" userId="966ade77-59de-4fb0-a61c-9a59b00f07f6" providerId="ADAL" clId="{E7F51E17-C657-4331-A133-A8771C31D010}" dt="2023-10-23T19:43:22.018" v="1989" actId="47"/>
          <pc:sldLayoutMkLst>
            <pc:docMk/>
            <pc:sldMasterMk cId="2919169020" sldId="2147483684"/>
            <pc:sldLayoutMk cId="21725026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3D202-F8AB-4580-B851-7EB035109261}"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CD382-7705-4DF1-AFB7-01E8CC69F570}" type="slidenum">
              <a:rPr lang="en-US" smtClean="0"/>
              <a:t>‹#›</a:t>
            </a:fld>
            <a:endParaRPr lang="en-US"/>
          </a:p>
        </p:txBody>
      </p:sp>
    </p:spTree>
    <p:extLst>
      <p:ext uri="{BB962C8B-B14F-4D97-AF65-F5344CB8AC3E}">
        <p14:creationId xmlns:p14="http://schemas.microsoft.com/office/powerpoint/2010/main" val="2336130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7D98B-1763-4363-8C5A-9DA097A3B6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1AE690-4B22-4AF7-BB29-22730C55B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D700F-33DA-422B-B4DD-99D832876FAE}"/>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5" name="Footer Placeholder 4">
            <a:extLst>
              <a:ext uri="{FF2B5EF4-FFF2-40B4-BE49-F238E27FC236}">
                <a16:creationId xmlns:a16="http://schemas.microsoft.com/office/drawing/2014/main" id="{931F110A-CA6F-45D2-997A-5B9BA82D3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E72A5-C9E0-4B2F-8A62-352B1A7BEAF9}"/>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4350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3D-0994-4846-9241-E93F1260E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CC4E9-B211-4CB4-B08A-2AEF97A0D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A1813-BCDD-4DF7-9732-13637D58E5B5}"/>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5" name="Footer Placeholder 4">
            <a:extLst>
              <a:ext uri="{FF2B5EF4-FFF2-40B4-BE49-F238E27FC236}">
                <a16:creationId xmlns:a16="http://schemas.microsoft.com/office/drawing/2014/main" id="{54437586-5F57-4CE6-A129-B81732C59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CA20C-4135-4568-B618-F3295AB305EA}"/>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22812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DB287-3026-47C3-ADEF-411098520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D8DC14-12D3-4408-9824-EAD1739AE9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11CC1-3B3F-4A24-8EF8-EE80D9E9344C}"/>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5" name="Footer Placeholder 4">
            <a:extLst>
              <a:ext uri="{FF2B5EF4-FFF2-40B4-BE49-F238E27FC236}">
                <a16:creationId xmlns:a16="http://schemas.microsoft.com/office/drawing/2014/main" id="{B67D829C-564A-4EBD-912C-74428606D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831C5-C5D4-4F61-AAE2-988FBB3DB47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6161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C6D-EDD3-46D2-AB74-8DC7808100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B027E-86C4-4013-87D0-1971257CDC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7016A-DF89-4242-B1BB-F950C08377BE}"/>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5" name="Footer Placeholder 4">
            <a:extLst>
              <a:ext uri="{FF2B5EF4-FFF2-40B4-BE49-F238E27FC236}">
                <a16:creationId xmlns:a16="http://schemas.microsoft.com/office/drawing/2014/main" id="{8BF03082-391C-4B91-9637-DBE6DF4CF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ED919-311C-465C-8BE3-83BEFB11B15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61019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CEB8-1B3A-4958-8102-DF20A64E5C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71C8A-52A4-4C3B-AD8F-6FE98F523A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E53951-12E4-4E88-9954-9B05E2603820}"/>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5" name="Footer Placeholder 4">
            <a:extLst>
              <a:ext uri="{FF2B5EF4-FFF2-40B4-BE49-F238E27FC236}">
                <a16:creationId xmlns:a16="http://schemas.microsoft.com/office/drawing/2014/main" id="{7D774805-4F51-4FBE-85BB-CF44C3C59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0F03E-F18F-4553-B75A-3AD5AA27304E}"/>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19291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DC5-4D49-467E-B475-E36F1100E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87353-E905-4A36-B60D-CF852CABF3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A7B174-9528-40E0-BE4D-0879D53AA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6A3939-27FC-462E-A160-CC1D1A3D8F04}"/>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6" name="Footer Placeholder 5">
            <a:extLst>
              <a:ext uri="{FF2B5EF4-FFF2-40B4-BE49-F238E27FC236}">
                <a16:creationId xmlns:a16="http://schemas.microsoft.com/office/drawing/2014/main" id="{3E99BBDF-F5FB-4682-A847-FA9FF79E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73E815-98AA-45D0-9F84-DFA1DEF1523B}"/>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5665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8EF6-AF68-4EAB-9E91-505D5E4C8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BE43D-DC7D-4F17-B5F2-3ADE5AF7FC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0CD3C-F795-43D9-A499-12506892E7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D99599-573D-4BB9-8B8D-21A05337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4FC51-0095-4D6C-A9EE-442839048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B92ED8-7218-4490-A28E-BA7832F5C320}"/>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8" name="Footer Placeholder 7">
            <a:extLst>
              <a:ext uri="{FF2B5EF4-FFF2-40B4-BE49-F238E27FC236}">
                <a16:creationId xmlns:a16="http://schemas.microsoft.com/office/drawing/2014/main" id="{9A2A2DA6-F3EC-42EA-944F-173A5D05F8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63C84-FA9C-46C5-B769-9F217AF10096}"/>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574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89D0-8743-47E4-BB99-8E157EE5EE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443821-7019-48D8-A121-77324259363D}"/>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4" name="Footer Placeholder 3">
            <a:extLst>
              <a:ext uri="{FF2B5EF4-FFF2-40B4-BE49-F238E27FC236}">
                <a16:creationId xmlns:a16="http://schemas.microsoft.com/office/drawing/2014/main" id="{7414D042-DD1F-4EE0-A6DD-FDD06F8C25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E29D6-9682-4B9B-8BDB-EE1933733807}"/>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403732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C7970-4ECC-4178-9D2E-F85E4A4017B6}"/>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3" name="Footer Placeholder 2">
            <a:extLst>
              <a:ext uri="{FF2B5EF4-FFF2-40B4-BE49-F238E27FC236}">
                <a16:creationId xmlns:a16="http://schemas.microsoft.com/office/drawing/2014/main" id="{7150F1DF-A8CF-4BFA-9FAB-8C9EDFA074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AC09C7-9562-494B-A93B-F12064D77AC0}"/>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251017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D7CB-AE0E-4AA9-AFFD-CE002619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61C842-4699-4431-8258-448C4B7AD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F0D30-8CEE-4F74-BC70-4B797BEEE9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BD7A6-11B0-4418-95D3-B5E02A673B4C}"/>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6" name="Footer Placeholder 5">
            <a:extLst>
              <a:ext uri="{FF2B5EF4-FFF2-40B4-BE49-F238E27FC236}">
                <a16:creationId xmlns:a16="http://schemas.microsoft.com/office/drawing/2014/main" id="{1B762D30-FC31-41EC-9D6E-5F2F4EB749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28397-AE1E-408C-B603-ACA310EDF7A1}"/>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172604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7898-DD9C-45B4-9F60-892D74A5D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F75A76-4ABD-4D3D-B962-2F30013E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84F30E-EBB7-4691-93DC-24B7E4BCEF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4F7A8-54D0-4ED6-B48F-989EF7DCF8B8}"/>
              </a:ext>
            </a:extLst>
          </p:cNvPr>
          <p:cNvSpPr>
            <a:spLocks noGrp="1"/>
          </p:cNvSpPr>
          <p:nvPr>
            <p:ph type="dt" sz="half" idx="10"/>
          </p:nvPr>
        </p:nvSpPr>
        <p:spPr/>
        <p:txBody>
          <a:bodyPr/>
          <a:lstStyle/>
          <a:p>
            <a:fld id="{A9E90861-4F59-4E59-A424-AA655DF2A269}" type="datetimeFigureOut">
              <a:rPr lang="en-US" smtClean="0"/>
              <a:t>10/27/2023</a:t>
            </a:fld>
            <a:endParaRPr lang="en-US"/>
          </a:p>
        </p:txBody>
      </p:sp>
      <p:sp>
        <p:nvSpPr>
          <p:cNvPr id="6" name="Footer Placeholder 5">
            <a:extLst>
              <a:ext uri="{FF2B5EF4-FFF2-40B4-BE49-F238E27FC236}">
                <a16:creationId xmlns:a16="http://schemas.microsoft.com/office/drawing/2014/main" id="{6125A823-5DD9-49B0-BA6A-F6C2384D7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9DE7E-0A3E-4557-B201-628C9574F6EC}"/>
              </a:ext>
            </a:extLst>
          </p:cNvPr>
          <p:cNvSpPr>
            <a:spLocks noGrp="1"/>
          </p:cNvSpPr>
          <p:nvPr>
            <p:ph type="sldNum" sz="quarter" idx="12"/>
          </p:nvPr>
        </p:nvSpPr>
        <p:spPr/>
        <p:txBody>
          <a:bodyPr/>
          <a:lstStyle/>
          <a:p>
            <a:fld id="{8526CF06-45CD-4AE8-981B-DC7AE25DF3E0}" type="slidenum">
              <a:rPr lang="en-US" smtClean="0"/>
              <a:t>‹#›</a:t>
            </a:fld>
            <a:endParaRPr lang="en-US"/>
          </a:p>
        </p:txBody>
      </p:sp>
    </p:spTree>
    <p:extLst>
      <p:ext uri="{BB962C8B-B14F-4D97-AF65-F5344CB8AC3E}">
        <p14:creationId xmlns:p14="http://schemas.microsoft.com/office/powerpoint/2010/main" val="338952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86ED8-8D72-4628-B3EA-41536230B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7D1CE-F83A-434A-9DF9-CDAF72474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D68D4-63DF-4CF5-B348-ED8F4C883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90861-4F59-4E59-A424-AA655DF2A269}" type="datetimeFigureOut">
              <a:rPr lang="en-US" smtClean="0"/>
              <a:t>10/27/2023</a:t>
            </a:fld>
            <a:endParaRPr lang="en-US"/>
          </a:p>
        </p:txBody>
      </p:sp>
      <p:sp>
        <p:nvSpPr>
          <p:cNvPr id="5" name="Footer Placeholder 4">
            <a:extLst>
              <a:ext uri="{FF2B5EF4-FFF2-40B4-BE49-F238E27FC236}">
                <a16:creationId xmlns:a16="http://schemas.microsoft.com/office/drawing/2014/main" id="{E200B739-6622-4201-AE0A-8A6547381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E793E9-041A-4740-A1E7-470896EC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6CF06-45CD-4AE8-981B-DC7AE25DF3E0}" type="slidenum">
              <a:rPr lang="en-US" smtClean="0"/>
              <a:t>‹#›</a:t>
            </a:fld>
            <a:endParaRPr lang="en-US"/>
          </a:p>
        </p:txBody>
      </p:sp>
    </p:spTree>
    <p:extLst>
      <p:ext uri="{BB962C8B-B14F-4D97-AF65-F5344CB8AC3E}">
        <p14:creationId xmlns:p14="http://schemas.microsoft.com/office/powerpoint/2010/main" val="1273133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flickr.com/photos/donkeyhotey/567964288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ixabay.com/en/droplet-liquid-water-drop-dew-29545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publicdomainpictures.net/view-image.php?image=36759&amp;picture=wa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561754" y="2551837"/>
            <a:ext cx="11068492"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en-US" sz="5400" b="1" dirty="0">
                <a:solidFill>
                  <a:srgbClr val="004B97"/>
                </a:solidFill>
                <a:latin typeface="Times New Roman" panose="02020603050405020304" pitchFamily="18" charset="0"/>
                <a:cs typeface="Times New Roman" panose="02020603050405020304" pitchFamily="18" charset="0"/>
              </a:rPr>
              <a:t>Ripples of Awareness:</a:t>
            </a:r>
          </a:p>
          <a:p>
            <a:pPr algn="ctr"/>
            <a:r>
              <a:rPr lang="en-US" sz="5400" b="1" dirty="0">
                <a:solidFill>
                  <a:srgbClr val="004B97"/>
                </a:solidFill>
                <a:latin typeface="Times New Roman" panose="02020603050405020304" pitchFamily="18" charset="0"/>
                <a:cs typeface="Times New Roman" panose="02020603050405020304" pitchFamily="18" charset="0"/>
              </a:rPr>
              <a:t>Navigating Earth’s Water Sources</a:t>
            </a:r>
            <a:endParaRPr lang="en-US" sz="5400" b="1" dirty="0">
              <a:solidFill>
                <a:srgbClr val="004B97"/>
              </a:solidFill>
              <a:latin typeface="Copperplate Gothic Bold" panose="020E0705020206020404" pitchFamily="34" charset="0"/>
              <a:cs typeface="Times New Roman" panose="02020603050405020304" pitchFamily="18" charset="0"/>
            </a:endParaRPr>
          </a:p>
        </p:txBody>
      </p:sp>
    </p:spTree>
    <p:extLst>
      <p:ext uri="{BB962C8B-B14F-4D97-AF65-F5344CB8AC3E}">
        <p14:creationId xmlns:p14="http://schemas.microsoft.com/office/powerpoint/2010/main" val="760606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621235" y="1687645"/>
            <a:ext cx="6498656"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indent="457200">
              <a:spcBef>
                <a:spcPts val="0"/>
              </a:spcBef>
              <a:spcAft>
                <a:spcPts val="0"/>
              </a:spcAft>
            </a:pPr>
            <a:r>
              <a:rPr lang="en-US" b="0" i="0" dirty="0">
                <a:solidFill>
                  <a:srgbClr val="000000"/>
                </a:solidFill>
                <a:effectLst/>
                <a:latin typeface="Times New Roman" panose="02020603050405020304" pitchFamily="18" charset="0"/>
              </a:rPr>
              <a:t>Wastewater treatment engineers play a crucial role in safeguarding our environment and public health. They are responsible for designing, implementing, and managing systems that treat and dispose of wastewater, ensuring it meets regulatory standards before returning to the environment. Wastewater treatment engineers work in various settings, including municipal water treatment plants, industrial facilities, and consulting firms.</a:t>
            </a:r>
          </a:p>
          <a:p>
            <a:pPr marL="0" marR="0" indent="457200">
              <a:spcBef>
                <a:spcPts val="0"/>
              </a:spcBef>
              <a:spcAft>
                <a:spcPts val="0"/>
              </a:spcAft>
            </a:pPr>
            <a:r>
              <a:rPr lang="en-US" b="0" i="0" dirty="0">
                <a:solidFill>
                  <a:srgbClr val="000000"/>
                </a:solidFill>
                <a:effectLst/>
                <a:latin typeface="Times New Roman" panose="02020603050405020304" pitchFamily="18" charset="0"/>
              </a:rPr>
              <a:t>Wastewater treatment engineers typically hold a bachelor's degree in environmental engineering, civil engineering, or a related field. Some positions may require a master's degree for advanced research or management roles. Continuous professional development and certifications are essential to stay current with evolving technologies and regulations.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1018AA-6B49-FB6F-490D-EC4A8771D11A}"/>
              </a:ext>
            </a:extLst>
          </p:cNvPr>
          <p:cNvSpPr txBox="1">
            <a:spLocks noChangeArrowheads="1"/>
          </p:cNvSpPr>
          <p:nvPr/>
        </p:nvSpPr>
        <p:spPr bwMode="auto">
          <a:xfrm>
            <a:off x="1935452" y="245930"/>
            <a:ext cx="101290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Times New Roman" panose="02020603050405020304" pitchFamily="18" charset="0"/>
                <a:cs typeface="Times New Roman" panose="02020603050405020304" pitchFamily="18" charset="0"/>
              </a:rPr>
              <a:t>STEM Career: Wastewater Treatment Engineer </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id="{F696A849-5481-0170-FCA8-5A91FE81C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770" y="2226492"/>
            <a:ext cx="396299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4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8099990-1DD3-4E89-9D70-05BD9123C634}"/>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Times New Roman" panose="02020603050405020304" pitchFamily="18" charset="0"/>
                <a:cs typeface="Times New Roman" panose="02020603050405020304" pitchFamily="18" charset="0"/>
              </a:rPr>
              <a:t>Standards</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787165" y="1458038"/>
            <a:ext cx="10558497"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rtl="0" fontAlgn="base"/>
            <a:r>
              <a:rPr lang="en-US" sz="2800" b="1" i="0" u="none" strike="noStrike" dirty="0">
                <a:solidFill>
                  <a:srgbClr val="000000"/>
                </a:solidFill>
                <a:effectLst/>
                <a:latin typeface="Times New Roman" panose="02020603050405020304" pitchFamily="18" charset="0"/>
              </a:rPr>
              <a:t>S6E3. Obtain, evaluate, and communicate information to recognize the significant role of water in Earth processes. </a:t>
            </a:r>
            <a:r>
              <a:rPr lang="en-US" sz="2800" b="0" i="0" dirty="0">
                <a:solidFill>
                  <a:srgbClr val="000000"/>
                </a:solidFill>
                <a:effectLst/>
                <a:latin typeface="Times New Roman" panose="02020603050405020304" pitchFamily="18" charset="0"/>
              </a:rPr>
              <a:t>​</a:t>
            </a:r>
            <a:endParaRPr lang="en-US" sz="4000" b="0" i="0" dirty="0">
              <a:solidFill>
                <a:srgbClr val="000000"/>
              </a:solidFill>
              <a:effectLst/>
              <a:latin typeface="Segoe UI" panose="020B0502040204020203" pitchFamily="34" charset="0"/>
            </a:endParaRPr>
          </a:p>
          <a:p>
            <a:pPr lvl="1" fontAlgn="base"/>
            <a:r>
              <a:rPr lang="en-US" sz="2800" b="0" i="0" u="none" strike="noStrike" dirty="0">
                <a:solidFill>
                  <a:srgbClr val="000000"/>
                </a:solidFill>
                <a:effectLst/>
                <a:latin typeface="Times New Roman" panose="02020603050405020304" pitchFamily="18" charset="0"/>
              </a:rPr>
              <a:t>a. Ask questions to determine where water is located on Earth’s surface (oceans, rivers, lakes, swamps, groundwater, aquifers, and ice) and communicate the relative proportion of water at each location.</a:t>
            </a:r>
            <a:endParaRPr lang="en-US" sz="4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84194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665486" y="1684100"/>
            <a:ext cx="5670211" cy="3884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 What do we need water for?</a:t>
            </a:r>
          </a:p>
          <a:p>
            <a:pPr marR="0" lvl="0" algn="l" defTabSz="914400" rtl="0" eaLnBrk="1" fontAlgn="base" latinLnBrk="0" hangingPunct="1">
              <a:lnSpc>
                <a:spcPct val="100000"/>
              </a:lnSpc>
              <a:spcBef>
                <a:spcPct val="20000"/>
              </a:spcBef>
              <a:spcAft>
                <a:spcPct val="0"/>
              </a:spcAft>
              <a:buClr>
                <a:schemeClr val="tx1"/>
              </a:buClr>
              <a:buSzPct val="75000"/>
              <a:tabLst/>
              <a:defRPr/>
            </a:pPr>
            <a:endParaRPr lang="en-US" altLang="en-US" sz="2800" kern="0" dirty="0">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 How much of Earth</a:t>
            </a:r>
            <a:r>
              <a:rPr lang="en-US" altLang="en-US" sz="2800" kern="0" dirty="0">
                <a:latin typeface="Times New Roman" panose="02020603050405020304" pitchFamily="18" charset="0"/>
                <a:cs typeface="Times New Roman" panose="02020603050405020304" pitchFamily="18" charset="0"/>
              </a:rPr>
              <a:t>’s water is available to us and clean enough to drink?</a:t>
            </a:r>
          </a:p>
          <a:p>
            <a:pPr marR="0" lvl="0" algn="l" defTabSz="914400" rtl="0" eaLnBrk="1" fontAlgn="base" latinLnBrk="0" hangingPunct="1">
              <a:lnSpc>
                <a:spcPct val="100000"/>
              </a:lnSpc>
              <a:spcBef>
                <a:spcPct val="20000"/>
              </a:spcBef>
              <a:spcAft>
                <a:spcPct val="0"/>
              </a:spcAft>
              <a:buClr>
                <a:schemeClr val="tx1"/>
              </a:buClr>
              <a:buSzPct val="75000"/>
              <a:tabLst/>
              <a:defRPr/>
            </a:pPr>
            <a:endPar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20000"/>
              </a:spcBef>
              <a:spcAft>
                <a:spcPct val="0"/>
              </a:spcAft>
              <a:buClr>
                <a:schemeClr val="tx1"/>
              </a:buClr>
              <a:buSzPct val="75000"/>
              <a:tabLst/>
              <a:defRPr/>
            </a:pPr>
            <a:r>
              <a:rPr lang="en-US" altLang="en-US" sz="2800" kern="0" dirty="0">
                <a:latin typeface="Times New Roman" panose="02020603050405020304" pitchFamily="18" charset="0"/>
                <a:cs typeface="Times New Roman" panose="02020603050405020304" pitchFamily="18" charset="0"/>
              </a:rPr>
              <a:t>- What kinds of water exist in/on/around Earth?</a:t>
            </a:r>
            <a:endPar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Think!</a:t>
            </a:r>
          </a:p>
        </p:txBody>
      </p:sp>
      <p:pic>
        <p:nvPicPr>
          <p:cNvPr id="13" name="Picture 12">
            <a:extLst>
              <a:ext uri="{FF2B5EF4-FFF2-40B4-BE49-F238E27FC236}">
                <a16:creationId xmlns:a16="http://schemas.microsoft.com/office/drawing/2014/main" id="{E0AD0E91-E2F7-DCDA-1C1E-0785F6E959D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765711" y="2025970"/>
            <a:ext cx="3200400" cy="3200400"/>
          </a:xfrm>
          <a:prstGeom prst="rect">
            <a:avLst/>
          </a:prstGeom>
        </p:spPr>
      </p:pic>
    </p:spTree>
    <p:extLst>
      <p:ext uri="{BB962C8B-B14F-4D97-AF65-F5344CB8AC3E}">
        <p14:creationId xmlns:p14="http://schemas.microsoft.com/office/powerpoint/2010/main" val="299115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567832" y="2998111"/>
            <a:ext cx="627622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If all of the water on our planet was represented by the water in this 5-Gallon bucket…</a:t>
            </a: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5-Gallon Bucket Model</a:t>
            </a:r>
          </a:p>
        </p:txBody>
      </p:sp>
      <p:pic>
        <p:nvPicPr>
          <p:cNvPr id="1026" name="Picture 2">
            <a:extLst>
              <a:ext uri="{FF2B5EF4-FFF2-40B4-BE49-F238E27FC236}">
                <a16:creationId xmlns:a16="http://schemas.microsoft.com/office/drawing/2014/main" id="{05292B5F-7343-F07E-1D85-A26A72AE1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579" y="2057072"/>
            <a:ext cx="24193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6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789774" y="2481047"/>
            <a:ext cx="6276225" cy="2419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Only one drop of water out of a whole 5-gallon bucket represents the water that is available to us and animals for drinking.</a:t>
            </a:r>
          </a:p>
          <a:p>
            <a:pPr marR="0" lvl="0" algn="l" defTabSz="914400" rtl="0" eaLnBrk="1" fontAlgn="base" latinLnBrk="0" hangingPunct="1">
              <a:lnSpc>
                <a:spcPct val="100000"/>
              </a:lnSpc>
              <a:spcBef>
                <a:spcPct val="20000"/>
              </a:spcBef>
              <a:spcAft>
                <a:spcPct val="0"/>
              </a:spcAft>
              <a:buClr>
                <a:schemeClr val="tx1"/>
              </a:buClr>
              <a:buSzPct val="75000"/>
              <a:tabLst/>
              <a:defRPr/>
            </a:pPr>
            <a:endParaRPr lang="en-US" altLang="en-US" sz="2800" kern="0" dirty="0">
              <a:latin typeface="Times New Roman" panose="02020603050405020304" pitchFamily="18" charset="0"/>
              <a:cs typeface="Times New Roman" panose="02020603050405020304" pitchFamily="18" charset="0"/>
            </a:endParaRPr>
          </a:p>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How do you feel about that?</a:t>
            </a: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5-Gallon Bucket Model</a:t>
            </a:r>
          </a:p>
        </p:txBody>
      </p:sp>
      <p:pic>
        <p:nvPicPr>
          <p:cNvPr id="1026" name="Picture 2">
            <a:extLst>
              <a:ext uri="{FF2B5EF4-FFF2-40B4-BE49-F238E27FC236}">
                <a16:creationId xmlns:a16="http://schemas.microsoft.com/office/drawing/2014/main" id="{05292B5F-7343-F07E-1D85-A26A72AE148C}"/>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8641579" y="2722869"/>
            <a:ext cx="2419350" cy="193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465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780896" y="2567224"/>
            <a:ext cx="627622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kumimoji="0" lang="en-US" altLang="en-US" sz="2800" b="0" i="0" u="none" strike="noStrike" kern="0" cap="none" spc="0" normalizeH="0" baseline="0" noProof="0" dirty="0">
                <a:ln>
                  <a:noFill/>
                </a:ln>
                <a:uLnTx/>
                <a:uFillTx/>
                <a:latin typeface="Times New Roman" panose="02020603050405020304" pitchFamily="18" charset="0"/>
                <a:cs typeface="Times New Roman" panose="02020603050405020304" pitchFamily="18" charset="0"/>
              </a:rPr>
              <a:t>The total amount of water on the planet is not going to change.  Even though water moves around on the planet and changes from one kind to another, we will never have any more than we do right now.</a:t>
            </a: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5-Gallon Bucket Model</a:t>
            </a:r>
          </a:p>
        </p:txBody>
      </p:sp>
      <p:pic>
        <p:nvPicPr>
          <p:cNvPr id="1026" name="Picture 2">
            <a:extLst>
              <a:ext uri="{FF2B5EF4-FFF2-40B4-BE49-F238E27FC236}">
                <a16:creationId xmlns:a16="http://schemas.microsoft.com/office/drawing/2014/main" id="{05292B5F-7343-F07E-1D85-A26A72AE148C}"/>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7057121" y="2090408"/>
            <a:ext cx="483459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13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1146009" y="2305615"/>
            <a:ext cx="6634204"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100000"/>
              </a:lnSpc>
              <a:spcBef>
                <a:spcPct val="20000"/>
              </a:spcBef>
              <a:spcAft>
                <a:spcPct val="0"/>
              </a:spcAft>
              <a:buClr>
                <a:schemeClr val="tx1"/>
              </a:buClr>
              <a:buSzPct val="75000"/>
              <a:tabLst/>
              <a:defRPr/>
            </a:pPr>
            <a:r>
              <a:rPr lang="en-US" sz="2800" b="0" i="0" u="none" strike="noStrike" dirty="0">
                <a:solidFill>
                  <a:srgbClr val="353535"/>
                </a:solidFill>
                <a:effectLst/>
                <a:latin typeface="Times New Roman" panose="02020603050405020304" pitchFamily="18" charset="0"/>
              </a:rPr>
              <a:t>	A watershed is an area of land that drains all the streams and rainfall to a common outlet such as the outflow of a reservoir, mouth of a bay, or any point along a stream channel.</a:t>
            </a:r>
            <a:endParaRPr kumimoji="0" lang="en-US" altLang="en-US" sz="4000" b="0" i="0" u="none" strike="noStrike" kern="0" cap="none" spc="0" normalizeH="0" baseline="0" noProof="0" dirty="0">
              <a:ln>
                <a:noFill/>
              </a:ln>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What’s a Watershed?</a:t>
            </a:r>
          </a:p>
        </p:txBody>
      </p:sp>
      <p:pic>
        <p:nvPicPr>
          <p:cNvPr id="2052" name="Picture 4">
            <a:extLst>
              <a:ext uri="{FF2B5EF4-FFF2-40B4-BE49-F238E27FC236}">
                <a16:creationId xmlns:a16="http://schemas.microsoft.com/office/drawing/2014/main" id="{278F1C69-50ED-E3D1-471B-D8420DD03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518" y="2286000"/>
            <a:ext cx="280647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512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527019" y="1749339"/>
            <a:ext cx="5815213"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rtl="0" fontAlgn="base"/>
            <a:r>
              <a:rPr lang="en-US" sz="1800" b="0" i="0" u="none" strike="noStrike" dirty="0">
                <a:solidFill>
                  <a:srgbClr val="000000"/>
                </a:solidFill>
                <a:effectLst/>
                <a:latin typeface="Times New Roman" panose="02020603050405020304" pitchFamily="18" charset="0"/>
              </a:rPr>
              <a:t>1. Crumble a half-sheet of paper into a tight ball.</a:t>
            </a:r>
            <a:r>
              <a:rPr lang="en-US" sz="1800" b="0" i="0" dirty="0">
                <a:solidFill>
                  <a:srgbClr val="000000"/>
                </a:solidFill>
                <a:effectLst/>
                <a:latin typeface="Times New Roman" panose="02020603050405020304" pitchFamily="18" charset="0"/>
              </a:rPr>
              <a:t>​</a:t>
            </a:r>
            <a:endParaRPr lang="en-US" sz="24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t>
            </a:r>
            <a:endParaRPr lang="en-US" sz="2400"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Times New Roman" panose="02020603050405020304" pitchFamily="18" charset="0"/>
              </a:rPr>
              <a:t>2. Once it is as tight as you want, unfold and ‘stretch’ paper out. It should not touch the surface it is placed on completely. It will resemble mountains and hills like a topographic map.</a:t>
            </a:r>
            <a:r>
              <a:rPr lang="en-US" sz="1800" b="0" i="0" dirty="0">
                <a:solidFill>
                  <a:srgbClr val="000000"/>
                </a:solidFill>
                <a:effectLst/>
                <a:latin typeface="Times New Roman" panose="02020603050405020304" pitchFamily="18" charset="0"/>
              </a:rPr>
              <a:t>​</a:t>
            </a:r>
            <a:endParaRPr lang="en-US" sz="24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t>
            </a:r>
            <a:endParaRPr lang="en-US" sz="2400"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Times New Roman" panose="02020603050405020304" pitchFamily="18" charset="0"/>
              </a:rPr>
              <a:t>3. Provide students with a few colored markers and have them ‘highlight’ the ridges. Instruct them to circle places where they think water would pool or collect with a different color.</a:t>
            </a:r>
            <a:r>
              <a:rPr lang="en-US" sz="1800" b="0" i="0" dirty="0">
                <a:solidFill>
                  <a:srgbClr val="000000"/>
                </a:solidFill>
                <a:effectLst/>
                <a:latin typeface="Times New Roman" panose="02020603050405020304" pitchFamily="18" charset="0"/>
              </a:rPr>
              <a:t>​</a:t>
            </a:r>
            <a:endParaRPr lang="en-US" sz="24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Times New Roman" panose="02020603050405020304" pitchFamily="18" charset="0"/>
              </a:rPr>
              <a:t>​</a:t>
            </a:r>
            <a:endParaRPr lang="en-US" sz="2400" b="0" i="0" dirty="0">
              <a:solidFill>
                <a:srgbClr val="000000"/>
              </a:solidFill>
              <a:effectLst/>
              <a:latin typeface="Segoe UI" panose="020B0502040204020203" pitchFamily="34" charset="0"/>
            </a:endParaRPr>
          </a:p>
          <a:p>
            <a:pPr algn="l" rtl="0" fontAlgn="base"/>
            <a:r>
              <a:rPr lang="en-US" sz="1800" b="0" i="0" u="none" strike="noStrike" dirty="0">
                <a:solidFill>
                  <a:srgbClr val="000000"/>
                </a:solidFill>
                <a:effectLst/>
                <a:latin typeface="Times New Roman" panose="02020603050405020304" pitchFamily="18" charset="0"/>
              </a:rPr>
              <a:t>4. Using a misting bottle, spray the ‘mountain range’ until water begins to move across the paper. Alternatively, gently power a small stream of water down on the ‘mountain range’.</a:t>
            </a:r>
            <a:endParaRPr lang="en-US" sz="2400" b="0" i="0" dirty="0">
              <a:solidFill>
                <a:srgbClr val="000000"/>
              </a:solidFill>
              <a:effectLst/>
              <a:latin typeface="Segoe UI" panose="020B0502040204020203" pitchFamily="34" charset="0"/>
            </a:endParaRPr>
          </a:p>
        </p:txBody>
      </p:sp>
      <p:sp>
        <p:nvSpPr>
          <p:cNvPr id="2" name="TextBox 1">
            <a:extLst>
              <a:ext uri="{FF2B5EF4-FFF2-40B4-BE49-F238E27FC236}">
                <a16:creationId xmlns:a16="http://schemas.microsoft.com/office/drawing/2014/main" id="{5C79FEA4-50DE-671E-FD04-3FB5FD4F5CE7}"/>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What’s </a:t>
            </a:r>
            <a:r>
              <a:rPr lang="en-US" sz="4800" b="1" dirty="0">
                <a:solidFill>
                  <a:prstClr val="white"/>
                </a:solidFill>
                <a:latin typeface="Times New Roman" panose="02020603050405020304" pitchFamily="18" charset="0"/>
                <a:cs typeface="Times New Roman" panose="02020603050405020304" pitchFamily="18" charset="0"/>
              </a:rPr>
              <a:t>a Watershed?</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83331BD3-6554-61C4-4F3C-5D1A1517C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005" y="1828800"/>
            <a:ext cx="32356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34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C751F9F-293A-1C40-9ED1-3EED946EFBEB}"/>
              </a:ext>
            </a:extLst>
          </p:cNvPr>
          <p:cNvSpPr txBox="1">
            <a:spLocks noChangeArrowheads="1"/>
          </p:cNvSpPr>
          <p:nvPr/>
        </p:nvSpPr>
        <p:spPr bwMode="auto">
          <a:xfrm>
            <a:off x="472070" y="2801136"/>
            <a:ext cx="6128399" cy="1255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R="0" lvl="0" algn="l" defTabSz="914400" rtl="0" eaLnBrk="1" fontAlgn="base" latinLnBrk="0" hangingPunct="1">
              <a:lnSpc>
                <a:spcPct val="90000"/>
              </a:lnSpc>
              <a:spcBef>
                <a:spcPct val="20000"/>
              </a:spcBef>
              <a:spcAft>
                <a:spcPct val="0"/>
              </a:spcAft>
              <a:buClr>
                <a:schemeClr val="tx1"/>
              </a:buClr>
              <a:buSzPct val="75000"/>
              <a:tabLst/>
              <a:defRPr/>
            </a:pPr>
            <a:r>
              <a:rPr lang="en-US" sz="2800" b="0" i="0" u="none" strike="noStrike" dirty="0">
                <a:solidFill>
                  <a:srgbClr val="353535"/>
                </a:solidFill>
                <a:effectLst/>
                <a:latin typeface="Times New Roman" panose="02020603050405020304" pitchFamily="18" charset="0"/>
              </a:rPr>
              <a:t>What do you NOTICE and what do you WONDER about what you just observed?</a:t>
            </a:r>
            <a:endParaRPr kumimoji="0" lang="en-US" altLang="en-US" sz="4000" b="0" i="0" u="none" strike="noStrike" kern="0" cap="none" spc="0" normalizeH="0" baseline="0" noProof="0" dirty="0">
              <a:ln>
                <a:noFill/>
              </a:ln>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9E8F356-35FD-48FA-077C-92F15172799C}"/>
              </a:ext>
            </a:extLst>
          </p:cNvPr>
          <p:cNvSpPr txBox="1">
            <a:spLocks noChangeArrowheads="1"/>
          </p:cNvSpPr>
          <p:nvPr/>
        </p:nvSpPr>
        <p:spPr bwMode="auto">
          <a:xfrm>
            <a:off x="1535957" y="186648"/>
            <a:ext cx="101290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What’s a Watershed?</a:t>
            </a:r>
          </a:p>
        </p:txBody>
      </p:sp>
      <p:pic>
        <p:nvPicPr>
          <p:cNvPr id="4098" name="Picture 2">
            <a:extLst>
              <a:ext uri="{FF2B5EF4-FFF2-40B4-BE49-F238E27FC236}">
                <a16:creationId xmlns:a16="http://schemas.microsoft.com/office/drawing/2014/main" id="{E12333F7-7401-1C5D-0692-DA368BC4E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354" y="2286000"/>
            <a:ext cx="280647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24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5d6197f-698c-480d-875f-4c1a1294c1c3">
      <Terms xmlns="http://schemas.microsoft.com/office/infopath/2007/PartnerControls"/>
    </lcf76f155ced4ddcb4097134ff3c332f>
    <TaxCatchAll xmlns="eb7cedaf-9b85-4ad2-bbb9-eee61ca2503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892C74C3913449B80E34316CBDA710" ma:contentTypeVersion="16" ma:contentTypeDescription="Create a new document." ma:contentTypeScope="" ma:versionID="743204d2002c3d5944d3d8901cad31b0">
  <xsd:schema xmlns:xsd="http://www.w3.org/2001/XMLSchema" xmlns:xs="http://www.w3.org/2001/XMLSchema" xmlns:p="http://schemas.microsoft.com/office/2006/metadata/properties" xmlns:ns2="c5d6197f-698c-480d-875f-4c1a1294c1c3" xmlns:ns3="eb7cedaf-9b85-4ad2-bbb9-eee61ca2503b" targetNamespace="http://schemas.microsoft.com/office/2006/metadata/properties" ma:root="true" ma:fieldsID="0f75dbdcf7ab98a34f7cdf4387b2c4e0" ns2:_="" ns3:_="">
    <xsd:import namespace="c5d6197f-698c-480d-875f-4c1a1294c1c3"/>
    <xsd:import namespace="eb7cedaf-9b85-4ad2-bbb9-eee61ca25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197f-698c-480d-875f-4c1a1294c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6867a8-d3dd-450c-8722-94d742a2adf8"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7cedaf-9b85-4ad2-bbb9-eee61ca2503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0866e58-8add-499b-983a-fc63dee1a0c8}" ma:internalName="TaxCatchAll" ma:showField="CatchAllData" ma:web="eb7cedaf-9b85-4ad2-bbb9-eee61ca25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62EE31-DE92-408A-8E3B-CF15A80A7ED3}">
  <ds:schemaRefs>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http://purl.org/dc/dcmitype/"/>
    <ds:schemaRef ds:uri="http://purl.org/dc/elements/1.1/"/>
    <ds:schemaRef ds:uri="http://schemas.microsoft.com/office/2006/documentManagement/types"/>
    <ds:schemaRef ds:uri="eb7cedaf-9b85-4ad2-bbb9-eee61ca2503b"/>
    <ds:schemaRef ds:uri="c5d6197f-698c-480d-875f-4c1a1294c1c3"/>
  </ds:schemaRefs>
</ds:datastoreItem>
</file>

<file path=customXml/itemProps2.xml><?xml version="1.0" encoding="utf-8"?>
<ds:datastoreItem xmlns:ds="http://schemas.openxmlformats.org/officeDocument/2006/customXml" ds:itemID="{45DDC597-5543-4997-9C1B-17D57E9E6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197f-698c-480d-875f-4c1a1294c1c3"/>
    <ds:schemaRef ds:uri="eb7cedaf-9b85-4ad2-bbb9-eee61ca25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AD2BD5-79F9-4D08-8F7F-435B6A5F6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8319</TotalTime>
  <Words>531</Words>
  <Application>Microsoft Office PowerPoint</Application>
  <PresentationFormat>Widescreen</PresentationFormat>
  <Paragraphs>34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Copperplate Gothic Bold</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Richards</dc:creator>
  <cp:lastModifiedBy>Jenna Henkel</cp:lastModifiedBy>
  <cp:revision>6</cp:revision>
  <dcterms:created xsi:type="dcterms:W3CDTF">2020-01-30T16:15:34Z</dcterms:created>
  <dcterms:modified xsi:type="dcterms:W3CDTF">2023-10-27T19:33:54Z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0x01010065892C74C3913449B80E34316CBDA710</vt:lpwstr>
  </property>
  <property fmtid="{D5CDD505-2E9C-101B-9397-08002B2CF9AE}" pid="3" name="MediaServiceImageTags">
    <vt:lpwstr/>
  </property>
</Properties>
</file>