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57" r:id="rId6"/>
    <p:sldId id="290" r:id="rId7"/>
    <p:sldId id="259" r:id="rId8"/>
    <p:sldId id="268" r:id="rId9"/>
    <p:sldId id="271" r:id="rId10"/>
    <p:sldId id="272" r:id="rId11"/>
    <p:sldId id="273" r:id="rId12"/>
    <p:sldId id="274" r:id="rId13"/>
    <p:sldId id="275" r:id="rId14"/>
    <p:sldId id="276" r:id="rId15"/>
    <p:sldId id="289" r:id="rId16"/>
    <p:sldId id="283" r:id="rId17"/>
    <p:sldId id="266" r:id="rId18"/>
    <p:sldId id="277" r:id="rId19"/>
    <p:sldId id="265" r:id="rId20"/>
    <p:sldId id="26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E4E8E7-049F-4736-8FF8-DA3A344DFE89}" v="3" dt="2023-10-19T13:59:35.9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659" autoAdjust="0"/>
    <p:restoredTop sz="94660"/>
  </p:normalViewPr>
  <p:slideViewPr>
    <p:cSldViewPr snapToGrid="0">
      <p:cViewPr varScale="1">
        <p:scale>
          <a:sx n="80" d="100"/>
          <a:sy n="80" d="100"/>
        </p:scale>
        <p:origin x="62"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a Henkel" userId="966ade77-59de-4fb0-a61c-9a59b00f07f6" providerId="ADAL" clId="{80D1FFE0-7CC1-46ED-9C0A-513FB519337F}"/>
    <pc:docChg chg="undo custSel addSld delSld modSld">
      <pc:chgData name="Jenna Henkel" userId="966ade77-59de-4fb0-a61c-9a59b00f07f6" providerId="ADAL" clId="{80D1FFE0-7CC1-46ED-9C0A-513FB519337F}" dt="2022-07-18T15:50:16.624" v="306"/>
      <pc:docMkLst>
        <pc:docMk/>
      </pc:docMkLst>
      <pc:sldChg chg="modSp mod">
        <pc:chgData name="Jenna Henkel" userId="966ade77-59de-4fb0-a61c-9a59b00f07f6" providerId="ADAL" clId="{80D1FFE0-7CC1-46ED-9C0A-513FB519337F}" dt="2022-07-18T15:24:27.555" v="21" actId="1076"/>
        <pc:sldMkLst>
          <pc:docMk/>
          <pc:sldMk cId="760606181" sldId="256"/>
        </pc:sldMkLst>
        <pc:spChg chg="mod">
          <ac:chgData name="Jenna Henkel" userId="966ade77-59de-4fb0-a61c-9a59b00f07f6" providerId="ADAL" clId="{80D1FFE0-7CC1-46ED-9C0A-513FB519337F}" dt="2022-07-18T15:24:27.555" v="21" actId="1076"/>
          <ac:spMkLst>
            <pc:docMk/>
            <pc:sldMk cId="760606181" sldId="256"/>
            <ac:spMk id="6" creationId="{F8099990-1DD3-4E89-9D70-05BD9123C634}"/>
          </ac:spMkLst>
        </pc:spChg>
      </pc:sldChg>
      <pc:sldChg chg="addSp delSp modSp mod">
        <pc:chgData name="Jenna Henkel" userId="966ade77-59de-4fb0-a61c-9a59b00f07f6" providerId="ADAL" clId="{80D1FFE0-7CC1-46ED-9C0A-513FB519337F}" dt="2022-07-18T15:27:35.966" v="69" actId="1076"/>
        <pc:sldMkLst>
          <pc:docMk/>
          <pc:sldMk cId="2820145457" sldId="257"/>
        </pc:sldMkLst>
        <pc:spChg chg="add mod">
          <ac:chgData name="Jenna Henkel" userId="966ade77-59de-4fb0-a61c-9a59b00f07f6" providerId="ADAL" clId="{80D1FFE0-7CC1-46ED-9C0A-513FB519337F}" dt="2022-07-18T15:27:35.966" v="69" actId="1076"/>
          <ac:spMkLst>
            <pc:docMk/>
            <pc:sldMk cId="2820145457" sldId="257"/>
            <ac:spMk id="5" creationId="{7F4911CC-5C7F-9396-C463-088CE58DF085}"/>
          </ac:spMkLst>
        </pc:spChg>
        <pc:spChg chg="mod">
          <ac:chgData name="Jenna Henkel" userId="966ade77-59de-4fb0-a61c-9a59b00f07f6" providerId="ADAL" clId="{80D1FFE0-7CC1-46ED-9C0A-513FB519337F}" dt="2022-07-18T15:26:31.308" v="63" actId="20577"/>
          <ac:spMkLst>
            <pc:docMk/>
            <pc:sldMk cId="2820145457" sldId="257"/>
            <ac:spMk id="6" creationId="{F8099990-1DD3-4E89-9D70-05BD9123C634}"/>
          </ac:spMkLst>
        </pc:spChg>
        <pc:picChg chg="del mod">
          <ac:chgData name="Jenna Henkel" userId="966ade77-59de-4fb0-a61c-9a59b00f07f6" providerId="ADAL" clId="{80D1FFE0-7CC1-46ED-9C0A-513FB519337F}" dt="2022-07-18T15:26:34.026" v="64" actId="478"/>
          <ac:picMkLst>
            <pc:docMk/>
            <pc:sldMk cId="2820145457" sldId="257"/>
            <ac:picMk id="1026" creationId="{C4859315-8E41-F743-BD78-4F5665B9FEC7}"/>
          </ac:picMkLst>
        </pc:picChg>
      </pc:sldChg>
      <pc:sldChg chg="del">
        <pc:chgData name="Jenna Henkel" userId="966ade77-59de-4fb0-a61c-9a59b00f07f6" providerId="ADAL" clId="{80D1FFE0-7CC1-46ED-9C0A-513FB519337F}" dt="2022-07-18T15:24:45.200" v="22" actId="47"/>
        <pc:sldMkLst>
          <pc:docMk/>
          <pc:sldMk cId="3974847816" sldId="258"/>
        </pc:sldMkLst>
      </pc:sldChg>
      <pc:sldChg chg="modSp mod">
        <pc:chgData name="Jenna Henkel" userId="966ade77-59de-4fb0-a61c-9a59b00f07f6" providerId="ADAL" clId="{80D1FFE0-7CC1-46ED-9C0A-513FB519337F}" dt="2022-07-18T15:30:27.001" v="87" actId="1076"/>
        <pc:sldMkLst>
          <pc:docMk/>
          <pc:sldMk cId="670311556" sldId="259"/>
        </pc:sldMkLst>
        <pc:spChg chg="mod">
          <ac:chgData name="Jenna Henkel" userId="966ade77-59de-4fb0-a61c-9a59b00f07f6" providerId="ADAL" clId="{80D1FFE0-7CC1-46ED-9C0A-513FB519337F}" dt="2022-07-18T15:28:59.504" v="71" actId="2711"/>
          <ac:spMkLst>
            <pc:docMk/>
            <pc:sldMk cId="670311556" sldId="259"/>
            <ac:spMk id="13" creationId="{E0F30D33-3876-4A4D-A5A2-93949A193CC0}"/>
          </ac:spMkLst>
        </pc:spChg>
        <pc:spChg chg="mod">
          <ac:chgData name="Jenna Henkel" userId="966ade77-59de-4fb0-a61c-9a59b00f07f6" providerId="ADAL" clId="{80D1FFE0-7CC1-46ED-9C0A-513FB519337F}" dt="2022-07-18T15:30:13.322" v="85" actId="20577"/>
          <ac:spMkLst>
            <pc:docMk/>
            <pc:sldMk cId="670311556" sldId="259"/>
            <ac:spMk id="14" creationId="{13DDA3A6-EACC-2B4E-A45A-7FB993642AAD}"/>
          </ac:spMkLst>
        </pc:spChg>
        <pc:spChg chg="mod">
          <ac:chgData name="Jenna Henkel" userId="966ade77-59de-4fb0-a61c-9a59b00f07f6" providerId="ADAL" clId="{80D1FFE0-7CC1-46ED-9C0A-513FB519337F}" dt="2022-07-18T15:30:18.078" v="86" actId="20577"/>
          <ac:spMkLst>
            <pc:docMk/>
            <pc:sldMk cId="670311556" sldId="259"/>
            <ac:spMk id="15" creationId="{2BA2DD76-3677-104C-BA8D-02BD825BF11E}"/>
          </ac:spMkLst>
        </pc:spChg>
        <pc:picChg chg="mod">
          <ac:chgData name="Jenna Henkel" userId="966ade77-59de-4fb0-a61c-9a59b00f07f6" providerId="ADAL" clId="{80D1FFE0-7CC1-46ED-9C0A-513FB519337F}" dt="2022-07-18T15:30:01.309" v="81" actId="1076"/>
          <ac:picMkLst>
            <pc:docMk/>
            <pc:sldMk cId="670311556" sldId="259"/>
            <ac:picMk id="16" creationId="{0D08C3E8-EF74-FF4D-996C-456A64C6FDF2}"/>
          </ac:picMkLst>
        </pc:picChg>
        <pc:picChg chg="mod">
          <ac:chgData name="Jenna Henkel" userId="966ade77-59de-4fb0-a61c-9a59b00f07f6" providerId="ADAL" clId="{80D1FFE0-7CC1-46ED-9C0A-513FB519337F}" dt="2022-07-18T15:30:27.001" v="87" actId="1076"/>
          <ac:picMkLst>
            <pc:docMk/>
            <pc:sldMk cId="670311556" sldId="259"/>
            <ac:picMk id="17" creationId="{D85D078D-DB04-EF48-93B6-84895629EC6D}"/>
          </ac:picMkLst>
        </pc:picChg>
      </pc:sldChg>
      <pc:sldChg chg="modSp mod">
        <pc:chgData name="Jenna Henkel" userId="966ade77-59de-4fb0-a61c-9a59b00f07f6" providerId="ADAL" clId="{80D1FFE0-7CC1-46ED-9C0A-513FB519337F}" dt="2022-07-18T15:46:28.118" v="255" actId="122"/>
        <pc:sldMkLst>
          <pc:docMk/>
          <pc:sldMk cId="3246696108" sldId="265"/>
        </pc:sldMkLst>
        <pc:spChg chg="mod">
          <ac:chgData name="Jenna Henkel" userId="966ade77-59de-4fb0-a61c-9a59b00f07f6" providerId="ADAL" clId="{80D1FFE0-7CC1-46ED-9C0A-513FB519337F}" dt="2022-07-18T15:43:57.803" v="228" actId="1076"/>
          <ac:spMkLst>
            <pc:docMk/>
            <pc:sldMk cId="3246696108" sldId="265"/>
            <ac:spMk id="4" creationId="{4BA11139-FF6C-9545-AFE6-CDA5921B9A1B}"/>
          </ac:spMkLst>
        </pc:spChg>
        <pc:spChg chg="mod">
          <ac:chgData name="Jenna Henkel" userId="966ade77-59de-4fb0-a61c-9a59b00f07f6" providerId="ADAL" clId="{80D1FFE0-7CC1-46ED-9C0A-513FB519337F}" dt="2022-07-18T15:46:28.118" v="255" actId="122"/>
          <ac:spMkLst>
            <pc:docMk/>
            <pc:sldMk cId="3246696108" sldId="265"/>
            <ac:spMk id="7" creationId="{B553BCC1-DA8C-DF4E-895C-1421A0D2423B}"/>
          </ac:spMkLst>
        </pc:spChg>
      </pc:sldChg>
      <pc:sldChg chg="delSp modSp mod">
        <pc:chgData name="Jenna Henkel" userId="966ade77-59de-4fb0-a61c-9a59b00f07f6" providerId="ADAL" clId="{80D1FFE0-7CC1-46ED-9C0A-513FB519337F}" dt="2022-07-18T15:39:20.141" v="196" actId="20577"/>
        <pc:sldMkLst>
          <pc:docMk/>
          <pc:sldMk cId="2220565078" sldId="266"/>
        </pc:sldMkLst>
        <pc:spChg chg="mod">
          <ac:chgData name="Jenna Henkel" userId="966ade77-59de-4fb0-a61c-9a59b00f07f6" providerId="ADAL" clId="{80D1FFE0-7CC1-46ED-9C0A-513FB519337F}" dt="2022-07-18T15:39:20.141" v="196" actId="20577"/>
          <ac:spMkLst>
            <pc:docMk/>
            <pc:sldMk cId="2220565078" sldId="266"/>
            <ac:spMk id="3" creationId="{70BFA145-EA16-044E-91F7-2964338DF5EC}"/>
          </ac:spMkLst>
        </pc:spChg>
        <pc:spChg chg="del mod">
          <ac:chgData name="Jenna Henkel" userId="966ade77-59de-4fb0-a61c-9a59b00f07f6" providerId="ADAL" clId="{80D1FFE0-7CC1-46ED-9C0A-513FB519337F}" dt="2022-07-18T15:38:35.880" v="180"/>
          <ac:spMkLst>
            <pc:docMk/>
            <pc:sldMk cId="2220565078" sldId="266"/>
            <ac:spMk id="4" creationId="{11D0AE0D-B55A-0E43-BA21-7EA2B686D334}"/>
          </ac:spMkLst>
        </pc:spChg>
        <pc:spChg chg="mod">
          <ac:chgData name="Jenna Henkel" userId="966ade77-59de-4fb0-a61c-9a59b00f07f6" providerId="ADAL" clId="{80D1FFE0-7CC1-46ED-9C0A-513FB519337F}" dt="2022-07-18T15:36:36.627" v="143" actId="6549"/>
          <ac:spMkLst>
            <pc:docMk/>
            <pc:sldMk cId="2220565078" sldId="266"/>
            <ac:spMk id="6" creationId="{F8099990-1DD3-4E89-9D70-05BD9123C634}"/>
          </ac:spMkLst>
        </pc:spChg>
      </pc:sldChg>
      <pc:sldChg chg="modSp mod">
        <pc:chgData name="Jenna Henkel" userId="966ade77-59de-4fb0-a61c-9a59b00f07f6" providerId="ADAL" clId="{80D1FFE0-7CC1-46ED-9C0A-513FB519337F}" dt="2022-07-18T15:48:57.062" v="299" actId="20577"/>
        <pc:sldMkLst>
          <pc:docMk/>
          <pc:sldMk cId="3897113776" sldId="267"/>
        </pc:sldMkLst>
        <pc:spChg chg="mod">
          <ac:chgData name="Jenna Henkel" userId="966ade77-59de-4fb0-a61c-9a59b00f07f6" providerId="ADAL" clId="{80D1FFE0-7CC1-46ED-9C0A-513FB519337F}" dt="2022-07-18T15:48:57.062" v="299" actId="20577"/>
          <ac:spMkLst>
            <pc:docMk/>
            <pc:sldMk cId="3897113776" sldId="267"/>
            <ac:spMk id="5" creationId="{4F41BEA3-20C6-4386-820D-84AD6FCB7763}"/>
          </ac:spMkLst>
        </pc:spChg>
        <pc:spChg chg="mod">
          <ac:chgData name="Jenna Henkel" userId="966ade77-59de-4fb0-a61c-9a59b00f07f6" providerId="ADAL" clId="{80D1FFE0-7CC1-46ED-9C0A-513FB519337F}" dt="2022-07-18T15:47:31.225" v="283" actId="1076"/>
          <ac:spMkLst>
            <pc:docMk/>
            <pc:sldMk cId="3897113776" sldId="267"/>
            <ac:spMk id="6" creationId="{F8099990-1DD3-4E89-9D70-05BD9123C634}"/>
          </ac:spMkLst>
        </pc:spChg>
        <pc:picChg chg="mod">
          <ac:chgData name="Jenna Henkel" userId="966ade77-59de-4fb0-a61c-9a59b00f07f6" providerId="ADAL" clId="{80D1FFE0-7CC1-46ED-9C0A-513FB519337F}" dt="2022-07-18T15:47:52.409" v="285" actId="1076"/>
          <ac:picMkLst>
            <pc:docMk/>
            <pc:sldMk cId="3897113776" sldId="267"/>
            <ac:picMk id="7" creationId="{F367B850-CC92-4B4C-9174-B010D5F79EFB}"/>
          </ac:picMkLst>
        </pc:picChg>
      </pc:sldChg>
      <pc:sldChg chg="modSp mod modShow">
        <pc:chgData name="Jenna Henkel" userId="966ade77-59de-4fb0-a61c-9a59b00f07f6" providerId="ADAL" clId="{80D1FFE0-7CC1-46ED-9C0A-513FB519337F}" dt="2022-07-18T15:31:05.267" v="93" actId="729"/>
        <pc:sldMkLst>
          <pc:docMk/>
          <pc:sldMk cId="3408013959" sldId="268"/>
        </pc:sldMkLst>
        <pc:spChg chg="mod">
          <ac:chgData name="Jenna Henkel" userId="966ade77-59de-4fb0-a61c-9a59b00f07f6" providerId="ADAL" clId="{80D1FFE0-7CC1-46ED-9C0A-513FB519337F}" dt="2022-07-18T15:30:42.311" v="91" actId="20577"/>
          <ac:spMkLst>
            <pc:docMk/>
            <pc:sldMk cId="3408013959" sldId="268"/>
            <ac:spMk id="13" creationId="{E0F30D33-3876-4A4D-A5A2-93949A193CC0}"/>
          </ac:spMkLst>
        </pc:spChg>
        <pc:picChg chg="mod">
          <ac:chgData name="Jenna Henkel" userId="966ade77-59de-4fb0-a61c-9a59b00f07f6" providerId="ADAL" clId="{80D1FFE0-7CC1-46ED-9C0A-513FB519337F}" dt="2022-07-18T15:30:53.105" v="92" actId="1076"/>
          <ac:picMkLst>
            <pc:docMk/>
            <pc:sldMk cId="3408013959" sldId="268"/>
            <ac:picMk id="9" creationId="{B229473F-AAAA-9046-AADF-E536C7F922B0}"/>
          </ac:picMkLst>
        </pc:picChg>
      </pc:sldChg>
      <pc:sldChg chg="modSp mod modShow">
        <pc:chgData name="Jenna Henkel" userId="966ade77-59de-4fb0-a61c-9a59b00f07f6" providerId="ADAL" clId="{80D1FFE0-7CC1-46ED-9C0A-513FB519337F}" dt="2022-07-18T15:31:30.222" v="99" actId="729"/>
        <pc:sldMkLst>
          <pc:docMk/>
          <pc:sldMk cId="2372095978" sldId="271"/>
        </pc:sldMkLst>
        <pc:spChg chg="mod">
          <ac:chgData name="Jenna Henkel" userId="966ade77-59de-4fb0-a61c-9a59b00f07f6" providerId="ADAL" clId="{80D1FFE0-7CC1-46ED-9C0A-513FB519337F}" dt="2022-07-18T15:31:19.776" v="97" actId="20577"/>
          <ac:spMkLst>
            <pc:docMk/>
            <pc:sldMk cId="2372095978" sldId="271"/>
            <ac:spMk id="13" creationId="{E0F30D33-3876-4A4D-A5A2-93949A193CC0}"/>
          </ac:spMkLst>
        </pc:spChg>
        <pc:picChg chg="mod">
          <ac:chgData name="Jenna Henkel" userId="966ade77-59de-4fb0-a61c-9a59b00f07f6" providerId="ADAL" clId="{80D1FFE0-7CC1-46ED-9C0A-513FB519337F}" dt="2022-07-18T15:31:26.392" v="98" actId="1076"/>
          <ac:picMkLst>
            <pc:docMk/>
            <pc:sldMk cId="2372095978" sldId="271"/>
            <ac:picMk id="9" creationId="{58042267-8B13-9442-8E4C-069F349400A7}"/>
          </ac:picMkLst>
        </pc:picChg>
      </pc:sldChg>
      <pc:sldChg chg="modSp mod">
        <pc:chgData name="Jenna Henkel" userId="966ade77-59de-4fb0-a61c-9a59b00f07f6" providerId="ADAL" clId="{80D1FFE0-7CC1-46ED-9C0A-513FB519337F}" dt="2022-07-18T15:31:50.308" v="104" actId="1076"/>
        <pc:sldMkLst>
          <pc:docMk/>
          <pc:sldMk cId="3474917492" sldId="272"/>
        </pc:sldMkLst>
        <pc:spChg chg="mod">
          <ac:chgData name="Jenna Henkel" userId="966ade77-59de-4fb0-a61c-9a59b00f07f6" providerId="ADAL" clId="{80D1FFE0-7CC1-46ED-9C0A-513FB519337F}" dt="2022-07-18T15:31:45.473" v="103" actId="20577"/>
          <ac:spMkLst>
            <pc:docMk/>
            <pc:sldMk cId="3474917492" sldId="272"/>
            <ac:spMk id="13" creationId="{E0F30D33-3876-4A4D-A5A2-93949A193CC0}"/>
          </ac:spMkLst>
        </pc:spChg>
        <pc:picChg chg="mod">
          <ac:chgData name="Jenna Henkel" userId="966ade77-59de-4fb0-a61c-9a59b00f07f6" providerId="ADAL" clId="{80D1FFE0-7CC1-46ED-9C0A-513FB519337F}" dt="2022-07-18T15:31:50.308" v="104" actId="1076"/>
          <ac:picMkLst>
            <pc:docMk/>
            <pc:sldMk cId="3474917492" sldId="272"/>
            <ac:picMk id="9" creationId="{CC8A36D3-AD81-A84D-91B1-678E82CEAA28}"/>
          </ac:picMkLst>
        </pc:picChg>
      </pc:sldChg>
      <pc:sldChg chg="modSp mod modShow">
        <pc:chgData name="Jenna Henkel" userId="966ade77-59de-4fb0-a61c-9a59b00f07f6" providerId="ADAL" clId="{80D1FFE0-7CC1-46ED-9C0A-513FB519337F}" dt="2022-07-18T15:32:10.504" v="110" actId="729"/>
        <pc:sldMkLst>
          <pc:docMk/>
          <pc:sldMk cId="1824798257" sldId="273"/>
        </pc:sldMkLst>
        <pc:spChg chg="mod">
          <ac:chgData name="Jenna Henkel" userId="966ade77-59de-4fb0-a61c-9a59b00f07f6" providerId="ADAL" clId="{80D1FFE0-7CC1-46ED-9C0A-513FB519337F}" dt="2022-07-18T15:32:02.471" v="108" actId="20577"/>
          <ac:spMkLst>
            <pc:docMk/>
            <pc:sldMk cId="1824798257" sldId="273"/>
            <ac:spMk id="13" creationId="{E0F30D33-3876-4A4D-A5A2-93949A193CC0}"/>
          </ac:spMkLst>
        </pc:spChg>
        <pc:picChg chg="mod">
          <ac:chgData name="Jenna Henkel" userId="966ade77-59de-4fb0-a61c-9a59b00f07f6" providerId="ADAL" clId="{80D1FFE0-7CC1-46ED-9C0A-513FB519337F}" dt="2022-07-18T15:32:07.655" v="109" actId="1076"/>
          <ac:picMkLst>
            <pc:docMk/>
            <pc:sldMk cId="1824798257" sldId="273"/>
            <ac:picMk id="9" creationId="{11747B42-6F83-B642-97B2-3A0D990037C3}"/>
          </ac:picMkLst>
        </pc:picChg>
      </pc:sldChg>
      <pc:sldChg chg="modSp mod">
        <pc:chgData name="Jenna Henkel" userId="966ade77-59de-4fb0-a61c-9a59b00f07f6" providerId="ADAL" clId="{80D1FFE0-7CC1-46ED-9C0A-513FB519337F}" dt="2022-07-18T15:32:30.759" v="116" actId="1076"/>
        <pc:sldMkLst>
          <pc:docMk/>
          <pc:sldMk cId="1448974058" sldId="274"/>
        </pc:sldMkLst>
        <pc:spChg chg="mod">
          <ac:chgData name="Jenna Henkel" userId="966ade77-59de-4fb0-a61c-9a59b00f07f6" providerId="ADAL" clId="{80D1FFE0-7CC1-46ED-9C0A-513FB519337F}" dt="2022-07-18T15:32:23.497" v="115" actId="6549"/>
          <ac:spMkLst>
            <pc:docMk/>
            <pc:sldMk cId="1448974058" sldId="274"/>
            <ac:spMk id="13" creationId="{E0F30D33-3876-4A4D-A5A2-93949A193CC0}"/>
          </ac:spMkLst>
        </pc:spChg>
        <pc:picChg chg="mod">
          <ac:chgData name="Jenna Henkel" userId="966ade77-59de-4fb0-a61c-9a59b00f07f6" providerId="ADAL" clId="{80D1FFE0-7CC1-46ED-9C0A-513FB519337F}" dt="2022-07-18T15:32:30.759" v="116" actId="1076"/>
          <ac:picMkLst>
            <pc:docMk/>
            <pc:sldMk cId="1448974058" sldId="274"/>
            <ac:picMk id="9" creationId="{D4E27A44-D0BB-C141-A3CC-484805C03225}"/>
          </ac:picMkLst>
        </pc:picChg>
      </pc:sldChg>
      <pc:sldChg chg="modSp mod">
        <pc:chgData name="Jenna Henkel" userId="966ade77-59de-4fb0-a61c-9a59b00f07f6" providerId="ADAL" clId="{80D1FFE0-7CC1-46ED-9C0A-513FB519337F}" dt="2022-07-18T15:32:51.706" v="121" actId="1076"/>
        <pc:sldMkLst>
          <pc:docMk/>
          <pc:sldMk cId="1259204609" sldId="275"/>
        </pc:sldMkLst>
        <pc:spChg chg="mod">
          <ac:chgData name="Jenna Henkel" userId="966ade77-59de-4fb0-a61c-9a59b00f07f6" providerId="ADAL" clId="{80D1FFE0-7CC1-46ED-9C0A-513FB519337F}" dt="2022-07-18T15:32:45.280" v="120" actId="20577"/>
          <ac:spMkLst>
            <pc:docMk/>
            <pc:sldMk cId="1259204609" sldId="275"/>
            <ac:spMk id="13" creationId="{E0F30D33-3876-4A4D-A5A2-93949A193CC0}"/>
          </ac:spMkLst>
        </pc:spChg>
        <pc:picChg chg="mod">
          <ac:chgData name="Jenna Henkel" userId="966ade77-59de-4fb0-a61c-9a59b00f07f6" providerId="ADAL" clId="{80D1FFE0-7CC1-46ED-9C0A-513FB519337F}" dt="2022-07-18T15:32:51.706" v="121" actId="1076"/>
          <ac:picMkLst>
            <pc:docMk/>
            <pc:sldMk cId="1259204609" sldId="275"/>
            <ac:picMk id="9" creationId="{3066F468-D0F0-A441-911A-458BE51D63EE}"/>
          </ac:picMkLst>
        </pc:picChg>
      </pc:sldChg>
      <pc:sldChg chg="modSp mod">
        <pc:chgData name="Jenna Henkel" userId="966ade77-59de-4fb0-a61c-9a59b00f07f6" providerId="ADAL" clId="{80D1FFE0-7CC1-46ED-9C0A-513FB519337F}" dt="2022-07-18T15:33:17.602" v="127" actId="1076"/>
        <pc:sldMkLst>
          <pc:docMk/>
          <pc:sldMk cId="4060785027" sldId="276"/>
        </pc:sldMkLst>
        <pc:spChg chg="mod">
          <ac:chgData name="Jenna Henkel" userId="966ade77-59de-4fb0-a61c-9a59b00f07f6" providerId="ADAL" clId="{80D1FFE0-7CC1-46ED-9C0A-513FB519337F}" dt="2022-07-18T15:33:05.364" v="125" actId="20577"/>
          <ac:spMkLst>
            <pc:docMk/>
            <pc:sldMk cId="4060785027" sldId="276"/>
            <ac:spMk id="13" creationId="{E0F30D33-3876-4A4D-A5A2-93949A193CC0}"/>
          </ac:spMkLst>
        </pc:spChg>
        <pc:picChg chg="mod">
          <ac:chgData name="Jenna Henkel" userId="966ade77-59de-4fb0-a61c-9a59b00f07f6" providerId="ADAL" clId="{80D1FFE0-7CC1-46ED-9C0A-513FB519337F}" dt="2022-07-18T15:33:17.602" v="127" actId="1076"/>
          <ac:picMkLst>
            <pc:docMk/>
            <pc:sldMk cId="4060785027" sldId="276"/>
            <ac:picMk id="9" creationId="{08EC4016-694A-5941-9ACB-EE7C3B398085}"/>
          </ac:picMkLst>
        </pc:picChg>
      </pc:sldChg>
      <pc:sldChg chg="modSp mod">
        <pc:chgData name="Jenna Henkel" userId="966ade77-59de-4fb0-a61c-9a59b00f07f6" providerId="ADAL" clId="{80D1FFE0-7CC1-46ED-9C0A-513FB519337F}" dt="2022-07-18T15:43:38.641" v="224" actId="20577"/>
        <pc:sldMkLst>
          <pc:docMk/>
          <pc:sldMk cId="1315989553" sldId="277"/>
        </pc:sldMkLst>
        <pc:spChg chg="mod">
          <ac:chgData name="Jenna Henkel" userId="966ade77-59de-4fb0-a61c-9a59b00f07f6" providerId="ADAL" clId="{80D1FFE0-7CC1-46ED-9C0A-513FB519337F}" dt="2022-07-18T15:43:13.739" v="223" actId="12"/>
          <ac:spMkLst>
            <pc:docMk/>
            <pc:sldMk cId="1315989553" sldId="277"/>
            <ac:spMk id="2" creationId="{5D4CC958-8B2D-4347-8DAE-35E1C322DAD4}"/>
          </ac:spMkLst>
        </pc:spChg>
        <pc:spChg chg="mod">
          <ac:chgData name="Jenna Henkel" userId="966ade77-59de-4fb0-a61c-9a59b00f07f6" providerId="ADAL" clId="{80D1FFE0-7CC1-46ED-9C0A-513FB519337F}" dt="2022-07-18T15:43:38.641" v="224" actId="20577"/>
          <ac:spMkLst>
            <pc:docMk/>
            <pc:sldMk cId="1315989553" sldId="277"/>
            <ac:spMk id="6" creationId="{F8099990-1DD3-4E89-9D70-05BD9123C634}"/>
          </ac:spMkLst>
        </pc:spChg>
      </pc:sldChg>
      <pc:sldChg chg="del">
        <pc:chgData name="Jenna Henkel" userId="966ade77-59de-4fb0-a61c-9a59b00f07f6" providerId="ADAL" clId="{80D1FFE0-7CC1-46ED-9C0A-513FB519337F}" dt="2022-07-18T15:49:25.934" v="300" actId="47"/>
        <pc:sldMkLst>
          <pc:docMk/>
          <pc:sldMk cId="4292566389" sldId="278"/>
        </pc:sldMkLst>
      </pc:sldChg>
      <pc:sldChg chg="del">
        <pc:chgData name="Jenna Henkel" userId="966ade77-59de-4fb0-a61c-9a59b00f07f6" providerId="ADAL" clId="{80D1FFE0-7CC1-46ED-9C0A-513FB519337F}" dt="2022-07-18T15:49:27.845" v="301" actId="47"/>
        <pc:sldMkLst>
          <pc:docMk/>
          <pc:sldMk cId="3672247672" sldId="279"/>
        </pc:sldMkLst>
      </pc:sldChg>
      <pc:sldChg chg="del">
        <pc:chgData name="Jenna Henkel" userId="966ade77-59de-4fb0-a61c-9a59b00f07f6" providerId="ADAL" clId="{80D1FFE0-7CC1-46ED-9C0A-513FB519337F}" dt="2022-07-18T15:49:29.073" v="302" actId="47"/>
        <pc:sldMkLst>
          <pc:docMk/>
          <pc:sldMk cId="2407238355" sldId="280"/>
        </pc:sldMkLst>
      </pc:sldChg>
      <pc:sldChg chg="del">
        <pc:chgData name="Jenna Henkel" userId="966ade77-59de-4fb0-a61c-9a59b00f07f6" providerId="ADAL" clId="{80D1FFE0-7CC1-46ED-9C0A-513FB519337F}" dt="2022-07-18T15:49:31.155" v="303" actId="47"/>
        <pc:sldMkLst>
          <pc:docMk/>
          <pc:sldMk cId="2558230959" sldId="281"/>
        </pc:sldMkLst>
      </pc:sldChg>
      <pc:sldChg chg="addSp delSp modSp mod">
        <pc:chgData name="Jenna Henkel" userId="966ade77-59de-4fb0-a61c-9a59b00f07f6" providerId="ADAL" clId="{80D1FFE0-7CC1-46ED-9C0A-513FB519337F}" dt="2022-07-18T15:50:16.624" v="306"/>
        <pc:sldMkLst>
          <pc:docMk/>
          <pc:sldMk cId="2788051356" sldId="282"/>
        </pc:sldMkLst>
        <pc:spChg chg="del">
          <ac:chgData name="Jenna Henkel" userId="966ade77-59de-4fb0-a61c-9a59b00f07f6" providerId="ADAL" clId="{80D1FFE0-7CC1-46ED-9C0A-513FB519337F}" dt="2022-07-18T15:49:37.553" v="305" actId="478"/>
          <ac:spMkLst>
            <pc:docMk/>
            <pc:sldMk cId="2788051356" sldId="282"/>
            <ac:spMk id="3" creationId="{5D3FEF53-00A0-6E44-B4E0-B9156C365732}"/>
          </ac:spMkLst>
        </pc:spChg>
        <pc:spChg chg="del">
          <ac:chgData name="Jenna Henkel" userId="966ade77-59de-4fb0-a61c-9a59b00f07f6" providerId="ADAL" clId="{80D1FFE0-7CC1-46ED-9C0A-513FB519337F}" dt="2022-07-18T15:49:35.257" v="304" actId="478"/>
          <ac:spMkLst>
            <pc:docMk/>
            <pc:sldMk cId="2788051356" sldId="282"/>
            <ac:spMk id="4" creationId="{4BA11139-FF6C-9545-AFE6-CDA5921B9A1B}"/>
          </ac:spMkLst>
        </pc:spChg>
        <pc:spChg chg="add mod">
          <ac:chgData name="Jenna Henkel" userId="966ade77-59de-4fb0-a61c-9a59b00f07f6" providerId="ADAL" clId="{80D1FFE0-7CC1-46ED-9C0A-513FB519337F}" dt="2022-07-18T15:50:16.624" v="306"/>
          <ac:spMkLst>
            <pc:docMk/>
            <pc:sldMk cId="2788051356" sldId="282"/>
            <ac:spMk id="5" creationId="{625B2639-484A-0F21-EE8B-4539F6712F51}"/>
          </ac:spMkLst>
        </pc:spChg>
      </pc:sldChg>
      <pc:sldChg chg="addSp delSp modSp mod">
        <pc:chgData name="Jenna Henkel" userId="966ade77-59de-4fb0-a61c-9a59b00f07f6" providerId="ADAL" clId="{80D1FFE0-7CC1-46ED-9C0A-513FB519337F}" dt="2022-07-18T15:34:45.971" v="141" actId="1076"/>
        <pc:sldMkLst>
          <pc:docMk/>
          <pc:sldMk cId="1894939773" sldId="283"/>
        </pc:sldMkLst>
        <pc:spChg chg="mod">
          <ac:chgData name="Jenna Henkel" userId="966ade77-59de-4fb0-a61c-9a59b00f07f6" providerId="ADAL" clId="{80D1FFE0-7CC1-46ED-9C0A-513FB519337F}" dt="2022-07-18T15:34:16.799" v="136" actId="2711"/>
          <ac:spMkLst>
            <pc:docMk/>
            <pc:sldMk cId="1894939773" sldId="283"/>
            <ac:spMk id="6" creationId="{F8099990-1DD3-4E89-9D70-05BD9123C634}"/>
          </ac:spMkLst>
        </pc:spChg>
        <pc:picChg chg="add mod">
          <ac:chgData name="Jenna Henkel" userId="966ade77-59de-4fb0-a61c-9a59b00f07f6" providerId="ADAL" clId="{80D1FFE0-7CC1-46ED-9C0A-513FB519337F}" dt="2022-07-18T15:34:45.971" v="141" actId="1076"/>
          <ac:picMkLst>
            <pc:docMk/>
            <pc:sldMk cId="1894939773" sldId="283"/>
            <ac:picMk id="3" creationId="{DCEB4D8B-91E2-65CB-1FB1-9D21C495DA2A}"/>
          </ac:picMkLst>
        </pc:picChg>
        <pc:picChg chg="del">
          <ac:chgData name="Jenna Henkel" userId="966ade77-59de-4fb0-a61c-9a59b00f07f6" providerId="ADAL" clId="{80D1FFE0-7CC1-46ED-9C0A-513FB519337F}" dt="2022-07-18T15:34:19.828" v="137" actId="478"/>
          <ac:picMkLst>
            <pc:docMk/>
            <pc:sldMk cId="1894939773" sldId="283"/>
            <ac:picMk id="7" creationId="{6549B27F-3A3A-4D42-8166-7C503AF19CA4}"/>
          </ac:picMkLst>
        </pc:picChg>
      </pc:sldChg>
      <pc:sldChg chg="del">
        <pc:chgData name="Jenna Henkel" userId="966ade77-59de-4fb0-a61c-9a59b00f07f6" providerId="ADAL" clId="{80D1FFE0-7CC1-46ED-9C0A-513FB519337F}" dt="2022-07-18T15:25:21.212" v="23" actId="47"/>
        <pc:sldMkLst>
          <pc:docMk/>
          <pc:sldMk cId="3977273379" sldId="284"/>
        </pc:sldMkLst>
      </pc:sldChg>
      <pc:sldChg chg="del">
        <pc:chgData name="Jenna Henkel" userId="966ade77-59de-4fb0-a61c-9a59b00f07f6" providerId="ADAL" clId="{80D1FFE0-7CC1-46ED-9C0A-513FB519337F}" dt="2022-07-18T15:25:23.356" v="24" actId="47"/>
        <pc:sldMkLst>
          <pc:docMk/>
          <pc:sldMk cId="1711759721" sldId="285"/>
        </pc:sldMkLst>
      </pc:sldChg>
      <pc:sldChg chg="del">
        <pc:chgData name="Jenna Henkel" userId="966ade77-59de-4fb0-a61c-9a59b00f07f6" providerId="ADAL" clId="{80D1FFE0-7CC1-46ED-9C0A-513FB519337F}" dt="2022-07-18T15:25:24.676" v="25" actId="47"/>
        <pc:sldMkLst>
          <pc:docMk/>
          <pc:sldMk cId="2026856414" sldId="286"/>
        </pc:sldMkLst>
      </pc:sldChg>
      <pc:sldChg chg="del">
        <pc:chgData name="Jenna Henkel" userId="966ade77-59de-4fb0-a61c-9a59b00f07f6" providerId="ADAL" clId="{80D1FFE0-7CC1-46ED-9C0A-513FB519337F}" dt="2022-07-18T15:25:25.892" v="26" actId="47"/>
        <pc:sldMkLst>
          <pc:docMk/>
          <pc:sldMk cId="603008820" sldId="287"/>
        </pc:sldMkLst>
      </pc:sldChg>
      <pc:sldChg chg="del">
        <pc:chgData name="Jenna Henkel" userId="966ade77-59de-4fb0-a61c-9a59b00f07f6" providerId="ADAL" clId="{80D1FFE0-7CC1-46ED-9C0A-513FB519337F}" dt="2022-07-18T15:25:26.748" v="27" actId="47"/>
        <pc:sldMkLst>
          <pc:docMk/>
          <pc:sldMk cId="131431527" sldId="288"/>
        </pc:sldMkLst>
      </pc:sldChg>
      <pc:sldChg chg="modSp mod">
        <pc:chgData name="Jenna Henkel" userId="966ade77-59de-4fb0-a61c-9a59b00f07f6" providerId="ADAL" clId="{80D1FFE0-7CC1-46ED-9C0A-513FB519337F}" dt="2022-07-18T15:34:06.827" v="135" actId="1076"/>
        <pc:sldMkLst>
          <pc:docMk/>
          <pc:sldMk cId="3544358585" sldId="289"/>
        </pc:sldMkLst>
        <pc:spChg chg="mod">
          <ac:chgData name="Jenna Henkel" userId="966ade77-59de-4fb0-a61c-9a59b00f07f6" providerId="ADAL" clId="{80D1FFE0-7CC1-46ED-9C0A-513FB519337F}" dt="2022-07-18T15:33:58.978" v="133" actId="1076"/>
          <ac:spMkLst>
            <pc:docMk/>
            <pc:sldMk cId="3544358585" sldId="289"/>
            <ac:spMk id="13" creationId="{E0F30D33-3876-4A4D-A5A2-93949A193CC0}"/>
          </ac:spMkLst>
        </pc:spChg>
        <pc:picChg chg="mod">
          <ac:chgData name="Jenna Henkel" userId="966ade77-59de-4fb0-a61c-9a59b00f07f6" providerId="ADAL" clId="{80D1FFE0-7CC1-46ED-9C0A-513FB519337F}" dt="2022-07-18T15:34:06.827" v="135" actId="1076"/>
          <ac:picMkLst>
            <pc:docMk/>
            <pc:sldMk cId="3544358585" sldId="289"/>
            <ac:picMk id="2050" creationId="{3DF17E67-90D7-8D40-9C80-8147402F9488}"/>
          </ac:picMkLst>
        </pc:picChg>
      </pc:sldChg>
      <pc:sldChg chg="new del">
        <pc:chgData name="Jenna Henkel" userId="966ade77-59de-4fb0-a61c-9a59b00f07f6" providerId="ADAL" clId="{80D1FFE0-7CC1-46ED-9C0A-513FB519337F}" dt="2022-07-18T15:26:21.015" v="43" actId="47"/>
        <pc:sldMkLst>
          <pc:docMk/>
          <pc:sldMk cId="1169967358" sldId="290"/>
        </pc:sldMkLst>
      </pc:sldChg>
      <pc:sldChg chg="add">
        <pc:chgData name="Jenna Henkel" userId="966ade77-59de-4fb0-a61c-9a59b00f07f6" providerId="ADAL" clId="{80D1FFE0-7CC1-46ED-9C0A-513FB519337F}" dt="2022-07-18T15:26:24.274" v="44" actId="2890"/>
        <pc:sldMkLst>
          <pc:docMk/>
          <pc:sldMk cId="3006837429" sldId="290"/>
        </pc:sldMkLst>
      </pc:sldChg>
    </pc:docChg>
  </pc:docChgLst>
  <pc:docChgLst>
    <pc:chgData name="Jenna Henkel" userId="966ade77-59de-4fb0-a61c-9a59b00f07f6" providerId="ADAL" clId="{CA3CBDB5-B14E-4D55-AEE3-4A99F09F560C}"/>
    <pc:docChg chg="modSld">
      <pc:chgData name="Jenna Henkel" userId="966ade77-59de-4fb0-a61c-9a59b00f07f6" providerId="ADAL" clId="{CA3CBDB5-B14E-4D55-AEE3-4A99F09F560C}" dt="2022-07-21T18:16:28.795" v="1" actId="15"/>
      <pc:docMkLst>
        <pc:docMk/>
      </pc:docMkLst>
      <pc:sldChg chg="modSp mod">
        <pc:chgData name="Jenna Henkel" userId="966ade77-59de-4fb0-a61c-9a59b00f07f6" providerId="ADAL" clId="{CA3CBDB5-B14E-4D55-AEE3-4A99F09F560C}" dt="2022-07-21T18:16:28.795" v="1" actId="15"/>
        <pc:sldMkLst>
          <pc:docMk/>
          <pc:sldMk cId="2820145457" sldId="257"/>
        </pc:sldMkLst>
        <pc:spChg chg="mod">
          <ac:chgData name="Jenna Henkel" userId="966ade77-59de-4fb0-a61c-9a59b00f07f6" providerId="ADAL" clId="{CA3CBDB5-B14E-4D55-AEE3-4A99F09F560C}" dt="2022-07-21T18:16:28.795" v="1" actId="15"/>
          <ac:spMkLst>
            <pc:docMk/>
            <pc:sldMk cId="2820145457" sldId="257"/>
            <ac:spMk id="5" creationId="{7F4911CC-5C7F-9396-C463-088CE58DF085}"/>
          </ac:spMkLst>
        </pc:spChg>
      </pc:sldChg>
    </pc:docChg>
  </pc:docChgLst>
  <pc:docChgLst>
    <pc:chgData name="Jenna Henkel" userId="S::jmp8603@kennesaw.edu::966ade77-59de-4fb0-a61c-9a59b00f07f6" providerId="AD" clId="Web-{6891DA10-2026-4760-9C84-C21F53712673}"/>
    <pc:docChg chg="modSld">
      <pc:chgData name="Jenna Henkel" userId="S::jmp8603@kennesaw.edu::966ade77-59de-4fb0-a61c-9a59b00f07f6" providerId="AD" clId="Web-{6891DA10-2026-4760-9C84-C21F53712673}" dt="2022-07-21T18:15:58.414" v="2" actId="20577"/>
      <pc:docMkLst>
        <pc:docMk/>
      </pc:docMkLst>
      <pc:sldChg chg="modSp">
        <pc:chgData name="Jenna Henkel" userId="S::jmp8603@kennesaw.edu::966ade77-59de-4fb0-a61c-9a59b00f07f6" providerId="AD" clId="Web-{6891DA10-2026-4760-9C84-C21F53712673}" dt="2022-07-21T18:15:58.414" v="2" actId="20577"/>
        <pc:sldMkLst>
          <pc:docMk/>
          <pc:sldMk cId="2820145457" sldId="257"/>
        </pc:sldMkLst>
        <pc:spChg chg="mod">
          <ac:chgData name="Jenna Henkel" userId="S::jmp8603@kennesaw.edu::966ade77-59de-4fb0-a61c-9a59b00f07f6" providerId="AD" clId="Web-{6891DA10-2026-4760-9C84-C21F53712673}" dt="2022-07-21T18:15:58.414" v="2" actId="20577"/>
          <ac:spMkLst>
            <pc:docMk/>
            <pc:sldMk cId="2820145457" sldId="257"/>
            <ac:spMk id="5" creationId="{7F4911CC-5C7F-9396-C463-088CE58DF085}"/>
          </ac:spMkLst>
        </pc:spChg>
      </pc:sldChg>
    </pc:docChg>
  </pc:docChgLst>
  <pc:docChgLst>
    <pc:chgData name="Jenna Henkel" userId="966ade77-59de-4fb0-a61c-9a59b00f07f6" providerId="ADAL" clId="{F7E4E8E7-049F-4736-8FF8-DA3A344DFE89}"/>
    <pc:docChg chg="undo custSel delSld modSld">
      <pc:chgData name="Jenna Henkel" userId="966ade77-59de-4fb0-a61c-9a59b00f07f6" providerId="ADAL" clId="{F7E4E8E7-049F-4736-8FF8-DA3A344DFE89}" dt="2023-10-19T13:59:41.183" v="29" actId="47"/>
      <pc:docMkLst>
        <pc:docMk/>
      </pc:docMkLst>
      <pc:sldChg chg="addSp delSp modSp mod">
        <pc:chgData name="Jenna Henkel" userId="966ade77-59de-4fb0-a61c-9a59b00f07f6" providerId="ADAL" clId="{F7E4E8E7-049F-4736-8FF8-DA3A344DFE89}" dt="2023-10-19T13:59:35.952" v="28" actId="1076"/>
        <pc:sldMkLst>
          <pc:docMk/>
          <pc:sldMk cId="3897113776" sldId="267"/>
        </pc:sldMkLst>
        <pc:spChg chg="add del mod">
          <ac:chgData name="Jenna Henkel" userId="966ade77-59de-4fb0-a61c-9a59b00f07f6" providerId="ADAL" clId="{F7E4E8E7-049F-4736-8FF8-DA3A344DFE89}" dt="2023-10-19T13:58:59.304" v="25" actId="478"/>
          <ac:spMkLst>
            <pc:docMk/>
            <pc:sldMk cId="3897113776" sldId="267"/>
            <ac:spMk id="3" creationId="{293A18F9-C963-8953-223D-D1E705A13804}"/>
          </ac:spMkLst>
        </pc:spChg>
        <pc:spChg chg="mod">
          <ac:chgData name="Jenna Henkel" userId="966ade77-59de-4fb0-a61c-9a59b00f07f6" providerId="ADAL" clId="{F7E4E8E7-049F-4736-8FF8-DA3A344DFE89}" dt="2023-10-19T13:58:54.837" v="23" actId="27636"/>
          <ac:spMkLst>
            <pc:docMk/>
            <pc:sldMk cId="3897113776" sldId="267"/>
            <ac:spMk id="5" creationId="{4F41BEA3-20C6-4386-820D-84AD6FCB7763}"/>
          </ac:spMkLst>
        </pc:spChg>
        <pc:picChg chg="del">
          <ac:chgData name="Jenna Henkel" userId="966ade77-59de-4fb0-a61c-9a59b00f07f6" providerId="ADAL" clId="{F7E4E8E7-049F-4736-8FF8-DA3A344DFE89}" dt="2023-10-19T13:58:57.391" v="24" actId="478"/>
          <ac:picMkLst>
            <pc:docMk/>
            <pc:sldMk cId="3897113776" sldId="267"/>
            <ac:picMk id="7" creationId="{F367B850-CC92-4B4C-9174-B010D5F79EFB}"/>
          </ac:picMkLst>
        </pc:picChg>
        <pc:picChg chg="add mod">
          <ac:chgData name="Jenna Henkel" userId="966ade77-59de-4fb0-a61c-9a59b00f07f6" providerId="ADAL" clId="{F7E4E8E7-049F-4736-8FF8-DA3A344DFE89}" dt="2023-10-19T13:59:35.952" v="28" actId="1076"/>
          <ac:picMkLst>
            <pc:docMk/>
            <pc:sldMk cId="3897113776" sldId="267"/>
            <ac:picMk id="1026" creationId="{B53C9D66-B2CB-6924-DBBB-29E043C0339C}"/>
          </ac:picMkLst>
        </pc:picChg>
      </pc:sldChg>
      <pc:sldChg chg="del">
        <pc:chgData name="Jenna Henkel" userId="966ade77-59de-4fb0-a61c-9a59b00f07f6" providerId="ADAL" clId="{F7E4E8E7-049F-4736-8FF8-DA3A344DFE89}" dt="2023-10-19T13:59:41.183" v="29" actId="47"/>
        <pc:sldMkLst>
          <pc:docMk/>
          <pc:sldMk cId="2788051356"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6F402B-D871-3F4D-91A1-3FF228CD4C2C}" type="datetimeFigureOut">
              <a:rPr lang="en-US" smtClean="0"/>
              <a:t>10/19/2023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44822-B044-6446-A4EE-6D1B5D23B599}" type="slidenum">
              <a:rPr lang="en-US" smtClean="0"/>
              <a:t>‹#›</a:t>
            </a:fld>
            <a:endParaRPr lang="en-US"/>
          </a:p>
        </p:txBody>
      </p:sp>
    </p:spTree>
    <p:extLst>
      <p:ext uri="{BB962C8B-B14F-4D97-AF65-F5344CB8AC3E}">
        <p14:creationId xmlns:p14="http://schemas.microsoft.com/office/powerpoint/2010/main" val="3332662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7D98B-1763-4363-8C5A-9DA097A3B6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1AE690-4B22-4AF7-BB29-22730C55B9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3D700F-33DA-422B-B4DD-99D832876FAE}"/>
              </a:ext>
            </a:extLst>
          </p:cNvPr>
          <p:cNvSpPr>
            <a:spLocks noGrp="1"/>
          </p:cNvSpPr>
          <p:nvPr>
            <p:ph type="dt" sz="half" idx="10"/>
          </p:nvPr>
        </p:nvSpPr>
        <p:spPr/>
        <p:txBody>
          <a:bodyPr/>
          <a:lstStyle/>
          <a:p>
            <a:fld id="{A9E90861-4F59-4E59-A424-AA655DF2A269}" type="datetimeFigureOut">
              <a:rPr lang="en-US" smtClean="0"/>
              <a:t>10/19/2023</a:t>
            </a:fld>
            <a:endParaRPr lang="en-US"/>
          </a:p>
        </p:txBody>
      </p:sp>
      <p:sp>
        <p:nvSpPr>
          <p:cNvPr id="5" name="Footer Placeholder 4">
            <a:extLst>
              <a:ext uri="{FF2B5EF4-FFF2-40B4-BE49-F238E27FC236}">
                <a16:creationId xmlns:a16="http://schemas.microsoft.com/office/drawing/2014/main" id="{931F110A-CA6F-45D2-997A-5B9BA82D3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0E72A5-C9E0-4B2F-8A62-352B1A7BEAF9}"/>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343501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B243D-0994-4846-9241-E93F1260E3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0CC4E9-B211-4CB4-B08A-2AEF97A0DC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DA1813-BCDD-4DF7-9732-13637D58E5B5}"/>
              </a:ext>
            </a:extLst>
          </p:cNvPr>
          <p:cNvSpPr>
            <a:spLocks noGrp="1"/>
          </p:cNvSpPr>
          <p:nvPr>
            <p:ph type="dt" sz="half" idx="10"/>
          </p:nvPr>
        </p:nvSpPr>
        <p:spPr/>
        <p:txBody>
          <a:bodyPr/>
          <a:lstStyle/>
          <a:p>
            <a:fld id="{A9E90861-4F59-4E59-A424-AA655DF2A269}" type="datetimeFigureOut">
              <a:rPr lang="en-US" smtClean="0"/>
              <a:t>10/19/2023</a:t>
            </a:fld>
            <a:endParaRPr lang="en-US"/>
          </a:p>
        </p:txBody>
      </p:sp>
      <p:sp>
        <p:nvSpPr>
          <p:cNvPr id="5" name="Footer Placeholder 4">
            <a:extLst>
              <a:ext uri="{FF2B5EF4-FFF2-40B4-BE49-F238E27FC236}">
                <a16:creationId xmlns:a16="http://schemas.microsoft.com/office/drawing/2014/main" id="{54437586-5F57-4CE6-A129-B81732C593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1CA20C-4135-4568-B618-F3295AB305EA}"/>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3228123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3DB287-3026-47C3-ADEF-411098520F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D8DC14-12D3-4408-9824-EAD1739AE9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111CC1-3B3F-4A24-8EF8-EE80D9E9344C}"/>
              </a:ext>
            </a:extLst>
          </p:cNvPr>
          <p:cNvSpPr>
            <a:spLocks noGrp="1"/>
          </p:cNvSpPr>
          <p:nvPr>
            <p:ph type="dt" sz="half" idx="10"/>
          </p:nvPr>
        </p:nvSpPr>
        <p:spPr/>
        <p:txBody>
          <a:bodyPr/>
          <a:lstStyle/>
          <a:p>
            <a:fld id="{A9E90861-4F59-4E59-A424-AA655DF2A269}" type="datetimeFigureOut">
              <a:rPr lang="en-US" smtClean="0"/>
              <a:t>10/19/2023</a:t>
            </a:fld>
            <a:endParaRPr lang="en-US"/>
          </a:p>
        </p:txBody>
      </p:sp>
      <p:sp>
        <p:nvSpPr>
          <p:cNvPr id="5" name="Footer Placeholder 4">
            <a:extLst>
              <a:ext uri="{FF2B5EF4-FFF2-40B4-BE49-F238E27FC236}">
                <a16:creationId xmlns:a16="http://schemas.microsoft.com/office/drawing/2014/main" id="{B67D829C-564A-4EBD-912C-74428606D8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831C5-C5D4-4F61-AAE2-988FBB3DB477}"/>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2616105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73C6D-EDD3-46D2-AB74-8DC7808100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2B027E-86C4-4013-87D0-1971257CDC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7016A-DF89-4242-B1BB-F950C08377BE}"/>
              </a:ext>
            </a:extLst>
          </p:cNvPr>
          <p:cNvSpPr>
            <a:spLocks noGrp="1"/>
          </p:cNvSpPr>
          <p:nvPr>
            <p:ph type="dt" sz="half" idx="10"/>
          </p:nvPr>
        </p:nvSpPr>
        <p:spPr/>
        <p:txBody>
          <a:bodyPr/>
          <a:lstStyle/>
          <a:p>
            <a:fld id="{A9E90861-4F59-4E59-A424-AA655DF2A269}" type="datetimeFigureOut">
              <a:rPr lang="en-US" smtClean="0"/>
              <a:t>10/19/2023</a:t>
            </a:fld>
            <a:endParaRPr lang="en-US"/>
          </a:p>
        </p:txBody>
      </p:sp>
      <p:sp>
        <p:nvSpPr>
          <p:cNvPr id="5" name="Footer Placeholder 4">
            <a:extLst>
              <a:ext uri="{FF2B5EF4-FFF2-40B4-BE49-F238E27FC236}">
                <a16:creationId xmlns:a16="http://schemas.microsoft.com/office/drawing/2014/main" id="{8BF03082-391C-4B91-9637-DBE6DF4CF9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3ED919-311C-465C-8BE3-83BEFB11B157}"/>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3610191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5CEB8-1B3A-4958-8102-DF20A64E5C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071C8A-52A4-4C3B-AD8F-6FE98F523A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E53951-12E4-4E88-9954-9B05E2603820}"/>
              </a:ext>
            </a:extLst>
          </p:cNvPr>
          <p:cNvSpPr>
            <a:spLocks noGrp="1"/>
          </p:cNvSpPr>
          <p:nvPr>
            <p:ph type="dt" sz="half" idx="10"/>
          </p:nvPr>
        </p:nvSpPr>
        <p:spPr/>
        <p:txBody>
          <a:bodyPr/>
          <a:lstStyle/>
          <a:p>
            <a:fld id="{A9E90861-4F59-4E59-A424-AA655DF2A269}" type="datetimeFigureOut">
              <a:rPr lang="en-US" smtClean="0"/>
              <a:t>10/19/2023</a:t>
            </a:fld>
            <a:endParaRPr lang="en-US"/>
          </a:p>
        </p:txBody>
      </p:sp>
      <p:sp>
        <p:nvSpPr>
          <p:cNvPr id="5" name="Footer Placeholder 4">
            <a:extLst>
              <a:ext uri="{FF2B5EF4-FFF2-40B4-BE49-F238E27FC236}">
                <a16:creationId xmlns:a16="http://schemas.microsoft.com/office/drawing/2014/main" id="{7D774805-4F51-4FBE-85BB-CF44C3C597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90F03E-F18F-4553-B75A-3AD5AA27304E}"/>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2192910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2FDC5-4D49-467E-B475-E36F1100E4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287353-E905-4A36-B60D-CF852CABF3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A7B174-9528-40E0-BE4D-0879D53AA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6A3939-27FC-462E-A160-CC1D1A3D8F04}"/>
              </a:ext>
            </a:extLst>
          </p:cNvPr>
          <p:cNvSpPr>
            <a:spLocks noGrp="1"/>
          </p:cNvSpPr>
          <p:nvPr>
            <p:ph type="dt" sz="half" idx="10"/>
          </p:nvPr>
        </p:nvSpPr>
        <p:spPr/>
        <p:txBody>
          <a:bodyPr/>
          <a:lstStyle/>
          <a:p>
            <a:fld id="{A9E90861-4F59-4E59-A424-AA655DF2A269}" type="datetimeFigureOut">
              <a:rPr lang="en-US" smtClean="0"/>
              <a:t>10/19/2023</a:t>
            </a:fld>
            <a:endParaRPr lang="en-US"/>
          </a:p>
        </p:txBody>
      </p:sp>
      <p:sp>
        <p:nvSpPr>
          <p:cNvPr id="6" name="Footer Placeholder 5">
            <a:extLst>
              <a:ext uri="{FF2B5EF4-FFF2-40B4-BE49-F238E27FC236}">
                <a16:creationId xmlns:a16="http://schemas.microsoft.com/office/drawing/2014/main" id="{3E99BBDF-F5FB-4682-A847-FA9FF79E32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73E815-98AA-45D0-9F84-DFA1DEF1523B}"/>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156657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F8EF6-AF68-4EAB-9E91-505D5E4C88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EBE43D-DC7D-4F17-B5F2-3ADE5AF7FC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40CD3C-F795-43D9-A499-12506892E7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D99599-573D-4BB9-8B8D-21A053371F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64FC51-0095-4D6C-A9EE-4428390483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B92ED8-7218-4490-A28E-BA7832F5C320}"/>
              </a:ext>
            </a:extLst>
          </p:cNvPr>
          <p:cNvSpPr>
            <a:spLocks noGrp="1"/>
          </p:cNvSpPr>
          <p:nvPr>
            <p:ph type="dt" sz="half" idx="10"/>
          </p:nvPr>
        </p:nvSpPr>
        <p:spPr/>
        <p:txBody>
          <a:bodyPr/>
          <a:lstStyle/>
          <a:p>
            <a:fld id="{A9E90861-4F59-4E59-A424-AA655DF2A269}" type="datetimeFigureOut">
              <a:rPr lang="en-US" smtClean="0"/>
              <a:t>10/19/2023</a:t>
            </a:fld>
            <a:endParaRPr lang="en-US"/>
          </a:p>
        </p:txBody>
      </p:sp>
      <p:sp>
        <p:nvSpPr>
          <p:cNvPr id="8" name="Footer Placeholder 7">
            <a:extLst>
              <a:ext uri="{FF2B5EF4-FFF2-40B4-BE49-F238E27FC236}">
                <a16:creationId xmlns:a16="http://schemas.microsoft.com/office/drawing/2014/main" id="{9A2A2DA6-F3EC-42EA-944F-173A5D05F8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363C84-FA9C-46C5-B769-9F217AF10096}"/>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1725745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D89D0-8743-47E4-BB99-8E157EE5EE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443821-7019-48D8-A121-77324259363D}"/>
              </a:ext>
            </a:extLst>
          </p:cNvPr>
          <p:cNvSpPr>
            <a:spLocks noGrp="1"/>
          </p:cNvSpPr>
          <p:nvPr>
            <p:ph type="dt" sz="half" idx="10"/>
          </p:nvPr>
        </p:nvSpPr>
        <p:spPr/>
        <p:txBody>
          <a:bodyPr/>
          <a:lstStyle/>
          <a:p>
            <a:fld id="{A9E90861-4F59-4E59-A424-AA655DF2A269}" type="datetimeFigureOut">
              <a:rPr lang="en-US" smtClean="0"/>
              <a:t>10/19/2023</a:t>
            </a:fld>
            <a:endParaRPr lang="en-US"/>
          </a:p>
        </p:txBody>
      </p:sp>
      <p:sp>
        <p:nvSpPr>
          <p:cNvPr id="4" name="Footer Placeholder 3">
            <a:extLst>
              <a:ext uri="{FF2B5EF4-FFF2-40B4-BE49-F238E27FC236}">
                <a16:creationId xmlns:a16="http://schemas.microsoft.com/office/drawing/2014/main" id="{7414D042-DD1F-4EE0-A6DD-FDD06F8C25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DE29D6-9682-4B9B-8BDB-EE1933733807}"/>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4037328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8C7970-4ECC-4178-9D2E-F85E4A4017B6}"/>
              </a:ext>
            </a:extLst>
          </p:cNvPr>
          <p:cNvSpPr>
            <a:spLocks noGrp="1"/>
          </p:cNvSpPr>
          <p:nvPr>
            <p:ph type="dt" sz="half" idx="10"/>
          </p:nvPr>
        </p:nvSpPr>
        <p:spPr/>
        <p:txBody>
          <a:bodyPr/>
          <a:lstStyle/>
          <a:p>
            <a:fld id="{A9E90861-4F59-4E59-A424-AA655DF2A269}" type="datetimeFigureOut">
              <a:rPr lang="en-US" smtClean="0"/>
              <a:t>10/19/2023</a:t>
            </a:fld>
            <a:endParaRPr lang="en-US"/>
          </a:p>
        </p:txBody>
      </p:sp>
      <p:sp>
        <p:nvSpPr>
          <p:cNvPr id="3" name="Footer Placeholder 2">
            <a:extLst>
              <a:ext uri="{FF2B5EF4-FFF2-40B4-BE49-F238E27FC236}">
                <a16:creationId xmlns:a16="http://schemas.microsoft.com/office/drawing/2014/main" id="{7150F1DF-A8CF-4BFA-9FAB-8C9EDFA074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AC09C7-9562-494B-A93B-F12064D77AC0}"/>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2510172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3D7CB-AE0E-4AA9-AFFD-CE00261942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61C842-4699-4431-8258-448C4B7AD9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4F0D30-8CEE-4F74-BC70-4B797BEEE9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BBD7A6-11B0-4418-95D3-B5E02A673B4C}"/>
              </a:ext>
            </a:extLst>
          </p:cNvPr>
          <p:cNvSpPr>
            <a:spLocks noGrp="1"/>
          </p:cNvSpPr>
          <p:nvPr>
            <p:ph type="dt" sz="half" idx="10"/>
          </p:nvPr>
        </p:nvSpPr>
        <p:spPr/>
        <p:txBody>
          <a:bodyPr/>
          <a:lstStyle/>
          <a:p>
            <a:fld id="{A9E90861-4F59-4E59-A424-AA655DF2A269}" type="datetimeFigureOut">
              <a:rPr lang="en-US" smtClean="0"/>
              <a:t>10/19/2023</a:t>
            </a:fld>
            <a:endParaRPr lang="en-US"/>
          </a:p>
        </p:txBody>
      </p:sp>
      <p:sp>
        <p:nvSpPr>
          <p:cNvPr id="6" name="Footer Placeholder 5">
            <a:extLst>
              <a:ext uri="{FF2B5EF4-FFF2-40B4-BE49-F238E27FC236}">
                <a16:creationId xmlns:a16="http://schemas.microsoft.com/office/drawing/2014/main" id="{1B762D30-FC31-41EC-9D6E-5F2F4EB749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D28397-AE1E-408C-B603-ACA310EDF7A1}"/>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1726046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37898-DD9C-45B4-9F60-892D74A5DB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F75A76-4ABD-4D3D-B962-2F30013EDE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84F30E-EBB7-4691-93DC-24B7E4BCEF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D4F7A8-54D0-4ED6-B48F-989EF7DCF8B8}"/>
              </a:ext>
            </a:extLst>
          </p:cNvPr>
          <p:cNvSpPr>
            <a:spLocks noGrp="1"/>
          </p:cNvSpPr>
          <p:nvPr>
            <p:ph type="dt" sz="half" idx="10"/>
          </p:nvPr>
        </p:nvSpPr>
        <p:spPr/>
        <p:txBody>
          <a:bodyPr/>
          <a:lstStyle/>
          <a:p>
            <a:fld id="{A9E90861-4F59-4E59-A424-AA655DF2A269}" type="datetimeFigureOut">
              <a:rPr lang="en-US" smtClean="0"/>
              <a:t>10/19/2023</a:t>
            </a:fld>
            <a:endParaRPr lang="en-US"/>
          </a:p>
        </p:txBody>
      </p:sp>
      <p:sp>
        <p:nvSpPr>
          <p:cNvPr id="6" name="Footer Placeholder 5">
            <a:extLst>
              <a:ext uri="{FF2B5EF4-FFF2-40B4-BE49-F238E27FC236}">
                <a16:creationId xmlns:a16="http://schemas.microsoft.com/office/drawing/2014/main" id="{6125A823-5DD9-49B0-BA6A-F6C2384D79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9DE7E-0A3E-4557-B201-628C9574F6EC}"/>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338952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486ED8-8D72-4628-B3EA-41536230BA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37D1CE-F83A-434A-9DF9-CDAF72474B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D68D4-63DF-4CF5-B348-ED8F4C8832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E90861-4F59-4E59-A424-AA655DF2A269}" type="datetimeFigureOut">
              <a:rPr lang="en-US" smtClean="0"/>
              <a:t>10/19/2023</a:t>
            </a:fld>
            <a:endParaRPr lang="en-US"/>
          </a:p>
        </p:txBody>
      </p:sp>
      <p:sp>
        <p:nvSpPr>
          <p:cNvPr id="5" name="Footer Placeholder 4">
            <a:extLst>
              <a:ext uri="{FF2B5EF4-FFF2-40B4-BE49-F238E27FC236}">
                <a16:creationId xmlns:a16="http://schemas.microsoft.com/office/drawing/2014/main" id="{E200B739-6622-4201-AE0A-8A6547381A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E793E9-041A-4740-A1E7-470896EC17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26CF06-45CD-4AE8-981B-DC7AE25DF3E0}" type="slidenum">
              <a:rPr lang="en-US" smtClean="0"/>
              <a:t>‹#›</a:t>
            </a:fld>
            <a:endParaRPr lang="en-US"/>
          </a:p>
        </p:txBody>
      </p:sp>
    </p:spTree>
    <p:extLst>
      <p:ext uri="{BB962C8B-B14F-4D97-AF65-F5344CB8AC3E}">
        <p14:creationId xmlns:p14="http://schemas.microsoft.com/office/powerpoint/2010/main" val="1273133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r5yZ8K7pb0Y"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628429" y="2921168"/>
            <a:ext cx="11068492"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6000" b="1" dirty="0">
                <a:solidFill>
                  <a:srgbClr val="004B97"/>
                </a:solidFill>
                <a:latin typeface="Times New Roman" panose="02020603050405020304" pitchFamily="18" charset="0"/>
                <a:cs typeface="Times New Roman" panose="02020603050405020304" pitchFamily="18" charset="0"/>
              </a:rPr>
              <a:t>Rosie Revere’s Flying Machine</a:t>
            </a:r>
            <a:endParaRPr lang="en-US" sz="4000" b="1" dirty="0">
              <a:solidFill>
                <a:srgbClr val="004B97"/>
              </a:solidFill>
              <a:latin typeface="Copperplate Gothic Bold" panose="020E0705020206020404" pitchFamily="34" charset="0"/>
              <a:cs typeface="Times New Roman" panose="02020603050405020304" pitchFamily="18" charset="0"/>
            </a:endParaRPr>
          </a:p>
        </p:txBody>
      </p:sp>
    </p:spTree>
    <p:extLst>
      <p:ext uri="{BB962C8B-B14F-4D97-AF65-F5344CB8AC3E}">
        <p14:creationId xmlns:p14="http://schemas.microsoft.com/office/powerpoint/2010/main" val="760606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endParaRPr lang="en-US" sz="4800" b="1" dirty="0">
              <a:solidFill>
                <a:schemeClr val="bg1"/>
              </a:solidFill>
              <a:latin typeface="Century Gothic" panose="020B0502020202020204" pitchFamily="34" charset="0"/>
              <a:cs typeface="Times New Roman" panose="02020603050405020304" pitchFamily="18" charset="0"/>
            </a:endParaRPr>
          </a:p>
          <a:p>
            <a:pPr algn="ctr"/>
            <a:endParaRPr lang="en-US" sz="3200" b="1" dirty="0">
              <a:solidFill>
                <a:schemeClr val="bg1"/>
              </a:solidFill>
              <a:latin typeface="Copperplate Gothic Bold" panose="020E07050202060204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7BF7AE6-2EB1-814E-8E15-F0C744E345E2}"/>
              </a:ext>
            </a:extLst>
          </p:cNvPr>
          <p:cNvSpPr txBox="1"/>
          <p:nvPr/>
        </p:nvSpPr>
        <p:spPr>
          <a:xfrm>
            <a:off x="2293749" y="4494508"/>
            <a:ext cx="184731" cy="369332"/>
          </a:xfrm>
          <a:prstGeom prst="rect">
            <a:avLst/>
          </a:prstGeom>
          <a:noFill/>
        </p:spPr>
        <p:txBody>
          <a:bodyPr wrap="none" rtlCol="0">
            <a:spAutoFit/>
          </a:bodyPr>
          <a:lstStyle/>
          <a:p>
            <a:endParaRPr lang="en-US" dirty="0"/>
          </a:p>
        </p:txBody>
      </p:sp>
      <p:sp>
        <p:nvSpPr>
          <p:cNvPr id="13" name="Google Shape;102;p4">
            <a:extLst>
              <a:ext uri="{FF2B5EF4-FFF2-40B4-BE49-F238E27FC236}">
                <a16:creationId xmlns:a16="http://schemas.microsoft.com/office/drawing/2014/main" id="{E0F30D33-3876-4A4D-A5A2-93949A193CC0}"/>
              </a:ext>
            </a:extLst>
          </p:cNvPr>
          <p:cNvSpPr txBox="1"/>
          <p:nvPr/>
        </p:nvSpPr>
        <p:spPr>
          <a:xfrm>
            <a:off x="1951464" y="111832"/>
            <a:ext cx="10129024"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a:solidFill>
                  <a:schemeClr val="lt1"/>
                </a:solidFill>
                <a:latin typeface="Times New Roman" panose="02020603050405020304" pitchFamily="18" charset="0"/>
                <a:ea typeface="Century Gothic"/>
                <a:cs typeface="Times New Roman" panose="02020603050405020304" pitchFamily="18" charset="0"/>
                <a:sym typeface="Century Gothic"/>
              </a:rPr>
              <a:t>Balanced or Unbalanced Force?</a:t>
            </a:r>
            <a:endParaRPr sz="4800" b="1" dirty="0">
              <a:solidFill>
                <a:schemeClr val="lt1"/>
              </a:solidFill>
              <a:latin typeface="Times New Roman" panose="02020603050405020304" pitchFamily="18" charset="0"/>
              <a:ea typeface="Century Gothic"/>
              <a:cs typeface="Times New Roman" panose="02020603050405020304" pitchFamily="18" charset="0"/>
              <a:sym typeface="Century Gothic"/>
            </a:endParaRPr>
          </a:p>
          <a:p>
            <a:pPr marL="0" marR="0" lvl="0" indent="0" algn="ctr" rtl="0">
              <a:spcBef>
                <a:spcPts val="0"/>
              </a:spcBef>
              <a:spcAft>
                <a:spcPts val="0"/>
              </a:spcAft>
              <a:buNone/>
            </a:pPr>
            <a:endParaRPr sz="3200" b="1" dirty="0">
              <a:solidFill>
                <a:schemeClr val="lt1"/>
              </a:solidFill>
              <a:latin typeface="Balthazar"/>
              <a:ea typeface="Balthazar"/>
              <a:cs typeface="Balthazar"/>
              <a:sym typeface="Balthazar"/>
            </a:endParaRPr>
          </a:p>
        </p:txBody>
      </p:sp>
      <p:pic>
        <p:nvPicPr>
          <p:cNvPr id="9" name="Google Shape;118;p6" descr="O Level Physics Notes: Balanced and unbalanced forces on a body">
            <a:extLst>
              <a:ext uri="{FF2B5EF4-FFF2-40B4-BE49-F238E27FC236}">
                <a16:creationId xmlns:a16="http://schemas.microsoft.com/office/drawing/2014/main" id="{3066F468-D0F0-A441-911A-458BE51D63EE}"/>
              </a:ext>
            </a:extLst>
          </p:cNvPr>
          <p:cNvPicPr preferRelativeResize="0"/>
          <p:nvPr/>
        </p:nvPicPr>
        <p:blipFill rotWithShape="1">
          <a:blip r:embed="rId3">
            <a:alphaModFix/>
          </a:blip>
          <a:srcRect/>
          <a:stretch/>
        </p:blipFill>
        <p:spPr>
          <a:xfrm>
            <a:off x="2628268" y="1775045"/>
            <a:ext cx="7269983" cy="3871030"/>
          </a:xfrm>
          <a:prstGeom prst="rect">
            <a:avLst/>
          </a:prstGeom>
          <a:noFill/>
          <a:ln>
            <a:noFill/>
          </a:ln>
        </p:spPr>
      </p:pic>
    </p:spTree>
    <p:extLst>
      <p:ext uri="{BB962C8B-B14F-4D97-AF65-F5344CB8AC3E}">
        <p14:creationId xmlns:p14="http://schemas.microsoft.com/office/powerpoint/2010/main" val="1259204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endParaRPr lang="en-US" sz="4800" b="1" dirty="0">
              <a:solidFill>
                <a:schemeClr val="bg1"/>
              </a:solidFill>
              <a:latin typeface="Century Gothic" panose="020B0502020202020204" pitchFamily="34" charset="0"/>
              <a:cs typeface="Times New Roman" panose="02020603050405020304" pitchFamily="18" charset="0"/>
            </a:endParaRPr>
          </a:p>
          <a:p>
            <a:pPr algn="ctr"/>
            <a:endParaRPr lang="en-US" sz="3200" b="1" dirty="0">
              <a:solidFill>
                <a:schemeClr val="bg1"/>
              </a:solidFill>
              <a:latin typeface="Copperplate Gothic Bold" panose="020E07050202060204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7BF7AE6-2EB1-814E-8E15-F0C744E345E2}"/>
              </a:ext>
            </a:extLst>
          </p:cNvPr>
          <p:cNvSpPr txBox="1"/>
          <p:nvPr/>
        </p:nvSpPr>
        <p:spPr>
          <a:xfrm>
            <a:off x="2293749" y="4494508"/>
            <a:ext cx="184731" cy="369332"/>
          </a:xfrm>
          <a:prstGeom prst="rect">
            <a:avLst/>
          </a:prstGeom>
          <a:noFill/>
        </p:spPr>
        <p:txBody>
          <a:bodyPr wrap="none" rtlCol="0">
            <a:spAutoFit/>
          </a:bodyPr>
          <a:lstStyle/>
          <a:p>
            <a:endParaRPr lang="en-US" dirty="0"/>
          </a:p>
        </p:txBody>
      </p:sp>
      <p:sp>
        <p:nvSpPr>
          <p:cNvPr id="13" name="Google Shape;102;p4">
            <a:extLst>
              <a:ext uri="{FF2B5EF4-FFF2-40B4-BE49-F238E27FC236}">
                <a16:creationId xmlns:a16="http://schemas.microsoft.com/office/drawing/2014/main" id="{E0F30D33-3876-4A4D-A5A2-93949A193CC0}"/>
              </a:ext>
            </a:extLst>
          </p:cNvPr>
          <p:cNvSpPr txBox="1"/>
          <p:nvPr/>
        </p:nvSpPr>
        <p:spPr>
          <a:xfrm>
            <a:off x="1951464" y="111832"/>
            <a:ext cx="10129024"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a:solidFill>
                  <a:schemeClr val="lt1"/>
                </a:solidFill>
                <a:latin typeface="Times New Roman" panose="02020603050405020304" pitchFamily="18" charset="0"/>
                <a:ea typeface="Century Gothic"/>
                <a:cs typeface="Times New Roman" panose="02020603050405020304" pitchFamily="18" charset="0"/>
                <a:sym typeface="Century Gothic"/>
              </a:rPr>
              <a:t>Balanced or Unbalanced Force?</a:t>
            </a:r>
            <a:endParaRPr sz="4800" b="1" dirty="0">
              <a:solidFill>
                <a:schemeClr val="lt1"/>
              </a:solidFill>
              <a:latin typeface="Times New Roman" panose="02020603050405020304" pitchFamily="18" charset="0"/>
              <a:ea typeface="Century Gothic"/>
              <a:cs typeface="Times New Roman" panose="02020603050405020304" pitchFamily="18" charset="0"/>
              <a:sym typeface="Century Gothic"/>
            </a:endParaRPr>
          </a:p>
          <a:p>
            <a:pPr marL="0" marR="0" lvl="0" indent="0" algn="ctr" rtl="0">
              <a:spcBef>
                <a:spcPts val="0"/>
              </a:spcBef>
              <a:spcAft>
                <a:spcPts val="0"/>
              </a:spcAft>
              <a:buNone/>
            </a:pPr>
            <a:endParaRPr sz="3200" b="1" dirty="0">
              <a:solidFill>
                <a:schemeClr val="lt1"/>
              </a:solidFill>
              <a:latin typeface="Balthazar"/>
              <a:ea typeface="Balthazar"/>
              <a:cs typeface="Balthazar"/>
              <a:sym typeface="Balthazar"/>
            </a:endParaRPr>
          </a:p>
        </p:txBody>
      </p:sp>
      <p:pic>
        <p:nvPicPr>
          <p:cNvPr id="9" name="Google Shape;112;p5" descr="balanced forces">
            <a:extLst>
              <a:ext uri="{FF2B5EF4-FFF2-40B4-BE49-F238E27FC236}">
                <a16:creationId xmlns:a16="http://schemas.microsoft.com/office/drawing/2014/main" id="{08EC4016-694A-5941-9ACB-EE7C3B398085}"/>
              </a:ext>
            </a:extLst>
          </p:cNvPr>
          <p:cNvPicPr preferRelativeResize="0"/>
          <p:nvPr/>
        </p:nvPicPr>
        <p:blipFill rotWithShape="1">
          <a:blip r:embed="rId3">
            <a:alphaModFix/>
          </a:blip>
          <a:srcRect/>
          <a:stretch/>
        </p:blipFill>
        <p:spPr>
          <a:xfrm>
            <a:off x="4707758" y="1628775"/>
            <a:ext cx="2776484" cy="4367180"/>
          </a:xfrm>
          <a:prstGeom prst="rect">
            <a:avLst/>
          </a:prstGeom>
          <a:noFill/>
          <a:ln>
            <a:noFill/>
          </a:ln>
        </p:spPr>
      </p:pic>
    </p:spTree>
    <p:extLst>
      <p:ext uri="{BB962C8B-B14F-4D97-AF65-F5344CB8AC3E}">
        <p14:creationId xmlns:p14="http://schemas.microsoft.com/office/powerpoint/2010/main" val="4060785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endParaRPr lang="en-US" sz="4800" b="1" dirty="0">
              <a:solidFill>
                <a:schemeClr val="bg1"/>
              </a:solidFill>
              <a:latin typeface="Century Gothic" panose="020B0502020202020204" pitchFamily="34" charset="0"/>
              <a:cs typeface="Times New Roman" panose="02020603050405020304" pitchFamily="18" charset="0"/>
            </a:endParaRPr>
          </a:p>
          <a:p>
            <a:pPr algn="ctr"/>
            <a:endParaRPr lang="en-US" sz="3200" b="1" dirty="0">
              <a:solidFill>
                <a:schemeClr val="bg1"/>
              </a:solidFill>
              <a:latin typeface="Copperplate Gothic Bold" panose="020E07050202060204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7BF7AE6-2EB1-814E-8E15-F0C744E345E2}"/>
              </a:ext>
            </a:extLst>
          </p:cNvPr>
          <p:cNvSpPr txBox="1"/>
          <p:nvPr/>
        </p:nvSpPr>
        <p:spPr>
          <a:xfrm>
            <a:off x="2293749" y="4494508"/>
            <a:ext cx="184731" cy="369332"/>
          </a:xfrm>
          <a:prstGeom prst="rect">
            <a:avLst/>
          </a:prstGeom>
          <a:noFill/>
        </p:spPr>
        <p:txBody>
          <a:bodyPr wrap="none" rtlCol="0">
            <a:spAutoFit/>
          </a:bodyPr>
          <a:lstStyle/>
          <a:p>
            <a:endParaRPr lang="en-US" dirty="0"/>
          </a:p>
        </p:txBody>
      </p:sp>
      <p:sp>
        <p:nvSpPr>
          <p:cNvPr id="13" name="Google Shape;102;p4">
            <a:extLst>
              <a:ext uri="{FF2B5EF4-FFF2-40B4-BE49-F238E27FC236}">
                <a16:creationId xmlns:a16="http://schemas.microsoft.com/office/drawing/2014/main" id="{E0F30D33-3876-4A4D-A5A2-93949A193CC0}"/>
              </a:ext>
            </a:extLst>
          </p:cNvPr>
          <p:cNvSpPr txBox="1"/>
          <p:nvPr/>
        </p:nvSpPr>
        <p:spPr>
          <a:xfrm>
            <a:off x="1951464" y="250771"/>
            <a:ext cx="10129024"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a:solidFill>
                  <a:schemeClr val="lt1"/>
                </a:solidFill>
                <a:latin typeface="Times New Roman" panose="02020603050405020304" pitchFamily="18" charset="0"/>
                <a:ea typeface="Century Gothic"/>
                <a:cs typeface="Times New Roman" panose="02020603050405020304" pitchFamily="18" charset="0"/>
                <a:sym typeface="Century Gothic"/>
              </a:rPr>
              <a:t>Balanced or Unbalanced Force?</a:t>
            </a:r>
            <a:endParaRPr sz="3200" b="1" dirty="0">
              <a:solidFill>
                <a:schemeClr val="lt1"/>
              </a:solidFill>
              <a:latin typeface="Balthazar"/>
              <a:ea typeface="Balthazar"/>
              <a:cs typeface="Balthazar"/>
              <a:sym typeface="Balthazar"/>
            </a:endParaRPr>
          </a:p>
        </p:txBody>
      </p:sp>
      <p:pic>
        <p:nvPicPr>
          <p:cNvPr id="2050" name="Picture 2" descr="Balloon Rockets Lab | 14murayu">
            <a:extLst>
              <a:ext uri="{FF2B5EF4-FFF2-40B4-BE49-F238E27FC236}">
                <a16:creationId xmlns:a16="http://schemas.microsoft.com/office/drawing/2014/main" id="{3DF17E67-90D7-8D40-9C80-8147402F9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4550" y="1574210"/>
            <a:ext cx="7962900" cy="4420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358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Engineering Design Process </a:t>
            </a:r>
          </a:p>
          <a:p>
            <a:pPr algn="ctr"/>
            <a:endParaRPr lang="en-US" sz="3200" b="1" dirty="0">
              <a:solidFill>
                <a:schemeClr val="bg1"/>
              </a:solidFill>
              <a:latin typeface="Copperplate Gothic Bold" panose="020E0705020206020404" pitchFamily="34" charset="0"/>
              <a:cs typeface="Times New Roman" panose="02020603050405020304" pitchFamily="18" charset="0"/>
            </a:endParaRPr>
          </a:p>
        </p:txBody>
      </p:sp>
      <p:pic>
        <p:nvPicPr>
          <p:cNvPr id="3" name="Picture 2" descr="Timeline&#10;&#10;Description automatically generated with medium confidence">
            <a:extLst>
              <a:ext uri="{FF2B5EF4-FFF2-40B4-BE49-F238E27FC236}">
                <a16:creationId xmlns:a16="http://schemas.microsoft.com/office/drawing/2014/main" id="{DCEB4D8B-91E2-65CB-1FB1-9D21C495D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5452" y="1122162"/>
            <a:ext cx="8781096" cy="5735838"/>
          </a:xfrm>
          <a:prstGeom prst="rect">
            <a:avLst/>
          </a:prstGeom>
        </p:spPr>
      </p:pic>
    </p:spTree>
    <p:extLst>
      <p:ext uri="{BB962C8B-B14F-4D97-AF65-F5344CB8AC3E}">
        <p14:creationId xmlns:p14="http://schemas.microsoft.com/office/powerpoint/2010/main" val="1894939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Ask</a:t>
            </a:r>
            <a:endParaRPr lang="en-US" sz="3200" b="1" dirty="0">
              <a:solidFill>
                <a:schemeClr val="bg1"/>
              </a:solidFill>
              <a:latin typeface="Copperplate Gothic Bold" panose="020E07050202060204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70BFA145-EA16-044E-91F7-2964338DF5EC}"/>
              </a:ext>
            </a:extLst>
          </p:cNvPr>
          <p:cNvSpPr txBox="1"/>
          <p:nvPr/>
        </p:nvSpPr>
        <p:spPr>
          <a:xfrm>
            <a:off x="646655" y="1639784"/>
            <a:ext cx="11088145" cy="3970318"/>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Your challenge is to design a flying machine for Rosie Revere using the materials provided. Your flying machine should be able to fly down the zip line.</a:t>
            </a:r>
          </a:p>
          <a:p>
            <a:endParaRPr lang="en-US" sz="2800" dirty="0">
              <a:latin typeface="Times New Roman" panose="02020603050405020304" pitchFamily="18" charset="0"/>
              <a:cs typeface="Times New Roman" panose="02020603050405020304" pitchFamily="18" charset="0"/>
            </a:endParaRPr>
          </a:p>
          <a:p>
            <a:r>
              <a:rPr lang="en-US" sz="2800" u="sng" dirty="0">
                <a:latin typeface="Times New Roman" panose="02020603050405020304" pitchFamily="18" charset="0"/>
                <a:cs typeface="Times New Roman" panose="02020603050405020304" pitchFamily="18" charset="0"/>
              </a:rPr>
              <a:t>Materials (minimum):</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balloon</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straw</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tape</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string for the zip line</a:t>
            </a:r>
          </a:p>
        </p:txBody>
      </p:sp>
    </p:spTree>
    <p:extLst>
      <p:ext uri="{BB962C8B-B14F-4D97-AF65-F5344CB8AC3E}">
        <p14:creationId xmlns:p14="http://schemas.microsoft.com/office/powerpoint/2010/main" val="2220565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Imagine/Brainstorm</a:t>
            </a:r>
            <a:endParaRPr lang="en-US" sz="3200" b="1" dirty="0">
              <a:solidFill>
                <a:schemeClr val="bg1"/>
              </a:solidFill>
              <a:latin typeface="Copperplate Gothic Bold" panose="020E07050202060204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5D4CC958-8B2D-4347-8DAE-35E1C322DAD4}"/>
              </a:ext>
            </a:extLst>
          </p:cNvPr>
          <p:cNvSpPr txBox="1"/>
          <p:nvPr/>
        </p:nvSpPr>
        <p:spPr>
          <a:xfrm>
            <a:off x="604433" y="1673817"/>
            <a:ext cx="10987491"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If the balloon acts as an engine of a rocket, which way will the balloon go if air pushes out the open end of it?</a:t>
            </a:r>
          </a:p>
          <a:p>
            <a:r>
              <a:rPr lang="en-US" sz="2800" dirty="0">
                <a:latin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Where would you need to tape your balloon (engine) to your straw (rocket) for it to go the farthest?</a:t>
            </a:r>
          </a:p>
          <a:p>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What is your vision of your flying machine? </a:t>
            </a:r>
          </a:p>
        </p:txBody>
      </p:sp>
    </p:spTree>
    <p:extLst>
      <p:ext uri="{BB962C8B-B14F-4D97-AF65-F5344CB8AC3E}">
        <p14:creationId xmlns:p14="http://schemas.microsoft.com/office/powerpoint/2010/main" val="1315989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A11139-FF6C-9545-AFE6-CDA5921B9A1B}"/>
              </a:ext>
            </a:extLst>
          </p:cNvPr>
          <p:cNvSpPr txBox="1"/>
          <p:nvPr/>
        </p:nvSpPr>
        <p:spPr>
          <a:xfrm>
            <a:off x="3453701" y="189646"/>
            <a:ext cx="6509859" cy="830997"/>
          </a:xfrm>
          <a:prstGeom prst="rect">
            <a:avLst/>
          </a:prstGeom>
          <a:noFill/>
        </p:spPr>
        <p:txBody>
          <a:bodyPr wrap="none" rtlCol="0">
            <a:spAutoFit/>
          </a:bodyPr>
          <a:lstStyle/>
          <a:p>
            <a:r>
              <a:rPr lang="en-US" sz="4800" b="1" dirty="0">
                <a:solidFill>
                  <a:schemeClr val="bg1"/>
                </a:solidFill>
                <a:latin typeface="Times New Roman" panose="02020603050405020304" pitchFamily="18" charset="0"/>
                <a:cs typeface="Times New Roman" panose="02020603050405020304" pitchFamily="18" charset="0"/>
              </a:rPr>
              <a:t>Plan/Design/Create/Test</a:t>
            </a:r>
          </a:p>
        </p:txBody>
      </p:sp>
      <p:sp>
        <p:nvSpPr>
          <p:cNvPr id="7" name="TextBox 6">
            <a:extLst>
              <a:ext uri="{FF2B5EF4-FFF2-40B4-BE49-F238E27FC236}">
                <a16:creationId xmlns:a16="http://schemas.microsoft.com/office/drawing/2014/main" id="{B553BCC1-DA8C-DF4E-895C-1421A0D2423B}"/>
              </a:ext>
            </a:extLst>
          </p:cNvPr>
          <p:cNvSpPr txBox="1"/>
          <p:nvPr/>
        </p:nvSpPr>
        <p:spPr>
          <a:xfrm>
            <a:off x="457200" y="1797803"/>
            <a:ext cx="11306175"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Let’s begin building and testing our flying machines.</a:t>
            </a:r>
          </a:p>
        </p:txBody>
      </p:sp>
    </p:spTree>
    <p:extLst>
      <p:ext uri="{BB962C8B-B14F-4D97-AF65-F5344CB8AC3E}">
        <p14:creationId xmlns:p14="http://schemas.microsoft.com/office/powerpoint/2010/main" val="3246696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88586"/>
            <a:ext cx="1012902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STEM Career: Engineer</a:t>
            </a:r>
            <a:endParaRPr lang="en-US" sz="3200" b="1" dirty="0">
              <a:solidFill>
                <a:schemeClr val="bg1"/>
              </a:solidFill>
              <a:latin typeface="Copperplate Gothic Bold" panose="020E07050202060204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4F41BEA3-20C6-4386-820D-84AD6FCB7763}"/>
              </a:ext>
            </a:extLst>
          </p:cNvPr>
          <p:cNvSpPr>
            <a:spLocks noGrp="1"/>
          </p:cNvSpPr>
          <p:nvPr>
            <p:ph sz="half" idx="1"/>
          </p:nvPr>
        </p:nvSpPr>
        <p:spPr>
          <a:xfrm>
            <a:off x="111511" y="1743953"/>
            <a:ext cx="6552759" cy="4047247"/>
          </a:xfrm>
        </p:spPr>
        <p:txBody>
          <a:bodyPr>
            <a:normAutofit lnSpcReduction="10000"/>
          </a:bodyPr>
          <a:lstStyle/>
          <a:p>
            <a:pPr marL="0" indent="0">
              <a:buNone/>
            </a:pPr>
            <a:r>
              <a:rPr lang="en-US" sz="2000" dirty="0">
                <a:latin typeface="Times New Roman" panose="02020603050405020304" pitchFamily="18" charset="0"/>
                <a:cs typeface="Times New Roman" panose="02020603050405020304" pitchFamily="18" charset="0"/>
              </a:rPr>
              <a:t>	An engineer is a person who designs and builds complex products, machines, systems, or structures. Engineers want to know how and why things work. They have scientific training that they use to make practical things. Engineers often specialize in a specific branch of engineering. The field of engineering is divided into branches such as civil, electrical, mechanical, and chemical engineering.</a:t>
            </a:r>
            <a:endParaRPr lang="en-US" sz="2000" dirty="0">
              <a:latin typeface="Times" panose="02020603050405020304" pitchFamily="18" charset="0"/>
              <a:cs typeface="Times" panose="02020603050405020304" pitchFamily="18" charset="0"/>
            </a:endParaRPr>
          </a:p>
          <a:p>
            <a:pPr marL="0" indent="0">
              <a:buNone/>
            </a:pPr>
            <a:r>
              <a:rPr lang="en-US" sz="2000" dirty="0">
                <a:latin typeface="Times" panose="02020603050405020304" pitchFamily="18" charset="0"/>
                <a:cs typeface="Times" panose="02020603050405020304" pitchFamily="18" charset="0"/>
              </a:rPr>
              <a:t>	Engineering positions typically require a bachelor’s degree in engineering or a relevant field. Some engineering jobs, especially in management, require a master's degree. An engineering degree in a specialty area may qualify engineers for a career in a related field.  Whatever your area of focus, an engineering degree will require a heavy dose of math and science courses.</a:t>
            </a:r>
          </a:p>
        </p:txBody>
      </p:sp>
      <p:pic>
        <p:nvPicPr>
          <p:cNvPr id="1026" name="Picture 2">
            <a:extLst>
              <a:ext uri="{FF2B5EF4-FFF2-40B4-BE49-F238E27FC236}">
                <a16:creationId xmlns:a16="http://schemas.microsoft.com/office/drawing/2014/main" id="{B53C9D66-B2CB-6924-DBBB-29E043C03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4270" y="2167376"/>
            <a:ext cx="4818057"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113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Standards</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F4911CC-5C7F-9396-C463-088CE58DF085}"/>
              </a:ext>
            </a:extLst>
          </p:cNvPr>
          <p:cNvSpPr txBox="1"/>
          <p:nvPr/>
        </p:nvSpPr>
        <p:spPr>
          <a:xfrm>
            <a:off x="471487" y="1443841"/>
            <a:ext cx="11249025" cy="4401205"/>
          </a:xfrm>
          <a:prstGeom prst="rect">
            <a:avLst/>
          </a:prstGeom>
          <a:noFill/>
        </p:spPr>
        <p:txBody>
          <a:bodyPr wrap="square" lIns="91440" tIns="45720" rIns="91440" bIns="45720" anchor="t">
            <a:spAutoFit/>
          </a:bodyPr>
          <a:lstStyle/>
          <a:p>
            <a:r>
              <a:rPr lang="en-US" sz="2800" b="1" dirty="0">
                <a:latin typeface="Times"/>
                <a:ea typeface="+mn-lt"/>
                <a:cs typeface="+mn-lt"/>
              </a:rPr>
              <a:t>S4P3</a:t>
            </a:r>
            <a:r>
              <a:rPr lang="en-US" sz="2800" b="1" dirty="0">
                <a:effectLst/>
                <a:latin typeface="Times"/>
                <a:ea typeface="+mn-lt"/>
                <a:cs typeface="+mn-lt"/>
              </a:rPr>
              <a:t>. Obtain, evaluate, and communicate information </a:t>
            </a:r>
            <a:r>
              <a:rPr lang="en-US" sz="2800" b="1" dirty="0">
                <a:latin typeface="Times"/>
                <a:ea typeface="+mn-lt"/>
                <a:cs typeface="+mn-lt"/>
              </a:rPr>
              <a:t>about </a:t>
            </a:r>
            <a:r>
              <a:rPr lang="en-US" sz="2800" b="1" dirty="0">
                <a:effectLst/>
                <a:latin typeface="Times"/>
                <a:ea typeface="+mn-lt"/>
                <a:cs typeface="+mn-lt"/>
              </a:rPr>
              <a:t>the </a:t>
            </a:r>
            <a:r>
              <a:rPr lang="en-US" sz="2800" b="1" dirty="0">
                <a:latin typeface="Times"/>
                <a:ea typeface="+mn-lt"/>
                <a:cs typeface="+mn-lt"/>
              </a:rPr>
              <a:t>relationship between balanced </a:t>
            </a:r>
            <a:r>
              <a:rPr lang="en-US" sz="2800" b="1" dirty="0">
                <a:effectLst/>
                <a:latin typeface="Times"/>
                <a:ea typeface="+mn-lt"/>
                <a:cs typeface="+mn-lt"/>
              </a:rPr>
              <a:t>and </a:t>
            </a:r>
            <a:r>
              <a:rPr lang="en-US" sz="2800" b="1" dirty="0">
                <a:latin typeface="Times"/>
                <a:ea typeface="+mn-lt"/>
                <a:cs typeface="+mn-lt"/>
              </a:rPr>
              <a:t>unbalanced forces.</a:t>
            </a:r>
            <a:r>
              <a:rPr lang="en-US" sz="2800" dirty="0">
                <a:latin typeface="Times"/>
                <a:ea typeface="+mn-lt"/>
                <a:cs typeface="+mn-lt"/>
              </a:rPr>
              <a:t>  </a:t>
            </a:r>
            <a:endParaRPr lang="en-US" dirty="0">
              <a:latin typeface="Times"/>
              <a:cs typeface="Times"/>
            </a:endParaRPr>
          </a:p>
          <a:p>
            <a:pPr lvl="1"/>
            <a:r>
              <a:rPr lang="en-US" sz="2800" dirty="0">
                <a:effectLst/>
                <a:latin typeface="Times"/>
                <a:ea typeface="+mn-lt"/>
                <a:cs typeface="+mn-lt"/>
              </a:rPr>
              <a:t>a. Plan and carry out an investigation </a:t>
            </a:r>
            <a:r>
              <a:rPr lang="en-US" sz="2800" dirty="0">
                <a:latin typeface="Times"/>
                <a:ea typeface="+mn-lt"/>
                <a:cs typeface="+mn-lt"/>
              </a:rPr>
              <a:t>on the effects of balanced </a:t>
            </a:r>
            <a:r>
              <a:rPr lang="en-US" sz="2800" dirty="0">
                <a:effectLst/>
                <a:latin typeface="Times"/>
                <a:ea typeface="+mn-lt"/>
                <a:cs typeface="+mn-lt"/>
              </a:rPr>
              <a:t>and </a:t>
            </a:r>
            <a:r>
              <a:rPr lang="en-US" sz="2800" dirty="0">
                <a:latin typeface="Times"/>
                <a:ea typeface="+mn-lt"/>
                <a:cs typeface="+mn-lt"/>
              </a:rPr>
              <a:t>unbalanced forces </a:t>
            </a:r>
            <a:r>
              <a:rPr lang="en-US" sz="2800" dirty="0">
                <a:effectLst/>
                <a:latin typeface="Times"/>
                <a:ea typeface="+mn-lt"/>
                <a:cs typeface="+mn-lt"/>
              </a:rPr>
              <a:t>on an object </a:t>
            </a:r>
            <a:r>
              <a:rPr lang="en-US" sz="2800" dirty="0">
                <a:latin typeface="Times"/>
                <a:ea typeface="+mn-lt"/>
                <a:cs typeface="+mn-lt"/>
              </a:rPr>
              <a:t>and communicate </a:t>
            </a:r>
            <a:r>
              <a:rPr lang="en-US" sz="2800" dirty="0">
                <a:effectLst/>
                <a:latin typeface="Times"/>
                <a:ea typeface="+mn-lt"/>
                <a:cs typeface="+mn-lt"/>
              </a:rPr>
              <a:t>the </a:t>
            </a:r>
            <a:r>
              <a:rPr lang="en-US" sz="2800" dirty="0">
                <a:latin typeface="Times"/>
                <a:ea typeface="+mn-lt"/>
                <a:cs typeface="+mn-lt"/>
              </a:rPr>
              <a:t>results</a:t>
            </a:r>
            <a:r>
              <a:rPr lang="en-US" sz="2800" dirty="0">
                <a:effectLst/>
                <a:latin typeface="Times"/>
                <a:ea typeface="+mn-lt"/>
                <a:cs typeface="+mn-lt"/>
              </a:rPr>
              <a:t>. </a:t>
            </a:r>
            <a:r>
              <a:rPr lang="en-US" sz="2800" dirty="0">
                <a:latin typeface="Times"/>
                <a:ea typeface="+mn-lt"/>
                <a:cs typeface="+mn-lt"/>
              </a:rPr>
              <a:t> </a:t>
            </a:r>
            <a:endParaRPr lang="en-US" dirty="0">
              <a:latin typeface="Times"/>
              <a:cs typeface="Times"/>
            </a:endParaRPr>
          </a:p>
          <a:p>
            <a:pPr lvl="1"/>
            <a:r>
              <a:rPr lang="en-US" sz="2800" dirty="0">
                <a:effectLst/>
                <a:latin typeface="Times"/>
                <a:ea typeface="+mn-lt"/>
                <a:cs typeface="+mn-lt"/>
              </a:rPr>
              <a:t>b. </a:t>
            </a:r>
            <a:r>
              <a:rPr lang="en-US" sz="2800" dirty="0">
                <a:latin typeface="Times"/>
                <a:ea typeface="+mn-lt"/>
                <a:cs typeface="+mn-lt"/>
              </a:rPr>
              <a:t>Construct an argument </a:t>
            </a:r>
            <a:r>
              <a:rPr lang="en-US" sz="2800" dirty="0">
                <a:effectLst/>
                <a:latin typeface="Times"/>
                <a:ea typeface="+mn-lt"/>
                <a:cs typeface="+mn-lt"/>
              </a:rPr>
              <a:t>to </a:t>
            </a:r>
            <a:r>
              <a:rPr lang="en-US" sz="2800" dirty="0">
                <a:latin typeface="Times"/>
                <a:ea typeface="+mn-lt"/>
                <a:cs typeface="+mn-lt"/>
              </a:rPr>
              <a:t>support the claim that gravitational force affects </a:t>
            </a:r>
            <a:r>
              <a:rPr lang="en-US" sz="2800" dirty="0">
                <a:effectLst/>
                <a:latin typeface="Times"/>
                <a:ea typeface="+mn-lt"/>
                <a:cs typeface="+mn-lt"/>
              </a:rPr>
              <a:t>the </a:t>
            </a:r>
            <a:r>
              <a:rPr lang="en-US" sz="2800" dirty="0">
                <a:latin typeface="Times"/>
                <a:ea typeface="+mn-lt"/>
                <a:cs typeface="+mn-lt"/>
              </a:rPr>
              <a:t>motion </a:t>
            </a:r>
            <a:r>
              <a:rPr lang="en-US" sz="2800" dirty="0">
                <a:effectLst/>
                <a:latin typeface="Times"/>
                <a:ea typeface="+mn-lt"/>
                <a:cs typeface="+mn-lt"/>
              </a:rPr>
              <a:t>of an object.</a:t>
            </a:r>
            <a:r>
              <a:rPr lang="en-US" sz="2800" dirty="0">
                <a:latin typeface="Times"/>
                <a:ea typeface="+mn-lt"/>
                <a:cs typeface="+mn-lt"/>
              </a:rPr>
              <a:t> </a:t>
            </a:r>
            <a:r>
              <a:rPr lang="en-US" sz="2800" dirty="0">
                <a:effectLst/>
                <a:latin typeface="Times"/>
                <a:ea typeface="+mn-lt"/>
                <a:cs typeface="+mn-lt"/>
              </a:rPr>
              <a:t>c. </a:t>
            </a:r>
            <a:r>
              <a:rPr lang="en-US" sz="2800" dirty="0">
                <a:latin typeface="Times"/>
                <a:ea typeface="+mn-lt"/>
                <a:cs typeface="+mn-lt"/>
              </a:rPr>
              <a:t>Ask questions </a:t>
            </a:r>
            <a:r>
              <a:rPr lang="en-US" sz="2800" dirty="0">
                <a:effectLst/>
                <a:latin typeface="Times"/>
                <a:ea typeface="+mn-lt"/>
                <a:cs typeface="+mn-lt"/>
              </a:rPr>
              <a:t>to </a:t>
            </a:r>
            <a:r>
              <a:rPr lang="en-US" sz="2800" dirty="0">
                <a:latin typeface="Times"/>
                <a:ea typeface="+mn-lt"/>
                <a:cs typeface="+mn-lt"/>
              </a:rPr>
              <a:t>identify and explain </a:t>
            </a:r>
            <a:r>
              <a:rPr lang="en-US" sz="2800" dirty="0">
                <a:effectLst/>
                <a:latin typeface="Times"/>
                <a:ea typeface="+mn-lt"/>
                <a:cs typeface="+mn-lt"/>
              </a:rPr>
              <a:t>the </a:t>
            </a:r>
            <a:r>
              <a:rPr lang="en-US" sz="2800" dirty="0">
                <a:latin typeface="Times"/>
                <a:ea typeface="+mn-lt"/>
                <a:cs typeface="+mn-lt"/>
              </a:rPr>
              <a:t>uses </a:t>
            </a:r>
            <a:r>
              <a:rPr lang="en-US" sz="2800" dirty="0">
                <a:effectLst/>
                <a:latin typeface="Times"/>
                <a:ea typeface="+mn-lt"/>
                <a:cs typeface="+mn-lt"/>
              </a:rPr>
              <a:t>of </a:t>
            </a:r>
            <a:r>
              <a:rPr lang="en-US" sz="2800" dirty="0">
                <a:latin typeface="Times"/>
                <a:ea typeface="+mn-lt"/>
                <a:cs typeface="+mn-lt"/>
              </a:rPr>
              <a:t>simple machines (lever, pulley, wedge, inclined plane, wheel and axle, and screw) and how forces are changed when simple machines are used to complete tasks. </a:t>
            </a:r>
            <a:r>
              <a:rPr lang="en-US" sz="2800" dirty="0">
                <a:effectLst/>
                <a:latin typeface="Times"/>
                <a:ea typeface="+mn-lt"/>
                <a:cs typeface="+mn-lt"/>
              </a:rPr>
              <a:t>(</a:t>
            </a:r>
            <a:r>
              <a:rPr lang="en-US" sz="2800" dirty="0">
                <a:latin typeface="Times"/>
                <a:ea typeface="+mn-lt"/>
                <a:cs typeface="+mn-lt"/>
              </a:rPr>
              <a:t>Clarification statement: The use of mathematical formulas is not expected.) </a:t>
            </a:r>
            <a:endParaRPr lang="en-US" dirty="0"/>
          </a:p>
        </p:txBody>
      </p:sp>
    </p:spTree>
    <p:extLst>
      <p:ext uri="{BB962C8B-B14F-4D97-AF65-F5344CB8AC3E}">
        <p14:creationId xmlns:p14="http://schemas.microsoft.com/office/powerpoint/2010/main" val="2820145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Read Aloud</a:t>
            </a:r>
            <a:endParaRPr lang="en-US" sz="3200" b="1" dirty="0">
              <a:solidFill>
                <a:schemeClr val="bg1"/>
              </a:solidFill>
              <a:latin typeface="Times New Roman" panose="02020603050405020304" pitchFamily="18" charset="0"/>
              <a:cs typeface="Times New Roman" panose="02020603050405020304" pitchFamily="18" charset="0"/>
            </a:endParaRPr>
          </a:p>
        </p:txBody>
      </p:sp>
      <p:pic>
        <p:nvPicPr>
          <p:cNvPr id="1026" name="Picture 2" descr="NASA STEM Engagement on Twitter: &quot;Are you ready for #ReadAcrossAmerica2019?  📚 Let astronaut Kate Rubins inspire you with the story of 'Rosie Revere,  Engineer' by Andrea Beaty -- read to you while">
            <a:hlinkClick r:id="rId3"/>
            <a:extLst>
              <a:ext uri="{FF2B5EF4-FFF2-40B4-BE49-F238E27FC236}">
                <a16:creationId xmlns:a16="http://schemas.microsoft.com/office/drawing/2014/main" id="{C4859315-8E41-F743-BD78-4F5665B9FE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4697" y="1371600"/>
            <a:ext cx="5602605"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837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endParaRPr lang="en-US" sz="4800" b="1" dirty="0">
              <a:solidFill>
                <a:schemeClr val="bg1"/>
              </a:solidFill>
              <a:latin typeface="Century Gothic" panose="020B0502020202020204" pitchFamily="34" charset="0"/>
              <a:cs typeface="Times New Roman" panose="02020603050405020304" pitchFamily="18" charset="0"/>
            </a:endParaRPr>
          </a:p>
          <a:p>
            <a:pPr algn="ctr"/>
            <a:endParaRPr lang="en-US" sz="3200" b="1" dirty="0">
              <a:solidFill>
                <a:schemeClr val="bg1"/>
              </a:solidFill>
              <a:latin typeface="Copperplate Gothic Bold" panose="020E07050202060204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7BF7AE6-2EB1-814E-8E15-F0C744E345E2}"/>
              </a:ext>
            </a:extLst>
          </p:cNvPr>
          <p:cNvSpPr txBox="1"/>
          <p:nvPr/>
        </p:nvSpPr>
        <p:spPr>
          <a:xfrm>
            <a:off x="2293749" y="4494508"/>
            <a:ext cx="184731" cy="369332"/>
          </a:xfrm>
          <a:prstGeom prst="rect">
            <a:avLst/>
          </a:prstGeom>
          <a:noFill/>
        </p:spPr>
        <p:txBody>
          <a:bodyPr wrap="none" rtlCol="0">
            <a:spAutoFit/>
          </a:bodyPr>
          <a:lstStyle/>
          <a:p>
            <a:endParaRPr lang="en-US" dirty="0"/>
          </a:p>
        </p:txBody>
      </p:sp>
      <p:sp>
        <p:nvSpPr>
          <p:cNvPr id="13" name="Google Shape;102;p4">
            <a:extLst>
              <a:ext uri="{FF2B5EF4-FFF2-40B4-BE49-F238E27FC236}">
                <a16:creationId xmlns:a16="http://schemas.microsoft.com/office/drawing/2014/main" id="{E0F30D33-3876-4A4D-A5A2-93949A193CC0}"/>
              </a:ext>
            </a:extLst>
          </p:cNvPr>
          <p:cNvSpPr txBox="1"/>
          <p:nvPr/>
        </p:nvSpPr>
        <p:spPr>
          <a:xfrm>
            <a:off x="1951464" y="111832"/>
            <a:ext cx="10129024"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a:solidFill>
                  <a:schemeClr val="lt1"/>
                </a:solidFill>
                <a:latin typeface="Times New Roman" panose="02020603050405020304" pitchFamily="18" charset="0"/>
                <a:ea typeface="Century Gothic"/>
                <a:cs typeface="Times New Roman" panose="02020603050405020304" pitchFamily="18" charset="0"/>
                <a:sym typeface="Century Gothic"/>
              </a:rPr>
              <a:t>Balanced &amp; Unbalanced Forces</a:t>
            </a:r>
            <a:endParaRPr sz="3200" b="1" dirty="0">
              <a:solidFill>
                <a:schemeClr val="lt1"/>
              </a:solidFill>
              <a:latin typeface="Times New Roman" panose="02020603050405020304" pitchFamily="18" charset="0"/>
              <a:ea typeface="Balthazar"/>
              <a:cs typeface="Times New Roman" panose="02020603050405020304" pitchFamily="18" charset="0"/>
              <a:sym typeface="Balthazar"/>
            </a:endParaRPr>
          </a:p>
        </p:txBody>
      </p:sp>
      <p:sp>
        <p:nvSpPr>
          <p:cNvPr id="14" name="Google Shape;103;p4">
            <a:extLst>
              <a:ext uri="{FF2B5EF4-FFF2-40B4-BE49-F238E27FC236}">
                <a16:creationId xmlns:a16="http://schemas.microsoft.com/office/drawing/2014/main" id="{13DDA3A6-EACC-2B4E-A45A-7FB993642AAD}"/>
              </a:ext>
            </a:extLst>
          </p:cNvPr>
          <p:cNvSpPr txBox="1"/>
          <p:nvPr/>
        </p:nvSpPr>
        <p:spPr>
          <a:xfrm>
            <a:off x="953816" y="1458366"/>
            <a:ext cx="4524701"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Times New Roman" panose="02020603050405020304" pitchFamily="18" charset="0"/>
                <a:ea typeface="Calibri"/>
                <a:cs typeface="Times New Roman" panose="02020603050405020304" pitchFamily="18" charset="0"/>
                <a:sym typeface="Calibri"/>
              </a:rPr>
              <a:t>An object at rest is NOT moving. But it still has forces acting on it. The strengths and directions of the forces acting on the object cancel out. These are called BALANCED FORCES. </a:t>
            </a:r>
            <a:endParaRPr dirty="0">
              <a:latin typeface="Times New Roman" panose="02020603050405020304" pitchFamily="18" charset="0"/>
              <a:cs typeface="Times New Roman" panose="02020603050405020304" pitchFamily="18" charset="0"/>
            </a:endParaRPr>
          </a:p>
        </p:txBody>
      </p:sp>
      <p:sp>
        <p:nvSpPr>
          <p:cNvPr id="15" name="Google Shape;104;p4">
            <a:extLst>
              <a:ext uri="{FF2B5EF4-FFF2-40B4-BE49-F238E27FC236}">
                <a16:creationId xmlns:a16="http://schemas.microsoft.com/office/drawing/2014/main" id="{2BA2DD76-3677-104C-BA8D-02BD825BF11E}"/>
              </a:ext>
            </a:extLst>
          </p:cNvPr>
          <p:cNvSpPr txBox="1"/>
          <p:nvPr/>
        </p:nvSpPr>
        <p:spPr>
          <a:xfrm>
            <a:off x="6660931" y="1458366"/>
            <a:ext cx="4942490"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Times New Roman" panose="02020603050405020304" pitchFamily="18" charset="0"/>
                <a:ea typeface="Calibri"/>
                <a:cs typeface="Times New Roman" panose="02020603050405020304" pitchFamily="18" charset="0"/>
                <a:sym typeface="Calibri"/>
              </a:rPr>
              <a:t>When an object is moving, it has UNBALANCED FORCES acting on it. When unbalanced forces act on an object it may change the speed or move in a different direction. </a:t>
            </a:r>
            <a:endParaRPr dirty="0">
              <a:latin typeface="Times New Roman" panose="02020603050405020304" pitchFamily="18" charset="0"/>
              <a:cs typeface="Times New Roman" panose="02020603050405020304" pitchFamily="18" charset="0"/>
            </a:endParaRPr>
          </a:p>
        </p:txBody>
      </p:sp>
      <p:pic>
        <p:nvPicPr>
          <p:cNvPr id="16" name="Google Shape;105;p4" descr="Balanced Forces - MyRank">
            <a:extLst>
              <a:ext uri="{FF2B5EF4-FFF2-40B4-BE49-F238E27FC236}">
                <a16:creationId xmlns:a16="http://schemas.microsoft.com/office/drawing/2014/main" id="{0D08C3E8-EF74-FF4D-996C-456A64C6FDF2}"/>
              </a:ext>
            </a:extLst>
          </p:cNvPr>
          <p:cNvPicPr preferRelativeResize="0"/>
          <p:nvPr/>
        </p:nvPicPr>
        <p:blipFill rotWithShape="1">
          <a:blip r:embed="rId3">
            <a:alphaModFix/>
          </a:blip>
          <a:srcRect/>
          <a:stretch/>
        </p:blipFill>
        <p:spPr>
          <a:xfrm>
            <a:off x="1519895" y="3789785"/>
            <a:ext cx="3392542" cy="2039515"/>
          </a:xfrm>
          <a:prstGeom prst="rect">
            <a:avLst/>
          </a:prstGeom>
          <a:noFill/>
          <a:ln>
            <a:noFill/>
          </a:ln>
        </p:spPr>
      </p:pic>
      <p:pic>
        <p:nvPicPr>
          <p:cNvPr id="17" name="Google Shape;106;p4" descr="Lesson 6.01 Forces of Motion">
            <a:extLst>
              <a:ext uri="{FF2B5EF4-FFF2-40B4-BE49-F238E27FC236}">
                <a16:creationId xmlns:a16="http://schemas.microsoft.com/office/drawing/2014/main" id="{D85D078D-DB04-EF48-93B6-84895629EC6D}"/>
              </a:ext>
            </a:extLst>
          </p:cNvPr>
          <p:cNvPicPr preferRelativeResize="0"/>
          <p:nvPr/>
        </p:nvPicPr>
        <p:blipFill rotWithShape="1">
          <a:blip r:embed="rId4">
            <a:alphaModFix/>
          </a:blip>
          <a:srcRect/>
          <a:stretch/>
        </p:blipFill>
        <p:spPr>
          <a:xfrm>
            <a:off x="7850187" y="3463161"/>
            <a:ext cx="2563977" cy="2692761"/>
          </a:xfrm>
          <a:prstGeom prst="rect">
            <a:avLst/>
          </a:prstGeom>
          <a:noFill/>
          <a:ln>
            <a:noFill/>
          </a:ln>
        </p:spPr>
      </p:pic>
    </p:spTree>
    <p:extLst>
      <p:ext uri="{BB962C8B-B14F-4D97-AF65-F5344CB8AC3E}">
        <p14:creationId xmlns:p14="http://schemas.microsoft.com/office/powerpoint/2010/main" val="670311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endParaRPr lang="en-US" sz="4800" b="1" dirty="0">
              <a:solidFill>
                <a:schemeClr val="bg1"/>
              </a:solidFill>
              <a:latin typeface="Century Gothic" panose="020B0502020202020204" pitchFamily="34" charset="0"/>
              <a:cs typeface="Times New Roman" panose="02020603050405020304" pitchFamily="18" charset="0"/>
            </a:endParaRPr>
          </a:p>
          <a:p>
            <a:pPr algn="ctr"/>
            <a:endParaRPr lang="en-US" sz="3200" b="1" dirty="0">
              <a:solidFill>
                <a:schemeClr val="bg1"/>
              </a:solidFill>
              <a:latin typeface="Copperplate Gothic Bold" panose="020E07050202060204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7BF7AE6-2EB1-814E-8E15-F0C744E345E2}"/>
              </a:ext>
            </a:extLst>
          </p:cNvPr>
          <p:cNvSpPr txBox="1"/>
          <p:nvPr/>
        </p:nvSpPr>
        <p:spPr>
          <a:xfrm>
            <a:off x="2293749" y="4494508"/>
            <a:ext cx="184731" cy="369332"/>
          </a:xfrm>
          <a:prstGeom prst="rect">
            <a:avLst/>
          </a:prstGeom>
          <a:noFill/>
        </p:spPr>
        <p:txBody>
          <a:bodyPr wrap="none" rtlCol="0">
            <a:spAutoFit/>
          </a:bodyPr>
          <a:lstStyle/>
          <a:p>
            <a:endParaRPr lang="en-US" dirty="0"/>
          </a:p>
        </p:txBody>
      </p:sp>
      <p:sp>
        <p:nvSpPr>
          <p:cNvPr id="13" name="Google Shape;102;p4">
            <a:extLst>
              <a:ext uri="{FF2B5EF4-FFF2-40B4-BE49-F238E27FC236}">
                <a16:creationId xmlns:a16="http://schemas.microsoft.com/office/drawing/2014/main" id="{E0F30D33-3876-4A4D-A5A2-93949A193CC0}"/>
              </a:ext>
            </a:extLst>
          </p:cNvPr>
          <p:cNvSpPr txBox="1"/>
          <p:nvPr/>
        </p:nvSpPr>
        <p:spPr>
          <a:xfrm>
            <a:off x="1951464" y="111832"/>
            <a:ext cx="10129024"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a:solidFill>
                  <a:schemeClr val="lt1"/>
                </a:solidFill>
                <a:latin typeface="Times New Roman" panose="02020603050405020304" pitchFamily="18" charset="0"/>
                <a:ea typeface="Century Gothic"/>
                <a:cs typeface="Times New Roman" panose="02020603050405020304" pitchFamily="18" charset="0"/>
                <a:sym typeface="Century Gothic"/>
              </a:rPr>
              <a:t>Balanced or Unbalanced Force?</a:t>
            </a:r>
            <a:endParaRPr sz="4800" b="1" dirty="0">
              <a:solidFill>
                <a:schemeClr val="lt1"/>
              </a:solidFill>
              <a:latin typeface="Times New Roman" panose="02020603050405020304" pitchFamily="18" charset="0"/>
              <a:ea typeface="Century Gothic"/>
              <a:cs typeface="Times New Roman" panose="02020603050405020304" pitchFamily="18" charset="0"/>
              <a:sym typeface="Century Gothic"/>
            </a:endParaRPr>
          </a:p>
          <a:p>
            <a:pPr marL="0" marR="0" lvl="0" indent="0" algn="ctr" rtl="0">
              <a:spcBef>
                <a:spcPts val="0"/>
              </a:spcBef>
              <a:spcAft>
                <a:spcPts val="0"/>
              </a:spcAft>
              <a:buNone/>
            </a:pPr>
            <a:endParaRPr sz="3200" b="1" dirty="0">
              <a:solidFill>
                <a:schemeClr val="lt1"/>
              </a:solidFill>
              <a:latin typeface="Balthazar"/>
              <a:ea typeface="Balthazar"/>
              <a:cs typeface="Balthazar"/>
              <a:sym typeface="Balthazar"/>
            </a:endParaRPr>
          </a:p>
        </p:txBody>
      </p:sp>
      <p:pic>
        <p:nvPicPr>
          <p:cNvPr id="9" name="Google Shape;148;p11" descr="Lab 6 - Rotational Equilibrium">
            <a:extLst>
              <a:ext uri="{FF2B5EF4-FFF2-40B4-BE49-F238E27FC236}">
                <a16:creationId xmlns:a16="http://schemas.microsoft.com/office/drawing/2014/main" id="{B229473F-AAAA-9046-AADF-E536C7F922B0}"/>
              </a:ext>
            </a:extLst>
          </p:cNvPr>
          <p:cNvPicPr preferRelativeResize="0"/>
          <p:nvPr/>
        </p:nvPicPr>
        <p:blipFill rotWithShape="1">
          <a:blip r:embed="rId3">
            <a:alphaModFix/>
          </a:blip>
          <a:srcRect/>
          <a:stretch/>
        </p:blipFill>
        <p:spPr>
          <a:xfrm>
            <a:off x="2478495" y="1887374"/>
            <a:ext cx="7419756" cy="3963648"/>
          </a:xfrm>
          <a:prstGeom prst="rect">
            <a:avLst/>
          </a:prstGeom>
          <a:noFill/>
          <a:ln>
            <a:noFill/>
          </a:ln>
        </p:spPr>
      </p:pic>
    </p:spTree>
    <p:extLst>
      <p:ext uri="{BB962C8B-B14F-4D97-AF65-F5344CB8AC3E}">
        <p14:creationId xmlns:p14="http://schemas.microsoft.com/office/powerpoint/2010/main" val="3408013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endParaRPr lang="en-US" sz="4800" b="1" dirty="0">
              <a:solidFill>
                <a:schemeClr val="bg1"/>
              </a:solidFill>
              <a:latin typeface="Century Gothic" panose="020B0502020202020204" pitchFamily="34" charset="0"/>
              <a:cs typeface="Times New Roman" panose="02020603050405020304" pitchFamily="18" charset="0"/>
            </a:endParaRPr>
          </a:p>
          <a:p>
            <a:pPr algn="ctr"/>
            <a:endParaRPr lang="en-US" sz="3200" b="1" dirty="0">
              <a:solidFill>
                <a:schemeClr val="bg1"/>
              </a:solidFill>
              <a:latin typeface="Copperplate Gothic Bold" panose="020E07050202060204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7BF7AE6-2EB1-814E-8E15-F0C744E345E2}"/>
              </a:ext>
            </a:extLst>
          </p:cNvPr>
          <p:cNvSpPr txBox="1"/>
          <p:nvPr/>
        </p:nvSpPr>
        <p:spPr>
          <a:xfrm>
            <a:off x="2293749" y="4494508"/>
            <a:ext cx="184731" cy="369332"/>
          </a:xfrm>
          <a:prstGeom prst="rect">
            <a:avLst/>
          </a:prstGeom>
          <a:noFill/>
        </p:spPr>
        <p:txBody>
          <a:bodyPr wrap="none" rtlCol="0">
            <a:spAutoFit/>
          </a:bodyPr>
          <a:lstStyle/>
          <a:p>
            <a:endParaRPr lang="en-US" dirty="0"/>
          </a:p>
        </p:txBody>
      </p:sp>
      <p:sp>
        <p:nvSpPr>
          <p:cNvPr id="13" name="Google Shape;102;p4">
            <a:extLst>
              <a:ext uri="{FF2B5EF4-FFF2-40B4-BE49-F238E27FC236}">
                <a16:creationId xmlns:a16="http://schemas.microsoft.com/office/drawing/2014/main" id="{E0F30D33-3876-4A4D-A5A2-93949A193CC0}"/>
              </a:ext>
            </a:extLst>
          </p:cNvPr>
          <p:cNvSpPr txBox="1"/>
          <p:nvPr/>
        </p:nvSpPr>
        <p:spPr>
          <a:xfrm>
            <a:off x="1951464" y="111832"/>
            <a:ext cx="10129024"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a:solidFill>
                  <a:schemeClr val="lt1"/>
                </a:solidFill>
                <a:latin typeface="Times New Roman" panose="02020603050405020304" pitchFamily="18" charset="0"/>
                <a:ea typeface="Century Gothic"/>
                <a:cs typeface="Times New Roman" panose="02020603050405020304" pitchFamily="18" charset="0"/>
                <a:sym typeface="Century Gothic"/>
              </a:rPr>
              <a:t>Balanced or Unbalanced Force?</a:t>
            </a:r>
            <a:endParaRPr sz="4800" b="1" dirty="0">
              <a:solidFill>
                <a:schemeClr val="lt1"/>
              </a:solidFill>
              <a:latin typeface="Times New Roman" panose="02020603050405020304" pitchFamily="18" charset="0"/>
              <a:ea typeface="Century Gothic"/>
              <a:cs typeface="Times New Roman" panose="02020603050405020304" pitchFamily="18" charset="0"/>
              <a:sym typeface="Century Gothic"/>
            </a:endParaRPr>
          </a:p>
          <a:p>
            <a:pPr marL="0" marR="0" lvl="0" indent="0" algn="ctr" rtl="0">
              <a:spcBef>
                <a:spcPts val="0"/>
              </a:spcBef>
              <a:spcAft>
                <a:spcPts val="0"/>
              </a:spcAft>
              <a:buNone/>
            </a:pPr>
            <a:endParaRPr sz="3200" b="1" dirty="0">
              <a:solidFill>
                <a:schemeClr val="lt1"/>
              </a:solidFill>
              <a:latin typeface="Balthazar"/>
              <a:ea typeface="Balthazar"/>
              <a:cs typeface="Balthazar"/>
              <a:sym typeface="Balthazar"/>
            </a:endParaRPr>
          </a:p>
        </p:txBody>
      </p:sp>
      <p:pic>
        <p:nvPicPr>
          <p:cNvPr id="9" name="Google Shape;142;p10" descr="WELCOME TO FLOATING LOG STUDIOS - YouTube">
            <a:extLst>
              <a:ext uri="{FF2B5EF4-FFF2-40B4-BE49-F238E27FC236}">
                <a16:creationId xmlns:a16="http://schemas.microsoft.com/office/drawing/2014/main" id="{58042267-8B13-9442-8E4C-069F349400A7}"/>
              </a:ext>
            </a:extLst>
          </p:cNvPr>
          <p:cNvPicPr preferRelativeResize="0"/>
          <p:nvPr/>
        </p:nvPicPr>
        <p:blipFill rotWithShape="1">
          <a:blip r:embed="rId3">
            <a:alphaModFix/>
          </a:blip>
          <a:srcRect/>
          <a:stretch/>
        </p:blipFill>
        <p:spPr>
          <a:xfrm>
            <a:off x="2580971" y="1664245"/>
            <a:ext cx="7317280" cy="4097677"/>
          </a:xfrm>
          <a:prstGeom prst="rect">
            <a:avLst/>
          </a:prstGeom>
          <a:noFill/>
          <a:ln>
            <a:noFill/>
          </a:ln>
        </p:spPr>
      </p:pic>
    </p:spTree>
    <p:extLst>
      <p:ext uri="{BB962C8B-B14F-4D97-AF65-F5344CB8AC3E}">
        <p14:creationId xmlns:p14="http://schemas.microsoft.com/office/powerpoint/2010/main" val="2372095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endParaRPr lang="en-US" sz="4800" b="1" dirty="0">
              <a:solidFill>
                <a:schemeClr val="bg1"/>
              </a:solidFill>
              <a:latin typeface="Century Gothic" panose="020B0502020202020204" pitchFamily="34" charset="0"/>
              <a:cs typeface="Times New Roman" panose="02020603050405020304" pitchFamily="18" charset="0"/>
            </a:endParaRPr>
          </a:p>
          <a:p>
            <a:pPr algn="ctr"/>
            <a:endParaRPr lang="en-US" sz="3200" b="1" dirty="0">
              <a:solidFill>
                <a:schemeClr val="bg1"/>
              </a:solidFill>
              <a:latin typeface="Copperplate Gothic Bold" panose="020E07050202060204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7BF7AE6-2EB1-814E-8E15-F0C744E345E2}"/>
              </a:ext>
            </a:extLst>
          </p:cNvPr>
          <p:cNvSpPr txBox="1"/>
          <p:nvPr/>
        </p:nvSpPr>
        <p:spPr>
          <a:xfrm>
            <a:off x="2293749" y="4494508"/>
            <a:ext cx="184731" cy="369332"/>
          </a:xfrm>
          <a:prstGeom prst="rect">
            <a:avLst/>
          </a:prstGeom>
          <a:noFill/>
        </p:spPr>
        <p:txBody>
          <a:bodyPr wrap="none" rtlCol="0">
            <a:spAutoFit/>
          </a:bodyPr>
          <a:lstStyle/>
          <a:p>
            <a:endParaRPr lang="en-US" dirty="0"/>
          </a:p>
        </p:txBody>
      </p:sp>
      <p:sp>
        <p:nvSpPr>
          <p:cNvPr id="13" name="Google Shape;102;p4">
            <a:extLst>
              <a:ext uri="{FF2B5EF4-FFF2-40B4-BE49-F238E27FC236}">
                <a16:creationId xmlns:a16="http://schemas.microsoft.com/office/drawing/2014/main" id="{E0F30D33-3876-4A4D-A5A2-93949A193CC0}"/>
              </a:ext>
            </a:extLst>
          </p:cNvPr>
          <p:cNvSpPr txBox="1"/>
          <p:nvPr/>
        </p:nvSpPr>
        <p:spPr>
          <a:xfrm>
            <a:off x="1951464" y="111832"/>
            <a:ext cx="10129024"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a:solidFill>
                  <a:schemeClr val="lt1"/>
                </a:solidFill>
                <a:latin typeface="Times New Roman" panose="02020603050405020304" pitchFamily="18" charset="0"/>
                <a:ea typeface="Century Gothic"/>
                <a:cs typeface="Times New Roman" panose="02020603050405020304" pitchFamily="18" charset="0"/>
                <a:sym typeface="Century Gothic"/>
              </a:rPr>
              <a:t>Balanced or Unbalanced Force?</a:t>
            </a:r>
            <a:endParaRPr sz="4800" b="1" dirty="0">
              <a:solidFill>
                <a:schemeClr val="lt1"/>
              </a:solidFill>
              <a:latin typeface="Times New Roman" panose="02020603050405020304" pitchFamily="18" charset="0"/>
              <a:ea typeface="Century Gothic"/>
              <a:cs typeface="Times New Roman" panose="02020603050405020304" pitchFamily="18" charset="0"/>
              <a:sym typeface="Century Gothic"/>
            </a:endParaRPr>
          </a:p>
          <a:p>
            <a:pPr marL="0" marR="0" lvl="0" indent="0" algn="ctr" rtl="0">
              <a:spcBef>
                <a:spcPts val="0"/>
              </a:spcBef>
              <a:spcAft>
                <a:spcPts val="0"/>
              </a:spcAft>
              <a:buNone/>
            </a:pPr>
            <a:endParaRPr sz="3200" b="1" dirty="0">
              <a:solidFill>
                <a:schemeClr val="lt1"/>
              </a:solidFill>
              <a:latin typeface="Balthazar"/>
              <a:ea typeface="Balthazar"/>
              <a:cs typeface="Balthazar"/>
              <a:sym typeface="Balthazar"/>
            </a:endParaRPr>
          </a:p>
        </p:txBody>
      </p:sp>
      <p:pic>
        <p:nvPicPr>
          <p:cNvPr id="9" name="Google Shape;136;p9" descr="Worksheet: Balanced and Unbalanced Forces | Nagwa">
            <a:extLst>
              <a:ext uri="{FF2B5EF4-FFF2-40B4-BE49-F238E27FC236}">
                <a16:creationId xmlns:a16="http://schemas.microsoft.com/office/drawing/2014/main" id="{CC8A36D3-AD81-A84D-91B1-678E82CEAA28}"/>
              </a:ext>
            </a:extLst>
          </p:cNvPr>
          <p:cNvPicPr preferRelativeResize="0"/>
          <p:nvPr/>
        </p:nvPicPr>
        <p:blipFill rotWithShape="1">
          <a:blip r:embed="rId3">
            <a:alphaModFix/>
          </a:blip>
          <a:srcRect/>
          <a:stretch/>
        </p:blipFill>
        <p:spPr>
          <a:xfrm>
            <a:off x="3824726" y="1435271"/>
            <a:ext cx="4542548" cy="4406517"/>
          </a:xfrm>
          <a:prstGeom prst="rect">
            <a:avLst/>
          </a:prstGeom>
          <a:noFill/>
          <a:ln>
            <a:noFill/>
          </a:ln>
        </p:spPr>
      </p:pic>
    </p:spTree>
    <p:extLst>
      <p:ext uri="{BB962C8B-B14F-4D97-AF65-F5344CB8AC3E}">
        <p14:creationId xmlns:p14="http://schemas.microsoft.com/office/powerpoint/2010/main" val="3474917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endParaRPr lang="en-US" sz="4800" b="1" dirty="0">
              <a:solidFill>
                <a:schemeClr val="bg1"/>
              </a:solidFill>
              <a:latin typeface="Century Gothic" panose="020B0502020202020204" pitchFamily="34" charset="0"/>
              <a:cs typeface="Times New Roman" panose="02020603050405020304" pitchFamily="18" charset="0"/>
            </a:endParaRPr>
          </a:p>
          <a:p>
            <a:pPr algn="ctr"/>
            <a:endParaRPr lang="en-US" sz="3200" b="1" dirty="0">
              <a:solidFill>
                <a:schemeClr val="bg1"/>
              </a:solidFill>
              <a:latin typeface="Copperplate Gothic Bold" panose="020E07050202060204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7BF7AE6-2EB1-814E-8E15-F0C744E345E2}"/>
              </a:ext>
            </a:extLst>
          </p:cNvPr>
          <p:cNvSpPr txBox="1"/>
          <p:nvPr/>
        </p:nvSpPr>
        <p:spPr>
          <a:xfrm>
            <a:off x="2293749" y="4494508"/>
            <a:ext cx="184731" cy="369332"/>
          </a:xfrm>
          <a:prstGeom prst="rect">
            <a:avLst/>
          </a:prstGeom>
          <a:noFill/>
        </p:spPr>
        <p:txBody>
          <a:bodyPr wrap="none" rtlCol="0">
            <a:spAutoFit/>
          </a:bodyPr>
          <a:lstStyle/>
          <a:p>
            <a:endParaRPr lang="en-US" dirty="0"/>
          </a:p>
        </p:txBody>
      </p:sp>
      <p:sp>
        <p:nvSpPr>
          <p:cNvPr id="13" name="Google Shape;102;p4">
            <a:extLst>
              <a:ext uri="{FF2B5EF4-FFF2-40B4-BE49-F238E27FC236}">
                <a16:creationId xmlns:a16="http://schemas.microsoft.com/office/drawing/2014/main" id="{E0F30D33-3876-4A4D-A5A2-93949A193CC0}"/>
              </a:ext>
            </a:extLst>
          </p:cNvPr>
          <p:cNvSpPr txBox="1"/>
          <p:nvPr/>
        </p:nvSpPr>
        <p:spPr>
          <a:xfrm>
            <a:off x="1951464" y="111832"/>
            <a:ext cx="10129024"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a:solidFill>
                  <a:schemeClr val="lt1"/>
                </a:solidFill>
                <a:latin typeface="Times New Roman" panose="02020603050405020304" pitchFamily="18" charset="0"/>
                <a:ea typeface="Century Gothic"/>
                <a:cs typeface="Times New Roman" panose="02020603050405020304" pitchFamily="18" charset="0"/>
                <a:sym typeface="Century Gothic"/>
              </a:rPr>
              <a:t>Balanced or Unbalanced Force?</a:t>
            </a:r>
            <a:endParaRPr sz="4800" b="1" dirty="0">
              <a:solidFill>
                <a:schemeClr val="lt1"/>
              </a:solidFill>
              <a:latin typeface="Times New Roman" panose="02020603050405020304" pitchFamily="18" charset="0"/>
              <a:ea typeface="Century Gothic"/>
              <a:cs typeface="Times New Roman" panose="02020603050405020304" pitchFamily="18" charset="0"/>
              <a:sym typeface="Century Gothic"/>
            </a:endParaRPr>
          </a:p>
          <a:p>
            <a:pPr marL="0" marR="0" lvl="0" indent="0" algn="ctr" rtl="0">
              <a:spcBef>
                <a:spcPts val="0"/>
              </a:spcBef>
              <a:spcAft>
                <a:spcPts val="0"/>
              </a:spcAft>
              <a:buNone/>
            </a:pPr>
            <a:endParaRPr sz="3200" b="1" dirty="0">
              <a:solidFill>
                <a:schemeClr val="lt1"/>
              </a:solidFill>
              <a:latin typeface="Balthazar"/>
              <a:ea typeface="Balthazar"/>
              <a:cs typeface="Balthazar"/>
              <a:sym typeface="Balthazar"/>
            </a:endParaRPr>
          </a:p>
        </p:txBody>
      </p:sp>
      <p:pic>
        <p:nvPicPr>
          <p:cNvPr id="9" name="Google Shape;130;p8" descr="Balanced Forces | What is Balanced Force | DK Find Out">
            <a:extLst>
              <a:ext uri="{FF2B5EF4-FFF2-40B4-BE49-F238E27FC236}">
                <a16:creationId xmlns:a16="http://schemas.microsoft.com/office/drawing/2014/main" id="{11747B42-6F83-B642-97B2-3A0D990037C3}"/>
              </a:ext>
            </a:extLst>
          </p:cNvPr>
          <p:cNvPicPr preferRelativeResize="0"/>
          <p:nvPr/>
        </p:nvPicPr>
        <p:blipFill rotWithShape="1">
          <a:blip r:embed="rId3">
            <a:alphaModFix/>
          </a:blip>
          <a:srcRect/>
          <a:stretch/>
        </p:blipFill>
        <p:spPr>
          <a:xfrm>
            <a:off x="2766138" y="1435271"/>
            <a:ext cx="7474398" cy="4550379"/>
          </a:xfrm>
          <a:prstGeom prst="rect">
            <a:avLst/>
          </a:prstGeom>
          <a:noFill/>
          <a:ln>
            <a:noFill/>
          </a:ln>
        </p:spPr>
      </p:pic>
    </p:spTree>
    <p:extLst>
      <p:ext uri="{BB962C8B-B14F-4D97-AF65-F5344CB8AC3E}">
        <p14:creationId xmlns:p14="http://schemas.microsoft.com/office/powerpoint/2010/main" val="1824798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endParaRPr lang="en-US" sz="4800" b="1" dirty="0">
              <a:solidFill>
                <a:schemeClr val="bg1"/>
              </a:solidFill>
              <a:latin typeface="Century Gothic" panose="020B0502020202020204" pitchFamily="34" charset="0"/>
              <a:cs typeface="Times New Roman" panose="02020603050405020304" pitchFamily="18" charset="0"/>
            </a:endParaRPr>
          </a:p>
          <a:p>
            <a:pPr algn="ctr"/>
            <a:endParaRPr lang="en-US" sz="3200" b="1" dirty="0">
              <a:solidFill>
                <a:schemeClr val="bg1"/>
              </a:solidFill>
              <a:latin typeface="Copperplate Gothic Bold" panose="020E07050202060204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7BF7AE6-2EB1-814E-8E15-F0C744E345E2}"/>
              </a:ext>
            </a:extLst>
          </p:cNvPr>
          <p:cNvSpPr txBox="1"/>
          <p:nvPr/>
        </p:nvSpPr>
        <p:spPr>
          <a:xfrm>
            <a:off x="2293749" y="4494508"/>
            <a:ext cx="184731" cy="369332"/>
          </a:xfrm>
          <a:prstGeom prst="rect">
            <a:avLst/>
          </a:prstGeom>
          <a:noFill/>
        </p:spPr>
        <p:txBody>
          <a:bodyPr wrap="none" rtlCol="0">
            <a:spAutoFit/>
          </a:bodyPr>
          <a:lstStyle/>
          <a:p>
            <a:endParaRPr lang="en-US" dirty="0"/>
          </a:p>
        </p:txBody>
      </p:sp>
      <p:sp>
        <p:nvSpPr>
          <p:cNvPr id="13" name="Google Shape;102;p4">
            <a:extLst>
              <a:ext uri="{FF2B5EF4-FFF2-40B4-BE49-F238E27FC236}">
                <a16:creationId xmlns:a16="http://schemas.microsoft.com/office/drawing/2014/main" id="{E0F30D33-3876-4A4D-A5A2-93949A193CC0}"/>
              </a:ext>
            </a:extLst>
          </p:cNvPr>
          <p:cNvSpPr txBox="1"/>
          <p:nvPr/>
        </p:nvSpPr>
        <p:spPr>
          <a:xfrm>
            <a:off x="1951464" y="111832"/>
            <a:ext cx="10129024"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a:solidFill>
                  <a:schemeClr val="lt1"/>
                </a:solidFill>
                <a:latin typeface="Times New Roman" panose="02020603050405020304" pitchFamily="18" charset="0"/>
                <a:ea typeface="Century Gothic"/>
                <a:cs typeface="Times New Roman" panose="02020603050405020304" pitchFamily="18" charset="0"/>
                <a:sym typeface="Century Gothic"/>
              </a:rPr>
              <a:t>Balanced or Unbalanced Force?</a:t>
            </a:r>
            <a:endParaRPr sz="3200" b="1" dirty="0">
              <a:solidFill>
                <a:schemeClr val="lt1"/>
              </a:solidFill>
              <a:latin typeface="Balthazar"/>
              <a:ea typeface="Balthazar"/>
              <a:cs typeface="Balthazar"/>
              <a:sym typeface="Balthazar"/>
            </a:endParaRPr>
          </a:p>
        </p:txBody>
      </p:sp>
      <p:pic>
        <p:nvPicPr>
          <p:cNvPr id="9" name="Google Shape;124;p7" descr="What is the difference between balanced and unbalanced force? - Quora">
            <a:extLst>
              <a:ext uri="{FF2B5EF4-FFF2-40B4-BE49-F238E27FC236}">
                <a16:creationId xmlns:a16="http://schemas.microsoft.com/office/drawing/2014/main" id="{D4E27A44-D0BB-C141-A3CC-484805C03225}"/>
              </a:ext>
            </a:extLst>
          </p:cNvPr>
          <p:cNvPicPr preferRelativeResize="0"/>
          <p:nvPr/>
        </p:nvPicPr>
        <p:blipFill rotWithShape="1">
          <a:blip r:embed="rId3">
            <a:alphaModFix/>
          </a:blip>
          <a:srcRect/>
          <a:stretch/>
        </p:blipFill>
        <p:spPr>
          <a:xfrm>
            <a:off x="3915377" y="1435271"/>
            <a:ext cx="4361245" cy="4380715"/>
          </a:xfrm>
          <a:prstGeom prst="rect">
            <a:avLst/>
          </a:prstGeom>
          <a:noFill/>
          <a:ln>
            <a:noFill/>
          </a:ln>
        </p:spPr>
      </p:pic>
    </p:spTree>
    <p:extLst>
      <p:ext uri="{BB962C8B-B14F-4D97-AF65-F5344CB8AC3E}">
        <p14:creationId xmlns:p14="http://schemas.microsoft.com/office/powerpoint/2010/main" val="14489740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5d6197f-698c-480d-875f-4c1a1294c1c3">
      <Terms xmlns="http://schemas.microsoft.com/office/infopath/2007/PartnerControls"/>
    </lcf76f155ced4ddcb4097134ff3c332f>
    <TaxCatchAll xmlns="eb7cedaf-9b85-4ad2-bbb9-eee61ca2503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5892C74C3913449B80E34316CBDA710" ma:contentTypeVersion="15" ma:contentTypeDescription="Create a new document." ma:contentTypeScope="" ma:versionID="d427c4f19deab6164bb07d80491a8c25">
  <xsd:schema xmlns:xsd="http://www.w3.org/2001/XMLSchema" xmlns:xs="http://www.w3.org/2001/XMLSchema" xmlns:p="http://schemas.microsoft.com/office/2006/metadata/properties" xmlns:ns2="c5d6197f-698c-480d-875f-4c1a1294c1c3" xmlns:ns3="eb7cedaf-9b85-4ad2-bbb9-eee61ca2503b" targetNamespace="http://schemas.microsoft.com/office/2006/metadata/properties" ma:root="true" ma:fieldsID="ff293d6999c471f90eaf84cba6ce6b2c" ns2:_="" ns3:_="">
    <xsd:import namespace="c5d6197f-698c-480d-875f-4c1a1294c1c3"/>
    <xsd:import namespace="eb7cedaf-9b85-4ad2-bbb9-eee61ca2503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d6197f-698c-480d-875f-4c1a1294c1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6867a8-d3dd-450c-8722-94d742a2adf8"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7cedaf-9b85-4ad2-bbb9-eee61ca2503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60866e58-8add-499b-983a-fc63dee1a0c8}" ma:internalName="TaxCatchAll" ma:showField="CatchAllData" ma:web="eb7cedaf-9b85-4ad2-bbb9-eee61ca250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6990DB-BC74-47ED-B6BA-D72E5343782F}">
  <ds:schemaRefs>
    <ds:schemaRef ds:uri="http://schemas.microsoft.com/office/2006/metadata/properties"/>
    <ds:schemaRef ds:uri="http://purl.org/dc/elements/1.1/"/>
    <ds:schemaRef ds:uri="http://purl.org/dc/dcmitype/"/>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http://www.w3.org/XML/1998/namespace"/>
    <ds:schemaRef ds:uri="c5d6197f-698c-480d-875f-4c1a1294c1c3"/>
    <ds:schemaRef ds:uri="eb7cedaf-9b85-4ad2-bbb9-eee61ca2503b"/>
  </ds:schemaRefs>
</ds:datastoreItem>
</file>

<file path=customXml/itemProps2.xml><?xml version="1.0" encoding="utf-8"?>
<ds:datastoreItem xmlns:ds="http://schemas.openxmlformats.org/officeDocument/2006/customXml" ds:itemID="{32C90313-B0FC-45A8-A4D2-6B7DC9E2232F}">
  <ds:schemaRefs>
    <ds:schemaRef ds:uri="http://schemas.microsoft.com/sharepoint/v3/contenttype/forms"/>
  </ds:schemaRefs>
</ds:datastoreItem>
</file>

<file path=customXml/itemProps3.xml><?xml version="1.0" encoding="utf-8"?>
<ds:datastoreItem xmlns:ds="http://schemas.openxmlformats.org/officeDocument/2006/customXml" ds:itemID="{2ADE6215-DF75-46DC-AA7B-84AA4166F8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d6197f-698c-480d-875f-4c1a1294c1c3"/>
    <ds:schemaRef ds:uri="eb7cedaf-9b85-4ad2-bbb9-eee61ca250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7339</TotalTime>
  <Words>506</Words>
  <Application>Microsoft Office PowerPoint</Application>
  <PresentationFormat>Widescreen</PresentationFormat>
  <Paragraphs>37</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Balthazar</vt:lpstr>
      <vt:lpstr>Calibri</vt:lpstr>
      <vt:lpstr>Calibri Light</vt:lpstr>
      <vt:lpstr>Century Gothic</vt:lpstr>
      <vt:lpstr>Copperplate Gothic Bold</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Cody Richards</dc:creator>
  <cp:lastModifiedBy>Jenna Henkel</cp:lastModifiedBy>
  <cp:revision>22</cp:revision>
  <dcterms:created xsi:type="dcterms:W3CDTF">2020-01-30T16:15:34Z</dcterms:created>
  <dcterms:modified xsi:type="dcterms:W3CDTF">2023-10-19T13:59:45Z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0x01010065892C74C3913449B80E34316CBDA710</vt:lpwstr>
  </property>
  <property fmtid="{D5CDD505-2E9C-101B-9397-08002B2CF9AE}" pid="3" name="MediaServiceImageTags">
    <vt:lpwstr/>
  </property>
</Properties>
</file>